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BBB80EB8-91AD-40CB-B9B9-CCFE35B4BA89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0DCE1173-1C05-41E0-8A02-119FD0E37ADD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0EB8-91AD-40CB-B9B9-CCFE35B4BA89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E1173-1C05-41E0-8A02-119FD0E37A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0EB8-91AD-40CB-B9B9-CCFE35B4BA89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E1173-1C05-41E0-8A02-119FD0E37ADD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0EB8-91AD-40CB-B9B9-CCFE35B4BA89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E1173-1C05-41E0-8A02-119FD0E37A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0EB8-91AD-40CB-B9B9-CCFE35B4BA89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E1173-1C05-41E0-8A02-119FD0E37A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0EB8-91AD-40CB-B9B9-CCFE35B4BA89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E1173-1C05-41E0-8A02-119FD0E37A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0EB8-91AD-40CB-B9B9-CCFE35B4BA89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E1173-1C05-41E0-8A02-119FD0E37A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0EB8-91AD-40CB-B9B9-CCFE35B4BA89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E1173-1C05-41E0-8A02-119FD0E37ADD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0EB8-91AD-40CB-B9B9-CCFE35B4BA89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E1173-1C05-41E0-8A02-119FD0E37ADD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0EB8-91AD-40CB-B9B9-CCFE35B4BA89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E1173-1C05-41E0-8A02-119FD0E37ADD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0EB8-91AD-40CB-B9B9-CCFE35B4BA89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E1173-1C05-41E0-8A02-119FD0E37ADD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0EB8-91AD-40CB-B9B9-CCFE35B4BA89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E1173-1C05-41E0-8A02-119FD0E37A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0EB8-91AD-40CB-B9B9-CCFE35B4BA89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E1173-1C05-41E0-8A02-119FD0E37A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B80EB8-91AD-40CB-B9B9-CCFE35B4BA89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1173-1C05-41E0-8A02-119FD0E37ADD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98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734590"/>
              </p:ext>
            </p:extLst>
          </p:nvPr>
        </p:nvGraphicFramePr>
        <p:xfrm>
          <a:off x="1692275" y="2205038"/>
          <a:ext cx="5813425" cy="3651198"/>
        </p:xfrm>
        <a:graphic>
          <a:graphicData uri="http://schemas.openxmlformats.org/drawingml/2006/table">
            <a:tbl>
              <a:tblPr/>
              <a:tblGrid>
                <a:gridCol w="1358900"/>
                <a:gridCol w="4454525"/>
              </a:tblGrid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ZŠ Třeboň, Sokolská 296, 379 01 Třeboň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Mgr. Lucie Tuhá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VY_3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_Inovace_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3076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Koroze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Koroze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Chemie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Ročník(y)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 ročník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k vysvětlení učiva o korozi a příkladech činitelů ovlivňující její rychlost.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Vysvětlí pojem koroze. Uvede příklady činitelů ovlivňující její rychlost. Uvede způsoby ochrany ocelových výrobků před korozí.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Prezentace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3286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u="sng" dirty="0" smtClean="0">
                <a:solidFill>
                  <a:srgbClr val="FFFF00"/>
                </a:solidFill>
              </a:rPr>
              <a:t>KOROZE</a:t>
            </a:r>
            <a:endParaRPr lang="cs-CZ" sz="6000" u="sng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95936" y="3284984"/>
            <a:ext cx="4720332" cy="2736304"/>
          </a:xfrm>
        </p:spPr>
        <p:txBody>
          <a:bodyPr>
            <a:noAutofit/>
          </a:bodyPr>
          <a:lstStyle/>
          <a:p>
            <a:r>
              <a:rPr lang="cs-CZ" sz="2800" dirty="0" smtClean="0"/>
              <a:t>Koroze, činitelé a ochrana před korozí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18315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FFFF00"/>
                </a:solidFill>
              </a:rPr>
              <a:t>KOROZE</a:t>
            </a:r>
            <a:endParaRPr lang="cs-CZ" sz="5400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780928"/>
            <a:ext cx="7105600" cy="374441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= rozežírání</a:t>
            </a:r>
          </a:p>
          <a:p>
            <a:r>
              <a:rPr lang="cs-CZ" sz="2400" dirty="0" smtClean="0"/>
              <a:t>Je pomalu probíhající děj na povrchu některých kovů.</a:t>
            </a:r>
            <a:endParaRPr lang="cs-CZ" sz="2400" dirty="0"/>
          </a:p>
        </p:txBody>
      </p:sp>
      <p:sp>
        <p:nvSpPr>
          <p:cNvPr id="4" name="Obláček 3"/>
          <p:cNvSpPr/>
          <p:nvPr/>
        </p:nvSpPr>
        <p:spPr>
          <a:xfrm>
            <a:off x="4860032" y="90180"/>
            <a:ext cx="4081861" cy="2546732"/>
          </a:xfrm>
          <a:prstGeom prst="cloud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Už si někdy slyšel tento pojem?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371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FF00"/>
                </a:solidFill>
              </a:rPr>
              <a:t>Činitelé ovlivňující korozi: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060848"/>
            <a:ext cx="6629400" cy="4584568"/>
          </a:xfrm>
        </p:spPr>
        <p:txBody>
          <a:bodyPr/>
          <a:lstStyle/>
          <a:p>
            <a:r>
              <a:rPr lang="cs-CZ" sz="2400" b="1" dirty="0" smtClean="0"/>
              <a:t>vzdušný kyslík</a:t>
            </a:r>
          </a:p>
          <a:p>
            <a:r>
              <a:rPr lang="cs-CZ" sz="2400" b="1" dirty="0" smtClean="0"/>
              <a:t>voda</a:t>
            </a:r>
          </a:p>
          <a:p>
            <a:r>
              <a:rPr lang="cs-CZ" sz="2400" b="1" dirty="0"/>
              <a:t>v</a:t>
            </a:r>
            <a:r>
              <a:rPr lang="cs-CZ" sz="2400" b="1" dirty="0" smtClean="0"/>
              <a:t>odní pára, vlhkost</a:t>
            </a:r>
          </a:p>
          <a:p>
            <a:r>
              <a:rPr lang="cs-CZ" sz="2400" b="1" dirty="0"/>
              <a:t>d</a:t>
            </a:r>
            <a:r>
              <a:rPr lang="cs-CZ" sz="2400" b="1" dirty="0" smtClean="0"/>
              <a:t>alší plyny</a:t>
            </a:r>
          </a:p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Picture 2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08920"/>
            <a:ext cx="2520280" cy="2124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4458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332656"/>
            <a:ext cx="66294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>
                <a:solidFill>
                  <a:srgbClr val="FFFF00"/>
                </a:solidFill>
              </a:rPr>
              <a:t>Stálost a nestálost některých kovů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44824"/>
            <a:ext cx="7632848" cy="453650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Zlato</a:t>
            </a:r>
            <a:r>
              <a:rPr lang="cs-CZ" sz="2400" dirty="0" smtClean="0"/>
              <a:t> je na vzduchu stálé.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Železo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smtClean="0"/>
              <a:t>pozvolna rezaví – vzniká vrstvička </a:t>
            </a:r>
            <a:r>
              <a:rPr lang="cs-CZ" sz="2400" b="1" u="sng" dirty="0" smtClean="0"/>
              <a:t>rez</a:t>
            </a:r>
            <a:r>
              <a:rPr lang="cs-CZ" sz="2400" dirty="0" smtClean="0"/>
              <a:t>.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Sodík</a:t>
            </a:r>
            <a:r>
              <a:rPr lang="cs-CZ" sz="2400" dirty="0" smtClean="0"/>
              <a:t> reaguje se složkami vzduchu tak rychle, že ho musíme uchovávat pod petrolejem!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6156176" y="1052736"/>
            <a:ext cx="2987824" cy="2520280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Uveď chemické značky těchto kovů.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024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404664"/>
            <a:ext cx="662940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Ochrana předmětů před korozí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136904" cy="4968552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Zabraňujeme přístupu vlhkosti a vzdušného kyslíku k povrchu kovu.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Povrch kovu natíráme: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lejem, vazelínou </a:t>
            </a:r>
          </a:p>
          <a:p>
            <a:r>
              <a:rPr lang="cs-CZ" sz="2400" dirty="0" smtClean="0"/>
              <a:t>– látkami, které odpuzují vodu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47506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424936" cy="5976664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Povrch kovu pokrýváme: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átěry, smaltem a plasty (př. </a:t>
            </a:r>
            <a:r>
              <a:rPr lang="cs-CZ" sz="2400" dirty="0"/>
              <a:t>k</a:t>
            </a:r>
            <a:r>
              <a:rPr lang="cs-CZ" sz="2400" dirty="0" smtClean="0"/>
              <a:t>aroserie automobilů)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b="1" dirty="0" smtClean="0">
                <a:solidFill>
                  <a:srgbClr val="FFFF00"/>
                </a:solidFill>
              </a:rPr>
              <a:t>Povrch kovu pokovujeme stálejším kovem: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inkem, chromem, mědí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80439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260648"/>
            <a:ext cx="66294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Zapamatuj si!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80920" cy="4968552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Koroze</a:t>
            </a:r>
            <a:r>
              <a:rPr lang="cs-CZ" sz="2400" dirty="0" smtClean="0"/>
              <a:t> znamená rozrušování  kovů účinkem různých látek z prostředí – voda, vzduch, plyny.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79144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260648"/>
            <a:ext cx="6629400" cy="1143000"/>
          </a:xfrm>
        </p:spPr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7920880" cy="4968552"/>
          </a:xfrm>
        </p:spPr>
        <p:txBody>
          <a:bodyPr/>
          <a:lstStyle/>
          <a:p>
            <a:r>
              <a:rPr lang="cs-CZ" sz="2000" dirty="0">
                <a:effectLst/>
              </a:rPr>
              <a:t>BENEŠ, P., PUMPR, V., BANÝR, J. </a:t>
            </a:r>
            <a:r>
              <a:rPr lang="cs-CZ" sz="2000" i="1" dirty="0">
                <a:effectLst/>
              </a:rPr>
              <a:t>Základy praktické chemie pro 9. ročník základní školy</a:t>
            </a:r>
            <a:r>
              <a:rPr lang="cs-CZ" sz="2000" dirty="0">
                <a:effectLst/>
              </a:rPr>
              <a:t>. 2.vyd. Praha: Fortuna, 2006. ISBN 80–7168–880–0. s. </a:t>
            </a:r>
            <a:r>
              <a:rPr lang="cs-CZ" sz="2000" dirty="0" smtClean="0">
                <a:effectLst/>
              </a:rPr>
              <a:t>19</a:t>
            </a:r>
            <a:endParaRPr lang="cs-CZ" sz="2000" dirty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0827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36</TotalTime>
  <Words>259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</vt:lpstr>
      <vt:lpstr>Prezentace aplikace PowerPoint</vt:lpstr>
      <vt:lpstr>KOROZE</vt:lpstr>
      <vt:lpstr>KOROZE</vt:lpstr>
      <vt:lpstr>Činitelé ovlivňující korozi:</vt:lpstr>
      <vt:lpstr>Stálost a nestálost některých kovů</vt:lpstr>
      <vt:lpstr>Ochrana předmětů před korozí</vt:lpstr>
      <vt:lpstr>Prezentace aplikace PowerPoint</vt:lpstr>
      <vt:lpstr>Zapamatuj si!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5</cp:revision>
  <dcterms:created xsi:type="dcterms:W3CDTF">2011-10-01T13:06:50Z</dcterms:created>
  <dcterms:modified xsi:type="dcterms:W3CDTF">2011-10-13T08:24:08Z</dcterms:modified>
</cp:coreProperties>
</file>