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  <p:sldMasterId id="2147483876" r:id="rId2"/>
    <p:sldMasterId id="2147483888" r:id="rId3"/>
  </p:sldMasterIdLst>
  <p:sldIdLst>
    <p:sldId id="267" r:id="rId4"/>
    <p:sldId id="256" r:id="rId5"/>
    <p:sldId id="259" r:id="rId6"/>
    <p:sldId id="261" r:id="rId7"/>
    <p:sldId id="268" r:id="rId8"/>
    <p:sldId id="262" r:id="rId9"/>
    <p:sldId id="263" r:id="rId10"/>
    <p:sldId id="269" r:id="rId11"/>
    <p:sldId id="266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513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8494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029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525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061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29308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931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1193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873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429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4976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7123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03979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04308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39359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65832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06476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902562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688961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48412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162058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144660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945839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52EF91D-E4E8-4483-8104-D3C125283325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EB5EDBC-FE5B-4348-BFD5-F8C6D24682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31593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A4FEA3F-E939-4A86-B605-9490BA2ED300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C0E4507-9E96-4921-B9A8-D7C722BFD5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976180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F09E10E-1680-44BA-B243-B2C13A5B621E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E0FA3C0-CC1A-4515-89B7-FA1FCBDD38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268812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61C2AE7-D608-4052-8CDF-5FECE71D89D8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FAFF2B2-A352-4640-898F-0A00D85441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74731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E11C7D9-8C69-41B0-8F68-46D387672974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60D73CA-A60C-48E3-9F7E-2A99870AC2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471839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A7DA52C-A870-4E5F-96C6-8AC0B02789DA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588AA24-6B4F-435B-A2B5-B17140D280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642205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454059C-F62E-4F25-BEF4-BCE55D5243C3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E853313-53E9-4A4D-A2E9-3AE28C8B40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016729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06B853B-66B8-422E-BF25-AC962D8D1F12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4048BEB-B19B-42E9-87C9-274A9C0A25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98488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F940138-625B-4964-BA6F-FE0F917957E8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7CC52A9-53BA-4346-ACF4-0B372C3055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339908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1CF797F-C409-457D-B48A-475105FA254A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B5A09CE-E1CD-45F0-8A35-D9244F8812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16206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EE10E99-B68F-41B5-8BD4-515EDCAC7655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221B15E-8FC0-4521-8FC2-07E75A6E0F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0198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1618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97062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512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00FE6AEC-E07F-4016-B78F-B1913CEF3D0D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3ECC08FB-D96E-44DA-AF46-5E51BDFD48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0410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10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10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6898487"/>
              </p:ext>
            </p:extLst>
          </p:nvPr>
        </p:nvGraphicFramePr>
        <p:xfrm>
          <a:off x="1665288" y="2414588"/>
          <a:ext cx="5813425" cy="282612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Jaroslav Bartl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VY_32_Inovace_3181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Souhlásky tvrdé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Souhlásky tvrdé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Český jazyk a literatura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2.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 seznámení s tvrdými souhláskami a jejich procvičování.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Pozná tvrdé souhlásky a správně používá y po tvrdých souhláskách.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9536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Check">
          <a:fgClr>
            <a:srgbClr val="FFC0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20424678">
            <a:off x="1518365" y="1290678"/>
            <a:ext cx="6192688" cy="1702160"/>
          </a:xfrm>
        </p:spPr>
        <p:txBody>
          <a:bodyPr/>
          <a:lstStyle/>
          <a:p>
            <a:pPr lvl="1" algn="r"/>
            <a:r>
              <a:rPr lang="cs-CZ" sz="8000" b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Souhlásky</a:t>
            </a:r>
            <a:endParaRPr lang="cs-CZ" sz="8000" b="1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059832" y="4077072"/>
            <a:ext cx="5637010" cy="849480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Souhlásky tvrdé</a:t>
            </a:r>
            <a:endParaRPr lang="cs-CZ" sz="4400" b="1" dirty="0">
              <a:solidFill>
                <a:schemeClr val="tx2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2448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20475601">
            <a:off x="-1109136" y="650573"/>
            <a:ext cx="8229600" cy="1329623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Souhlásky tvrdé</a:t>
            </a:r>
            <a:endParaRPr lang="cs-CZ" sz="5400" b="1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363326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ch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</a:t>
            </a:r>
            <a:r>
              <a:rPr lang="cs-CZ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</a:t>
            </a:r>
            <a:r>
              <a:rPr lang="cs-CZ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r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</a:t>
            </a:r>
            <a:r>
              <a:rPr lang="cs-CZ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	</a:t>
            </a:r>
            <a:r>
              <a:rPr lang="cs-CZ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		</a:t>
            </a:r>
            <a:r>
              <a:rPr lang="cs-CZ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n</a:t>
            </a:r>
            <a:endParaRPr lang="cs-CZ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2052" name="Picture 4" descr="C:\Users\ZSTREBON\AppData\Local\Microsoft\Windows\Temporary Internet Files\Content.IE5\9LIJR6PS\MC9002811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052736"/>
            <a:ext cx="1275030" cy="1272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ZSTREBON\AppData\Local\Microsoft\Windows\Temporary Internet Files\Content.IE5\4ZR9VBDC\MC9000567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7795" y="3573016"/>
            <a:ext cx="917143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ZSTREBON\AppData\Local\Microsoft\Windows\Temporary Internet Files\Content.IE5\4ZR9VBDC\MC9004413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060848"/>
            <a:ext cx="1947664" cy="1947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3838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Doplňte y/ý</a:t>
            </a:r>
            <a:endParaRPr lang="cs-CZ" sz="3600" b="1" u="sng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327" y="148478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R_bář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ch_tá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r_by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Bratr 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hraje na </a:t>
            </a:r>
            <a:r>
              <a:rPr lang="cs-CZ" sz="28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k_taru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  <a:p>
            <a:pPr marL="0" indent="0">
              <a:buNone/>
            </a:pPr>
            <a:r>
              <a:rPr lang="cs-CZ" dirty="0" smtClean="0"/>
              <a:t>			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Sestra </a:t>
            </a:r>
            <a:r>
              <a:rPr lang="cs-CZ" sz="28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ch_tá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míč.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R_čem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se </a:t>
            </a:r>
            <a:r>
              <a:rPr lang="cs-CZ" sz="28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r_je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na zahradě.</a:t>
            </a:r>
          </a:p>
          <a:p>
            <a:pPr marL="0" indent="0">
              <a:buNone/>
            </a:pPr>
            <a:r>
              <a:rPr lang="cs-CZ" sz="28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Str_ček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čte novin_.</a:t>
            </a:r>
          </a:p>
        </p:txBody>
      </p:sp>
      <p:pic>
        <p:nvPicPr>
          <p:cNvPr id="1026" name="Picture 2" descr="C:\Users\ZSTREBON\AppData\Local\Microsoft\Windows\Temporary Internet Files\Content.IE5\9LIJR6PS\MP9004280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50563"/>
            <a:ext cx="1329632" cy="88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TREBON\AppData\Local\Microsoft\Windows\Temporary Internet Files\Content.IE5\QXOMYNFP\MC9000567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332656"/>
            <a:ext cx="917575" cy="1824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TREBON\AppData\Local\Microsoft\Windows\Temporary Internet Files\Content.IE5\9LIJR6PS\MC9002960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4644" y="1965061"/>
            <a:ext cx="1275289" cy="1391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Program Files\Microsoft Office\MEDIA\CAGCAT10\j0301480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356992"/>
            <a:ext cx="1434306" cy="1067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ZSTREBON\AppData\Local\Microsoft\Windows\Temporary Internet Files\Content.IE5\4ZR9VBDC\MC9003535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7224" y="3890584"/>
            <a:ext cx="734840" cy="163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STREBON\AppData\Local\Microsoft\Windows\Temporary Internet Files\Content.IE5\1ZU83S3S\MC90030772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5483" y="5301208"/>
            <a:ext cx="1579226" cy="1431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0804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Doplňte y/ý</a:t>
            </a:r>
            <a:endParaRPr lang="cs-CZ" sz="3600" b="1" u="sng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9365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R</a:t>
            </a:r>
            <a:r>
              <a:rPr lang="cs-CZ" sz="28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y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bář ch</a:t>
            </a:r>
            <a:r>
              <a:rPr lang="cs-CZ" sz="28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y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tá r</a:t>
            </a:r>
            <a:r>
              <a:rPr lang="cs-CZ" sz="28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y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Bratr 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hraje na 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</a:t>
            </a:r>
            <a:r>
              <a:rPr lang="cs-CZ" sz="28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y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taru.</a:t>
            </a:r>
          </a:p>
          <a:p>
            <a:pPr marL="0" indent="0">
              <a:buNone/>
            </a:pPr>
            <a:r>
              <a:rPr lang="cs-CZ" dirty="0" smtClean="0"/>
              <a:t>			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Sestra ch</a:t>
            </a:r>
            <a:r>
              <a:rPr lang="cs-CZ" sz="28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y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tá míč.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R</a:t>
            </a:r>
            <a:r>
              <a:rPr lang="cs-CZ" sz="28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ý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čem se r</a:t>
            </a:r>
            <a:r>
              <a:rPr lang="cs-CZ" sz="28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y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je na zahradě.</a:t>
            </a:r>
          </a:p>
          <a:p>
            <a:pPr marL="0" indent="0">
              <a:buNone/>
            </a:pP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Str</a:t>
            </a:r>
            <a:r>
              <a:rPr lang="cs-CZ" sz="28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ý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ček čte novin</a:t>
            </a:r>
            <a:r>
              <a:rPr lang="cs-CZ" sz="28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y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</p:txBody>
      </p:sp>
      <p:pic>
        <p:nvPicPr>
          <p:cNvPr id="1026" name="Picture 2" descr="C:\Users\ZSTREBON\AppData\Local\Microsoft\Windows\Temporary Internet Files\Content.IE5\9LIJR6PS\MP9004280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50563"/>
            <a:ext cx="1329632" cy="88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TREBON\AppData\Local\Microsoft\Windows\Temporary Internet Files\Content.IE5\QXOMYNFP\MC9000567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332656"/>
            <a:ext cx="917575" cy="1824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TREBON\AppData\Local\Microsoft\Windows\Temporary Internet Files\Content.IE5\9LIJR6PS\MC9002960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4644" y="1965061"/>
            <a:ext cx="1275289" cy="1391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Program Files\Microsoft Office\MEDIA\CAGCAT10\j0301480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356992"/>
            <a:ext cx="1434306" cy="1067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ZSTREBON\AppData\Local\Microsoft\Windows\Temporary Internet Files\Content.IE5\4ZR9VBDC\MC9003535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7224" y="3890584"/>
            <a:ext cx="734840" cy="163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STREBON\AppData\Local\Microsoft\Windows\Temporary Internet Files\Content.IE5\1ZU83S3S\MC90030772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9390" y="5360676"/>
            <a:ext cx="1579226" cy="1431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7996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Zakroužkujte tvrdé souhlásky</a:t>
            </a:r>
            <a:endParaRPr lang="cs-CZ" sz="32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Slova</a:t>
            </a:r>
            <a:endParaRPr lang="cs-CZ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>
                <a:latin typeface="Verdana" pitchFamily="34" charset="0"/>
                <a:ea typeface="Verdana" pitchFamily="34" charset="0"/>
                <a:cs typeface="Verdana" pitchFamily="34" charset="0"/>
              </a:rPr>
              <a:t>c</a:t>
            </a:r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hyba</a:t>
            </a:r>
          </a:p>
          <a:p>
            <a:pPr marL="0" indent="0">
              <a:buNone/>
            </a:pPr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	mýdlo</a:t>
            </a:r>
          </a:p>
          <a:p>
            <a:pPr marL="0" indent="0">
              <a:buNone/>
            </a:pPr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		tatínek</a:t>
            </a:r>
          </a:p>
          <a:p>
            <a:pPr marL="0" indent="0">
              <a:buNone/>
            </a:pPr>
            <a:r>
              <a:rPr lang="cs-CZ" sz="20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		míč</a:t>
            </a:r>
          </a:p>
          <a:p>
            <a:pPr marL="0" indent="0">
              <a:buNone/>
            </a:pPr>
            <a:endParaRPr lang="cs-CZ" sz="20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hodinky</a:t>
            </a:r>
          </a:p>
          <a:p>
            <a:pPr marL="0" indent="0">
              <a:buNone/>
            </a:pPr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	knížky</a:t>
            </a:r>
          </a:p>
          <a:p>
            <a:pPr marL="0" indent="0">
              <a:buNone/>
            </a:pPr>
            <a:r>
              <a:rPr lang="cs-CZ" sz="20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	chytrák</a:t>
            </a:r>
          </a:p>
          <a:p>
            <a:pPr marL="0" indent="0">
              <a:buNone/>
            </a:pPr>
            <a:r>
              <a:rPr lang="cs-CZ" sz="20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		býk</a:t>
            </a:r>
            <a:r>
              <a:rPr lang="cs-CZ" sz="20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Věty</a:t>
            </a:r>
            <a:endParaRPr lang="cs-CZ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3715013" cy="39512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Jím rád hrušky.</a:t>
            </a:r>
          </a:p>
          <a:p>
            <a:pPr marL="0" indent="0">
              <a:buNone/>
            </a:pPr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Každý občas udělá chybu.</a:t>
            </a:r>
          </a:p>
          <a:p>
            <a:pPr marL="0" indent="0">
              <a:buNone/>
            </a:pPr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 obědu máme řízky.</a:t>
            </a:r>
          </a:p>
          <a:p>
            <a:pPr marL="0" indent="0">
              <a:buNone/>
            </a:pPr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Babička má dvě kočky.</a:t>
            </a:r>
          </a:p>
          <a:p>
            <a:pPr marL="0" indent="0">
              <a:buNone/>
            </a:pPr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Prázdniny jsou pryč.</a:t>
            </a:r>
          </a:p>
          <a:p>
            <a:pPr marL="0" indent="0">
              <a:buNone/>
            </a:pPr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Sestra pije čaj.</a:t>
            </a:r>
          </a:p>
          <a:p>
            <a:pPr marL="0" indent="0">
              <a:buNone/>
            </a:pPr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Budu hrát na kytaru.</a:t>
            </a:r>
          </a:p>
          <a:p>
            <a:pPr marL="0" indent="0">
              <a:buNone/>
            </a:pPr>
            <a:r>
              <a:rPr lang="cs-CZ" sz="20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Haryk</a:t>
            </a:r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je můj pes.</a:t>
            </a:r>
            <a:endParaRPr lang="cs-CZ" sz="2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2050" name="Picture 2" descr="C:\Users\ZSTREBON\AppData\Local\Microsoft\Windows\Temporary Internet Files\Content.IE5\1ZU83S3S\MC9004361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521433"/>
            <a:ext cx="1301006" cy="1016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8923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Zakroužkujte správné slovo</a:t>
            </a:r>
            <a:endParaRPr lang="cs-CZ" sz="2800" b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			</a:t>
            </a:r>
            <a:r>
              <a:rPr lang="cs-CZ" sz="28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Na horách</a:t>
            </a:r>
          </a:p>
          <a:p>
            <a:pPr marL="0" indent="0">
              <a:buNone/>
            </a:pP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Baví mě zimní /</a:t>
            </a:r>
            <a:r>
              <a:rPr lang="cs-CZ" sz="2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sporti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– sporty/.</a:t>
            </a:r>
          </a:p>
          <a:p>
            <a:pPr marL="0" indent="0">
              <a:buNone/>
            </a:pP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Na /</a:t>
            </a:r>
            <a:r>
              <a:rPr lang="cs-CZ" sz="2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hori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– hory/ pojedu se /strýčkem – </a:t>
            </a:r>
            <a:r>
              <a:rPr lang="cs-CZ" sz="2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stríčkem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/.</a:t>
            </a:r>
          </a:p>
          <a:p>
            <a:pPr marL="0" indent="0">
              <a:buNone/>
            </a:pP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Maminka pojede /taky – </a:t>
            </a:r>
            <a:r>
              <a:rPr lang="cs-CZ" sz="2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taki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/.</a:t>
            </a:r>
          </a:p>
          <a:p>
            <a:pPr marL="0" indent="0">
              <a:buNone/>
            </a:pP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Bude mít nové /</a:t>
            </a:r>
            <a:r>
              <a:rPr lang="cs-CZ" sz="2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běžki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– běžky/.</a:t>
            </a:r>
          </a:p>
          <a:p>
            <a:pPr marL="0" indent="0">
              <a:buNone/>
            </a:pP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Postavíme si /sněhuláky – </a:t>
            </a:r>
            <a:r>
              <a:rPr lang="cs-CZ" sz="2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sněhuláki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/.</a:t>
            </a:r>
          </a:p>
          <a:p>
            <a:pPr marL="0" indent="0">
              <a:buNone/>
            </a:pP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Na /rybníku – </a:t>
            </a:r>
            <a:r>
              <a:rPr lang="cs-CZ" sz="2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ribníku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/ budu hrát hokej.</a:t>
            </a:r>
          </a:p>
          <a:p>
            <a:pPr marL="0" indent="0">
              <a:buNone/>
            </a:pP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3074" name="Picture 2" descr="C:\Users\ZSTREBON\AppData\Local\Microsoft\Windows\Temporary Internet Files\Content.IE5\QXOMYNFP\MC9003002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8100" y="2821035"/>
            <a:ext cx="1278972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STREBON\AppData\Local\Microsoft\Windows\Temporary Internet Files\Content.IE5\9LIJR6PS\MC9003039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6513" y="4443413"/>
            <a:ext cx="1608137" cy="1338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8560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Správné slovo</a:t>
            </a:r>
            <a:endParaRPr lang="cs-CZ" sz="2800" b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			</a:t>
            </a:r>
            <a:r>
              <a:rPr lang="cs-CZ" sz="28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Na horách</a:t>
            </a:r>
          </a:p>
          <a:p>
            <a:pPr marL="0" indent="0">
              <a:buNone/>
            </a:pP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Baví mě zimní </a:t>
            </a:r>
            <a:r>
              <a:rPr lang="cs-CZ" sz="24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sporty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Na </a:t>
            </a:r>
            <a:r>
              <a:rPr lang="cs-CZ" sz="24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hory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pojedu se </a:t>
            </a:r>
            <a:r>
              <a:rPr lang="cs-CZ" sz="24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strýčkem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Maminka pojede </a:t>
            </a:r>
            <a:r>
              <a:rPr lang="cs-CZ" sz="24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taky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Bude mít nové </a:t>
            </a:r>
            <a:r>
              <a:rPr lang="cs-CZ" sz="24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běžky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Postavíme si </a:t>
            </a:r>
            <a:r>
              <a:rPr lang="cs-CZ" sz="24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sněhuláky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Na </a:t>
            </a:r>
            <a:r>
              <a:rPr lang="cs-CZ" sz="24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rybníku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budu hrát hokej.</a:t>
            </a:r>
          </a:p>
          <a:p>
            <a:pPr marL="0" indent="0">
              <a:buNone/>
            </a:pP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3074" name="Picture 2" descr="C:\Users\ZSTREBON\AppData\Local\Microsoft\Windows\Temporary Internet Files\Content.IE5\QXOMYNFP\MC9003002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8100" y="2821035"/>
            <a:ext cx="1278972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STREBON\AppData\Local\Microsoft\Windows\Temporary Internet Files\Content.IE5\9LIJR6PS\MC9003039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6513" y="4443413"/>
            <a:ext cx="1608137" cy="1338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3153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21014499">
            <a:off x="500767" y="526414"/>
            <a:ext cx="8068355" cy="1159868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Vymyslete slova s tvrdými souhláskami</a:t>
            </a:r>
            <a:endParaRPr lang="cs-CZ" sz="2400" b="1" dirty="0">
              <a:solidFill>
                <a:schemeClr val="tx2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40122" y="2348880"/>
            <a:ext cx="4038600" cy="38884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b="1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</a:t>
            </a:r>
            <a:endParaRPr lang="cs-CZ" sz="3200" b="1" dirty="0" smtClean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0" indent="0">
              <a:buNone/>
            </a:pPr>
            <a:r>
              <a:rPr lang="cs-CZ" sz="3200" b="1" dirty="0">
                <a:solidFill>
                  <a:schemeClr val="accent4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</a:t>
            </a:r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</a:t>
            </a:r>
          </a:p>
          <a:p>
            <a:pPr marL="0" indent="0">
              <a:buNone/>
            </a:pPr>
            <a:r>
              <a:rPr lang="cs-CZ" sz="3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r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</a:t>
            </a:r>
            <a:endParaRPr lang="cs-CZ" sz="3200" b="1" dirty="0">
              <a:solidFill>
                <a:schemeClr val="tx2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</a:t>
            </a:r>
          </a:p>
          <a:p>
            <a:pPr marL="0" indent="0">
              <a:buNone/>
            </a:pPr>
            <a:r>
              <a:rPr lang="cs-CZ" sz="3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n</a:t>
            </a:r>
          </a:p>
        </p:txBody>
      </p:sp>
      <p:pic>
        <p:nvPicPr>
          <p:cNvPr id="4098" name="Picture 2" descr="C:\Users\ZSTREBON\AppData\Local\Microsoft\Windows\Temporary Internet Files\Content.IE5\9LIJR6PS\MC900231423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196752"/>
            <a:ext cx="2343339" cy="197667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ZSTREBON\AppData\Local\Microsoft\Windows\Temporary Internet Files\Content.IE5\QXOMYNFP\MC9000533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1049" y="2780928"/>
            <a:ext cx="1255713" cy="139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ZSTREBON\AppData\Local\Microsoft\Windows\Temporary Internet Files\Content.IE5\9LIJR6PS\MC9002907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4008438"/>
            <a:ext cx="1414463" cy="2043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4071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ovéPole 1"/>
          <p:cNvSpPr txBox="1">
            <a:spLocks noChangeArrowheads="1"/>
          </p:cNvSpPr>
          <p:nvPr/>
        </p:nvSpPr>
        <p:spPr bwMode="auto">
          <a:xfrm>
            <a:off x="1042988" y="620713"/>
            <a:ext cx="3182410" cy="12618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000" b="1" dirty="0">
                <a:solidFill>
                  <a:srgbClr val="000000"/>
                </a:solidFill>
                <a:latin typeface="Verdana" pitchFamily="34" charset="0"/>
              </a:rPr>
              <a:t>Použité zdroje</a:t>
            </a:r>
            <a:r>
              <a:rPr lang="cs-CZ" sz="2000" b="1" dirty="0" smtClean="0">
                <a:solidFill>
                  <a:srgbClr val="000000"/>
                </a:solidFill>
                <a:latin typeface="Verdana" pitchFamily="34" charset="0"/>
              </a:rPr>
              <a:t>: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Verdana" pitchFamily="34" charset="0"/>
              </a:rPr>
              <a:t>a</a:t>
            </a:r>
            <a:r>
              <a:rPr lang="cs-CZ" dirty="0" smtClean="0">
                <a:solidFill>
                  <a:srgbClr val="000000"/>
                </a:solidFill>
                <a:latin typeface="Verdana" pitchFamily="34" charset="0"/>
              </a:rPr>
              <a:t>rchiv autora</a:t>
            </a:r>
            <a:endParaRPr lang="cs-CZ" dirty="0">
              <a:solidFill>
                <a:srgbClr val="000000"/>
              </a:solidFill>
              <a:latin typeface="Verdana" pitchFamily="34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Verdana" pitchFamily="34" charset="0"/>
              </a:rPr>
              <a:t>www.office.microsoft.com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2047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4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176</TotalTime>
  <Words>145</Words>
  <Application>Microsoft Office PowerPoint</Application>
  <PresentationFormat>Předvádění na obrazovce (4:3)</PresentationFormat>
  <Paragraphs>95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Motiv systému Office</vt:lpstr>
      <vt:lpstr>1_Motiv systému Office</vt:lpstr>
      <vt:lpstr>4_Motiv systému Office</vt:lpstr>
      <vt:lpstr>Prezentace aplikace PowerPoint</vt:lpstr>
      <vt:lpstr>Souhlásky</vt:lpstr>
      <vt:lpstr>Souhlásky tvrdé</vt:lpstr>
      <vt:lpstr>Doplňte y/ý</vt:lpstr>
      <vt:lpstr>Doplňte y/ý</vt:lpstr>
      <vt:lpstr>Zakroužkujte tvrdé souhlásky</vt:lpstr>
      <vt:lpstr>Zakroužkujte správné slovo</vt:lpstr>
      <vt:lpstr>Správné slovo</vt:lpstr>
      <vt:lpstr>Vymyslete slova s tvrdými souhláskami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Souhlásky</dc:title>
  <dc:creator>ZSTREBON</dc:creator>
  <cp:lastModifiedBy>install</cp:lastModifiedBy>
  <cp:revision>80</cp:revision>
  <dcterms:created xsi:type="dcterms:W3CDTF">2011-08-08T09:43:57Z</dcterms:created>
  <dcterms:modified xsi:type="dcterms:W3CDTF">2012-03-19T14:16:42Z</dcterms:modified>
</cp:coreProperties>
</file>