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900" r:id="rId2"/>
    <p:sldMasterId id="2147483936" r:id="rId3"/>
  </p:sldMasterIdLst>
  <p:sldIdLst>
    <p:sldId id="267" r:id="rId4"/>
    <p:sldId id="271" r:id="rId5"/>
    <p:sldId id="272" r:id="rId6"/>
    <p:sldId id="273" r:id="rId7"/>
    <p:sldId id="274" r:id="rId8"/>
    <p:sldId id="275" r:id="rId9"/>
    <p:sldId id="263" r:id="rId10"/>
    <p:sldId id="276" r:id="rId11"/>
    <p:sldId id="266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849" autoAdjust="0"/>
  </p:normalViewPr>
  <p:slideViewPr>
    <p:cSldViewPr>
      <p:cViewPr varScale="1">
        <p:scale>
          <a:sx n="70" d="100"/>
          <a:sy n="70" d="100"/>
        </p:scale>
        <p:origin x="-13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29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2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30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931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1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7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9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12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2EF91D-E4E8-4483-8104-D3C125283325}" type="datetimeFigureOut">
              <a:rPr lang="cs-CZ" smtClean="0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B5EDBC-FE5B-4348-BFD5-F8C6D24682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A4FEA3F-E939-4A86-B605-9490BA2ED300}" type="datetimeFigureOut">
              <a:rPr lang="cs-CZ" smtClean="0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0E4507-9E96-4921-B9A8-D7C722BFD5C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F09E10E-1680-44BA-B243-B2C13A5B621E}" type="datetimeFigureOut">
              <a:rPr lang="cs-CZ" smtClean="0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0FA3C0-CC1A-4515-89B7-FA1FCBDD38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1C2AE7-D608-4052-8CDF-5FECE71D89D8}" type="datetimeFigureOut">
              <a:rPr lang="cs-CZ" smtClean="0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AFF2B2-A352-4640-898F-0A00D85441A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11C7D9-8C69-41B0-8F68-46D387672974}" type="datetimeFigureOut">
              <a:rPr lang="cs-CZ" smtClean="0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0D73CA-A60C-48E3-9F7E-2A99870AC2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7DA52C-A870-4E5F-96C6-8AC0B02789DA}" type="datetimeFigureOut">
              <a:rPr lang="cs-CZ" smtClean="0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88AA24-6B4F-435B-A2B5-B17140D280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4059C-F62E-4F25-BEF4-BCE55D5243C3}" type="datetimeFigureOut">
              <a:rPr lang="cs-CZ" smtClean="0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853313-53E9-4A4D-A2E9-3AE28C8B40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6B853B-66B8-422E-BF25-AC962D8D1F12}" type="datetimeFigureOut">
              <a:rPr lang="cs-CZ" smtClean="0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048BEB-B19B-42E9-87C9-274A9C0A25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940138-625B-4964-BA6F-FE0F917957E8}" type="datetimeFigureOut">
              <a:rPr lang="cs-CZ" smtClean="0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CC52A9-53BA-4346-ACF4-0B372C3055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CF797F-C409-457D-B48A-475105FA254A}" type="datetimeFigureOut">
              <a:rPr lang="cs-CZ" smtClean="0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A09CE-E1CD-45F0-8A35-D9244F8812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E10E99-B68F-41B5-8BD4-515EDCAC7655}" type="datetimeFigureOut">
              <a:rPr lang="cs-CZ" smtClean="0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21B15E-8FC0-4521-8FC2-07E75A6E0F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1405579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VY_32_Inovace_3184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Souhlásky měkké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Souhlásky měkké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 seznámení s měkkými souhláskami a jejich procvičování.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Pozná měkké souhlásky a správně používá i po měkkých souhláskách.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 rot="20784086">
            <a:off x="1360378" y="1484306"/>
            <a:ext cx="608211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Souhlásky</a:t>
            </a:r>
            <a:endParaRPr lang="cs-CZ" sz="80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4221088"/>
            <a:ext cx="5723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Souhlásky měkké</a:t>
            </a:r>
            <a:endParaRPr lang="cs-CZ" sz="4400" b="1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653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89446"/>
            <a:ext cx="69862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Souhlásky měkké</a:t>
            </a:r>
            <a:endParaRPr lang="cs-CZ" sz="54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6691" y="1830625"/>
            <a:ext cx="429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</a:t>
            </a:r>
            <a:endParaRPr lang="cs-CZ" sz="32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05880" y="3933055"/>
            <a:ext cx="428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š</a:t>
            </a:r>
            <a:endParaRPr lang="cs-CZ" sz="32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48265" y="209107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</a:t>
            </a:r>
            <a:endParaRPr lang="cs-CZ" sz="3200" b="1" dirty="0">
              <a:solidFill>
                <a:srgbClr val="00B05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21694" y="2383459"/>
            <a:ext cx="3882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</a:t>
            </a:r>
            <a:endParaRPr lang="cs-CZ" sz="3200" b="1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54910" y="3725743"/>
            <a:ext cx="4267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endParaRPr lang="cs-CZ" sz="32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4378" y="3140968"/>
            <a:ext cx="3497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22402" y="2950460"/>
            <a:ext cx="545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ď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2204864"/>
            <a:ext cx="3608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ť</a:t>
            </a:r>
            <a:endParaRPr lang="cs-CZ" sz="3200" b="1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88764" y="3563723"/>
            <a:ext cx="4764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ň</a:t>
            </a:r>
            <a:endParaRPr lang="cs-CZ" sz="32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24818" y="5229200"/>
            <a:ext cx="5711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  š  č  ř  c  j  ď  ť  ň</a:t>
            </a:r>
            <a:endParaRPr lang="cs-CZ" sz="40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2818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0530" y="573466"/>
            <a:ext cx="29995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Doplňte i/í</a:t>
            </a:r>
            <a:endParaRPr lang="cs-CZ" sz="3600" b="1" dirty="0">
              <a:solidFill>
                <a:schemeClr val="accent1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1753652"/>
            <a:ext cx="647484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ž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žala   š  je   d  vadlo   č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chá</a:t>
            </a:r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ř  d  č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řet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zek</a:t>
            </a:r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hn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zdo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	   c  bule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j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dlo</a:t>
            </a:r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ž  dle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holč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čka</a:t>
            </a:r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kopř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va</a:t>
            </a:r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ž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čka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t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še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lod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čka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t  </a:t>
            </a:r>
            <a:r>
              <a:rPr lang="cs-CZ" sz="28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cho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</a:t>
            </a:r>
          </a:p>
          <a:p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09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0530" y="573466"/>
            <a:ext cx="29995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Doplňte i/í</a:t>
            </a:r>
            <a:endParaRPr lang="cs-CZ" sz="3600" b="1" dirty="0">
              <a:solidFill>
                <a:schemeClr val="accent1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1753652"/>
            <a:ext cx="620875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ž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í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žala   š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   d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vadlo   č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chá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ř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řet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í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zek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hn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í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zdo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	   c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bule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j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í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dlo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ž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dle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holč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čka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kopř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va</a:t>
            </a:r>
          </a:p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lž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čka   t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še   lod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čka   t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cho      </a:t>
            </a:r>
          </a:p>
          <a:p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04837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3424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Napište názvy</a:t>
            </a:r>
            <a:endParaRPr lang="cs-CZ" sz="32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20654009">
            <a:off x="630287" y="1282601"/>
            <a:ext cx="6611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 měkké souhlásce píšeme i/í!</a:t>
            </a:r>
            <a:endParaRPr lang="cs-CZ" sz="28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8" name="Picture 4" descr="C:\Users\ZSTREBON\AppData\Local\Microsoft\Windows\Temporary Internet Files\Content.IE5\X62YFRQ8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8112" y="1120582"/>
            <a:ext cx="1656184" cy="157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0JND1HNY\MC9004134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" y="3195638"/>
            <a:ext cx="1262162" cy="1414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TREBON\AppData\Local\Microsoft\Windows\Temporary Internet Files\Content.IE5\MKENY25Q\MC9004361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413" y="2439989"/>
            <a:ext cx="1678731" cy="151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STREBON\AppData\Local\Microsoft\Windows\Temporary Internet Files\Content.IE5\0JND1HNY\MC9003110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175" y="3503613"/>
            <a:ext cx="1890713" cy="101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STREBON\AppData\Local\Microsoft\Windows\Temporary Internet Files\Content.IE5\X62YFRQ8\MC9003710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468" y="5281589"/>
            <a:ext cx="1962150" cy="10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STREBON\AppData\Local\Microsoft\Windows\Temporary Internet Files\Content.IE5\5CCKD83C\MM90031812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75" y="5081587"/>
            <a:ext cx="1187797" cy="114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ZSTREBON\AppData\Local\Microsoft\Windows\Temporary Internet Files\Content.IE5\MKENY25Q\MC9004135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682" y="3903029"/>
            <a:ext cx="1492250" cy="134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5328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Zakroužkujte správné slovo</a:t>
            </a:r>
            <a:endParaRPr lang="cs-CZ" sz="2800" b="1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			</a:t>
            </a:r>
            <a:r>
              <a:rPr lang="cs-CZ" sz="28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 škole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Tento školní rok /chodím – 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chodým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 do druhé /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třýdy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třídy/. Ve škole se /snažím – 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snažým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/. Dnes máme /čtený – čtení/ a /psaní – psaný/. Pěkně napíšu /domácí – 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domácý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 úkol. Zítra mě /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paný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paní/ učitelka /jistě –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jystě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 pochválí.</a:t>
            </a:r>
          </a:p>
          <a:p>
            <a:pPr marL="0" indent="0">
              <a:buNone/>
            </a:pPr>
            <a:endParaRPr lang="cs-CZ" sz="2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C:\Users\ZSTREBON\AppData\Local\Microsoft\Windows\Temporary Internet Files\Content.IE5\MKENY25Q\MC900434726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11773"/>
            <a:ext cx="1857202" cy="18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5602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Zakroužkujte správné slovo</a:t>
            </a:r>
            <a:endParaRPr lang="cs-CZ" sz="2800" b="1" dirty="0">
              <a:solidFill>
                <a:schemeClr val="tx2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			</a:t>
            </a:r>
            <a:r>
              <a:rPr lang="cs-CZ" sz="28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 škole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Tento školní rok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chodím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do druhé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třídy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 škole se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snažím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Dnes máme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čtení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a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psaní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Pěkně napíšu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domácí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úkol.</a:t>
            </a: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Zítra mě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paní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učitelka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jistě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pochválí.</a:t>
            </a:r>
          </a:p>
          <a:p>
            <a:pPr marL="0" indent="0">
              <a:buNone/>
            </a:pPr>
            <a:endParaRPr lang="cs-CZ" sz="2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C:\Users\ZSTREBON\AppData\Local\Microsoft\Windows\Temporary Internet Files\Content.IE5\MKENY25Q\MC900434726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11773"/>
            <a:ext cx="1857202" cy="18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01312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1163716">
            <a:off x="-211579" y="334540"/>
            <a:ext cx="8068355" cy="115986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Vymyslete slova s měkkými souhláskami</a:t>
            </a:r>
            <a:endParaRPr lang="cs-CZ" sz="24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844824"/>
            <a:ext cx="4038600" cy="38884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</a:t>
            </a:r>
            <a:endParaRPr lang="cs-CZ" b="1" dirty="0" smtClean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ř</a:t>
            </a:r>
            <a:endParaRPr lang="cs-CZ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</a:t>
            </a:r>
            <a:endParaRPr lang="cs-CZ" b="1" dirty="0" smtClean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ď</a:t>
            </a:r>
            <a:endParaRPr lang="cs-CZ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ť</a:t>
            </a:r>
            <a:endParaRPr lang="cs-CZ" b="1" dirty="0" smtClean="0">
              <a:solidFill>
                <a:schemeClr val="accent4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ň</a:t>
            </a:r>
          </a:p>
        </p:txBody>
      </p:sp>
      <p:pic>
        <p:nvPicPr>
          <p:cNvPr id="1027" name="Picture 3" descr="C:\Users\ZSTREBON\AppData\Local\Microsoft\Windows\Temporary Internet Files\Content.IE5\MKENY25Q\MP90043315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429" y="1052736"/>
            <a:ext cx="1768897" cy="117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0JND1HNY\MP9004331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988840"/>
            <a:ext cx="2192288" cy="1461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TREBON\AppData\Local\Microsoft\Windows\Temporary Internet Files\Content.IE5\5CCKD83C\MP9004038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12976"/>
            <a:ext cx="2081213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STREBON\AppData\Local\Microsoft\Windows\Temporary Internet Files\Content.IE5\X62YFRQ8\MC9003711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777" y="4079354"/>
            <a:ext cx="18034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071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lvl="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Verdana" pitchFamily="34" charset="0"/>
                <a:cs typeface="+mn-cs"/>
              </a:rPr>
              <a:t>archiv </a:t>
            </a:r>
            <a:r>
              <a:rPr lang="cs-CZ" smtClean="0">
                <a:solidFill>
                  <a:srgbClr val="000000"/>
                </a:solidFill>
                <a:latin typeface="Verdana" pitchFamily="34" charset="0"/>
                <a:cs typeface="+mn-cs"/>
              </a:rPr>
              <a:t>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048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293</TotalTime>
  <Words>135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Aerodynamika</vt:lpstr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Zakroužkujte správné slovo</vt:lpstr>
      <vt:lpstr>Zakroužkujte správné slovo</vt:lpstr>
      <vt:lpstr>Vymyslete slova s měkkými souhláskami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</dc:title>
  <dc:creator>ZSTREBON</dc:creator>
  <cp:lastModifiedBy>install</cp:lastModifiedBy>
  <cp:revision>144</cp:revision>
  <dcterms:created xsi:type="dcterms:W3CDTF">2011-08-08T09:43:57Z</dcterms:created>
  <dcterms:modified xsi:type="dcterms:W3CDTF">2012-03-19T14:21:52Z</dcterms:modified>
</cp:coreProperties>
</file>