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924" r:id="rId2"/>
    <p:sldMasterId id="2147483936" r:id="rId3"/>
  </p:sldMasterIdLst>
  <p:sldIdLst>
    <p:sldId id="267" r:id="rId4"/>
    <p:sldId id="278" r:id="rId5"/>
    <p:sldId id="279" r:id="rId6"/>
    <p:sldId id="284" r:id="rId7"/>
    <p:sldId id="280" r:id="rId8"/>
    <p:sldId id="281" r:id="rId9"/>
    <p:sldId id="275" r:id="rId10"/>
    <p:sldId id="282" r:id="rId11"/>
    <p:sldId id="283" r:id="rId12"/>
    <p:sldId id="285" r:id="rId13"/>
    <p:sldId id="286" r:id="rId14"/>
    <p:sldId id="287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074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2480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9774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2124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2724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1738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3135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96820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4398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3605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980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259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gi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9292633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VY_32_Inovace_3185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Souhlásky tvrdé, měkké, obojetné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Souhlásky tvrdé, měkké, obojetné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 seznámení s tvrdými, měkkými, obojetnými souhláskami a jejich procvičování.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Pozná tvrdé, měkké, obojetné souhlásky a správně používá y/i po tvrdých a měkkých souhláskách.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1720" y="627946"/>
            <a:ext cx="55899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Souhlásky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1599" y="2348880"/>
            <a:ext cx="25202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atin typeface="Times New Roman" pitchFamily="18" charset="0"/>
                <a:cs typeface="Times New Roman" pitchFamily="18" charset="0"/>
              </a:rPr>
              <a:t>tvrdé</a:t>
            </a:r>
            <a:endParaRPr lang="cs-CZ" sz="8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3576748"/>
            <a:ext cx="30909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měkké</a:t>
            </a:r>
            <a:endParaRPr lang="cs-CZ" sz="80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4962270"/>
            <a:ext cx="39453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obojetné</a:t>
            </a:r>
            <a:endParaRPr lang="cs-CZ" sz="80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98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627945"/>
            <a:ext cx="42370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Souhlásky</a:t>
            </a:r>
            <a:endParaRPr lang="cs-CZ" sz="7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857035"/>
            <a:ext cx="69721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1/ tvrdé: 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h ch k r d t n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9334" y="3356992"/>
            <a:ext cx="797365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2/ měkké: </a:t>
            </a:r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 š č ř c j ď ť ň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943106"/>
            <a:ext cx="79576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3/obojetné: </a:t>
            </a:r>
            <a:r>
              <a:rPr lang="cs-CZ" sz="5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 f l m p s v z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102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rot="21000961">
            <a:off x="2085690" y="579540"/>
            <a:ext cx="50273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souhlásky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857035"/>
            <a:ext cx="65133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1/ tvrdé: h  --  k  --  d  --  --</a:t>
            </a:r>
            <a:endParaRPr lang="cs-CZ" sz="4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9334" y="3356992"/>
            <a:ext cx="79271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2/ měkké: ž  --  --  ř  c  --  ď  --  ň</a:t>
            </a:r>
            <a:endParaRPr lang="cs-CZ" sz="44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943106"/>
            <a:ext cx="75616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3/obojetné: b  f  --  --  p  --  --  z</a:t>
            </a:r>
            <a:endParaRPr lang="cs-CZ" sz="4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66350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332656"/>
            <a:ext cx="46284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i, í/y, ý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1412776"/>
            <a:ext cx="14686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Výlet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900" y="2182217"/>
            <a:ext cx="741741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Jen_k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Jan_čka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jedou s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tat_nkem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 výlet do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př_rod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_.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Každ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 má svůj</a:t>
            </a:r>
          </a:p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kufř_k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Daj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 si tam svetr_, kalhot_ a</a:t>
            </a:r>
          </a:p>
          <a:p>
            <a:r>
              <a:rPr lang="cs-CZ" sz="3600" b="1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onožk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_.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Př_daj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 také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kn_žk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 a</a:t>
            </a:r>
          </a:p>
          <a:p>
            <a:r>
              <a:rPr lang="cs-CZ" sz="3600" b="1" dirty="0" err="1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račk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_. Už se na cestu těš_. Budou</a:t>
            </a:r>
          </a:p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r_bař_t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u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r_bn_ka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 Vrát_ se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zpátk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úter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_.   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0JND1HNY\MM90030347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67377"/>
            <a:ext cx="1594172" cy="1782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660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20000"/>
                <a:lumOff val="80000"/>
              </a:scheme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37628" y="347984"/>
            <a:ext cx="28652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1412776"/>
            <a:ext cx="14686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Výlet</a:t>
            </a:r>
            <a:endParaRPr lang="cs-CZ" sz="4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900" y="2182217"/>
            <a:ext cx="741741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Jen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 a Jan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čka jedou s tat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nkem</a:t>
            </a:r>
            <a:endParaRPr lang="cs-CZ" sz="3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výlet do př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rod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Každ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má svůj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kufř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k. Daj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si tam svetr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kalhot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ponožk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Př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daj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také kn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žk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hračk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Už se na cestu těš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Budou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bař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 u r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bn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ka. Vrát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se zpátk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úter</a:t>
            </a: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   </a:t>
            </a:r>
            <a:endParaRPr lang="cs-CZ" sz="3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0JND1HNY\MM90030347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67377"/>
            <a:ext cx="1594172" cy="1782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9473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873920">
            <a:off x="594586" y="766639"/>
            <a:ext cx="3249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ea typeface="Verdana" pitchFamily="34" charset="0"/>
                <a:cs typeface="Times New Roman" pitchFamily="18" charset="0"/>
              </a:rPr>
              <a:t>Napište názvy</a:t>
            </a:r>
            <a:endParaRPr lang="cs-CZ" sz="4000" b="1" dirty="0">
              <a:latin typeface="Times New Roman" pitchFamily="18" charset="0"/>
              <a:ea typeface="Verdana" pitchFamily="34" charset="0"/>
              <a:cs typeface="Times New Roman" pitchFamily="18" charset="0"/>
            </a:endParaRPr>
          </a:p>
        </p:txBody>
      </p:sp>
      <p:pic>
        <p:nvPicPr>
          <p:cNvPr id="1028" name="Picture 4" descr="C:\Users\ZSTREBON\AppData\Local\Microsoft\Windows\Temporary Internet Files\Content.IE5\X62YFRQ8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112" y="233711"/>
            <a:ext cx="1656184" cy="157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TREBON\AppData\Local\Microsoft\Windows\Temporary Internet Files\Content.IE5\5CCKD83C\MM90031812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557" y="1807286"/>
            <a:ext cx="1187797" cy="114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TREBON\AppData\Local\Microsoft\Windows\Temporary Internet Files\Content.IE5\MKENY25Q\MC9004125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178" y="1035611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X62YFRQ8\MC9002327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944" y="4829648"/>
            <a:ext cx="1323752" cy="164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5CCKD83C\MC90044130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21402">
            <a:off x="834104" y="5022748"/>
            <a:ext cx="1070217" cy="107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0JND1HNY\MP9004448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246" y="2286368"/>
            <a:ext cx="1475731" cy="113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X62YFRQ8\MC9001228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507" y="2395854"/>
            <a:ext cx="1474689" cy="124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X62YFRQ8\MC90019331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96476"/>
            <a:ext cx="1931843" cy="163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TREBON\AppData\Local\Microsoft\Windows\Temporary Internet Files\Content.IE5\MKENY25Q\MC9002376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4900" y="4637650"/>
            <a:ext cx="1018335" cy="101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ZSTREBON\AppData\Local\Microsoft\Windows\Temporary Internet Files\Content.IE5\X62YFRQ8\MP90040060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507" y="4478744"/>
            <a:ext cx="1656722" cy="207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32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1246840">
            <a:off x="415211" y="669600"/>
            <a:ext cx="6305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Zakroužkujte správné slovo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1590019"/>
            <a:ext cx="14702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27" y="2512748"/>
            <a:ext cx="829746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Venku padá sníh/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snýh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Jirka/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Jyrka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má teplé</a:t>
            </a:r>
          </a:p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boti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/boty a staví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sněhuláki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/sněhuláky. Jeden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nich/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nych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má na hlavě hnědý/hnědí hrnek a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mrkve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dlouhí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/dlouhý nos. Janička/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Janyčka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</a:t>
            </a:r>
          </a:p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Vlastýk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/Vlastík bruslí na rybníku/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ribnýku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Děty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/Děti mají ze zimy radost.   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MKENY25Q\MC9002793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684350"/>
            <a:ext cx="1412875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X62YFRQ8\MC900412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822" y="4986118"/>
            <a:ext cx="1368152" cy="173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681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717356">
            <a:off x="1002174" y="1018177"/>
            <a:ext cx="2171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1590019"/>
            <a:ext cx="14702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4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27" y="2512748"/>
            <a:ext cx="851547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Venku padá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sníh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Jirka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má teplé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boty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staví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sněhuláky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Jeden z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nich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má na hlavě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hnědý</a:t>
            </a: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hrnek a z mrkve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dlouhý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nos.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Janička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Vlastík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bruslí na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rybníku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Děti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mají ze zimy radost.   </a:t>
            </a:r>
          </a:p>
          <a:p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MKENY25Q\MC9002793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684350"/>
            <a:ext cx="1412875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X62YFRQ8\MC900412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53136"/>
            <a:ext cx="1368152" cy="173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8345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635685">
            <a:off x="2747276" y="908720"/>
            <a:ext cx="34483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Opravte chyby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492896"/>
            <a:ext cx="784060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Jiřyna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má v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pokojýčku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žydli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knihi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skříny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má také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hrački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Nejradějy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má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stavebnyci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Lego.</a:t>
            </a:r>
          </a:p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Kdiž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si hraje, tak se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nedývá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na televizi.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Těší se na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prázdnini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jak si bude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čýst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ohádki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X62YFRQ8\MC900281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236909"/>
            <a:ext cx="1200150" cy="134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203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635685">
            <a:off x="3385914" y="908720"/>
            <a:ext cx="2171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492896"/>
            <a:ext cx="794320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Jiřina má v pokojíčku židli a knihy.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 skříni má také hračky.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Nejraději má stavebnici Lego.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Když si hraje, tak se nedívá na televizi.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Těší se na prázdniny, jak si bude číst</a:t>
            </a:r>
          </a:p>
          <a:p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pohádky.</a:t>
            </a:r>
            <a:endParaRPr lang="cs-CZ" sz="3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X62YFRQ8\MC900281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1200150" cy="134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4026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5" y="488866"/>
            <a:ext cx="66591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dý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dí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tí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ný - ní 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9098" y="1628800"/>
            <a:ext cx="642996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chu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__ rybář		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chu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__ rybáři</a:t>
            </a:r>
          </a:p>
          <a:p>
            <a:r>
              <a:rPr lang="cs-CZ" sz="3600" b="1" dirty="0" err="1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la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__ chlapec	___________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viče__ medvěd	___________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er__ kocour		___________</a:t>
            </a:r>
          </a:p>
          <a:p>
            <a:r>
              <a:rPr lang="cs-CZ" sz="3600" b="1" dirty="0" err="1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hlupa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__	 pes		___________</a:t>
            </a:r>
          </a:p>
          <a:p>
            <a:r>
              <a:rPr lang="cs-CZ" sz="3600" b="1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racovi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__ lékař	___________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ozor__	žák		___________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ivadel__ herec	___________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MKENY25Q\MP900444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377" y="2996952"/>
            <a:ext cx="1901875" cy="249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6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lv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Verdana" pitchFamily="34" charset="0"/>
                <a:cs typeface="+mn-cs"/>
              </a:rPr>
              <a:t>archiv </a:t>
            </a:r>
            <a:r>
              <a:rPr lang="cs-CZ" smtClean="0">
                <a:solidFill>
                  <a:srgbClr val="000000"/>
                </a:solidFill>
                <a:latin typeface="Verdana" pitchFamily="34" charset="0"/>
                <a:cs typeface="+mn-cs"/>
              </a:rPr>
              <a:t>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476</TotalTime>
  <Words>456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Aerodynamika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install</cp:lastModifiedBy>
  <cp:revision>244</cp:revision>
  <dcterms:created xsi:type="dcterms:W3CDTF">2011-08-08T09:43:57Z</dcterms:created>
  <dcterms:modified xsi:type="dcterms:W3CDTF">2012-03-19T14:23:34Z</dcterms:modified>
</cp:coreProperties>
</file>