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  <p:sldMasterId id="2147483888" r:id="rId2"/>
  </p:sldMasterIdLst>
  <p:sldIdLst>
    <p:sldId id="267" r:id="rId3"/>
    <p:sldId id="271" r:id="rId4"/>
    <p:sldId id="272" r:id="rId5"/>
    <p:sldId id="273" r:id="rId6"/>
    <p:sldId id="275" r:id="rId7"/>
    <p:sldId id="274" r:id="rId8"/>
    <p:sldId id="276" r:id="rId9"/>
    <p:sldId id="27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397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430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935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583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647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025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889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841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620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446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458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2EF91D-E4E8-4483-8104-D3C12528332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B5EDBC-FE5B-4348-BFD5-F8C6D2468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15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A4FEA3F-E939-4A86-B605-9490BA2ED30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C0E4507-9E96-4921-B9A8-D7C722BFD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76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09E10E-1680-44BA-B243-B2C13A5B621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0FA3C0-CC1A-4515-89B7-FA1FCBDD3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88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1C2AE7-D608-4052-8CDF-5FECE71D89D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FAFF2B2-A352-4640-898F-0A00D8544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7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11C7D9-8C69-41B0-8F68-46D38767297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60D73CA-A60C-48E3-9F7E-2A99870AC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18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7DA52C-A870-4E5F-96C6-8AC0B02789D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88AA24-6B4F-435B-A2B5-B17140D28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4220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54059C-F62E-4F25-BEF4-BCE55D5243C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E853313-53E9-4A4D-A2E9-3AE28C8B4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167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06B853B-66B8-422E-BF25-AC962D8D1F1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048BEB-B19B-42E9-87C9-274A9C0A2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848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F940138-625B-4964-BA6F-FE0F917957E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CC52A9-53BA-4346-ACF4-0B372C305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3990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CF797F-C409-457D-B48A-475105FA254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B5A09CE-E1CD-45F0-8A35-D9244F881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620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EE10E99-B68F-41B5-8BD4-515EDCAC765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21B15E-8FC0-4521-8FC2-07E75A6E0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019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70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0FE6AEC-E07F-4016-B78F-B1913CEF3D0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3ECC08FB-D96E-44DA-AF46-5E51BDFD4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410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6479105"/>
              </p:ext>
            </p:extLst>
          </p:nvPr>
        </p:nvGraphicFramePr>
        <p:xfrm>
          <a:off x="1665288" y="2414588"/>
          <a:ext cx="5813425" cy="282624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VY_32_Inovace_3186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Význam slov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Význam slov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 seznámení se slovy nadřazenými, podřazenými, souřadnými, protikladnými, souznačnými a jejich procvičování.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Porovnává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významy slov.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983065">
            <a:off x="1403648" y="458594"/>
            <a:ext cx="52373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Význam slov</a:t>
            </a:r>
            <a:endParaRPr lang="cs-CZ" sz="7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645024"/>
            <a:ext cx="18004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Slova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59" y="2276872"/>
            <a:ext cx="398230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nadřazená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podřazená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souřadná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protikladná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souznačná</a:t>
            </a:r>
            <a:endParaRPr lang="cs-CZ" sz="4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270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50947"/>
            <a:ext cx="38186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 nadřazená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6509" y="2123586"/>
            <a:ext cx="1390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voce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704890"/>
            <a:ext cx="38186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 podřazená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210" y="2636912"/>
            <a:ext cx="4745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banán, jablko, hruška, rybíz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X62YFRQ8\MP9004304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260" y="3717032"/>
            <a:ext cx="1656992" cy="16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5CCKD83C\MC900193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53249"/>
            <a:ext cx="2263786" cy="150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0JND1HNY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099" y="5491273"/>
            <a:ext cx="1302590" cy="966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MKENY25Q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29" y="4446533"/>
            <a:ext cx="2010743" cy="201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MKENY25Q\MC9001126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363" y="5128757"/>
            <a:ext cx="1417220" cy="131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27106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50947"/>
            <a:ext cx="7669087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 souřadná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tvoří řadu podřazených slov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 slovu nadřazenému.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41025" y="-10754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33730" y="1772816"/>
            <a:ext cx="48654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ryba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/slovo nadřazené/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X62YFRQ8\MC900084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277" y="2924944"/>
            <a:ext cx="1831738" cy="117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MKENY25Q\MC9004388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24944"/>
            <a:ext cx="1403248" cy="140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X62YFRQ8\MC9000839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503" y="3158087"/>
            <a:ext cx="1884505" cy="90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4334385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kapr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82736" y="3609127"/>
            <a:ext cx="861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štika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82255" y="3903682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úhoř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856" y="4003323"/>
            <a:ext cx="34291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/slova podřazená/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986174" y="4649654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837470" y="5661248"/>
            <a:ext cx="32239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slova souřadná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2319896" y="4183967"/>
            <a:ext cx="914400" cy="13987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3959332" y="4516700"/>
            <a:ext cx="116858" cy="1144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930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545040"/>
            <a:ext cx="4955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Zapište slova nadřazená</a:t>
            </a:r>
            <a:endParaRPr lang="cs-CZ" sz="36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9634" y="263691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ZSTREBON\AppData\Local\Microsoft\Windows\Temporary Internet Files\Content.IE5\0JND1HNY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69763"/>
            <a:ext cx="1065436" cy="106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MKENY25Q\MP9004276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928" y="447543"/>
            <a:ext cx="1859570" cy="148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5CCKD83C\MP9004265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28800"/>
            <a:ext cx="2411760" cy="160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TREBON\AppData\Local\Microsoft\Windows\Temporary Internet Files\Content.IE5\5CCKD83C\MC900413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811" y="1628800"/>
            <a:ext cx="933225" cy="7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TREBON\AppData\Local\Microsoft\Windows\Temporary Internet Files\Content.IE5\0JND1HNY\MC90044129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491" y="2154991"/>
            <a:ext cx="1991648" cy="19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ZSTREBON\AppData\Local\Microsoft\Windows\Temporary Internet Files\Content.IE5\0JND1HNY\MC900028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999" y="3560242"/>
            <a:ext cx="1917661" cy="146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4168" y="4365104"/>
            <a:ext cx="307007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_________________________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_________________________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949" y="5802691"/>
            <a:ext cx="52020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stůl, postel, křeslo, židle, skříň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4041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545040"/>
            <a:ext cx="4955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Zapište slova podřazená</a:t>
            </a:r>
            <a:endParaRPr lang="cs-CZ" sz="36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566157"/>
            <a:ext cx="710963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zvíře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zelenina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strom</a:t>
            </a:r>
            <a:endParaRPr lang="cs-CZ" sz="3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9634" y="2636912"/>
            <a:ext cx="687880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ZSTREBON\AppData\Local\Microsoft\Windows\Temporary Internet Files\Content.IE5\MKENY25Q\MP9004448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6" y="1988840"/>
            <a:ext cx="1153688" cy="151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5CCKD83C\MC9002508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705" y="4939170"/>
            <a:ext cx="2215347" cy="167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0JND1HNY\MC9003313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486405"/>
            <a:ext cx="1013247" cy="89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119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50947"/>
            <a:ext cx="85879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 protikladná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jsou slova opačného významu.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41025" y="-10754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ZSTREBON\AppData\Local\Microsoft\Windows\Temporary Internet Files\Content.IE5\5CCKD83C\MC90005565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570" y="1215206"/>
            <a:ext cx="2142332" cy="170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X62YFRQ8\MC900415596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44824"/>
            <a:ext cx="1347317" cy="130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7899" y="2329159"/>
            <a:ext cx="1119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velký</a:t>
            </a:r>
            <a:endParaRPr lang="cs-CZ" sz="32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6504" y="2621546"/>
            <a:ext cx="833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malý</a:t>
            </a:r>
            <a:endParaRPr lang="cs-CZ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027" y="3933056"/>
            <a:ext cx="89707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 souznačná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slova s podobným významem.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20879067">
            <a:off x="2375824" y="5301208"/>
            <a:ext cx="4275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ěkný - hezký - krásný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2404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319" y="620688"/>
            <a:ext cx="8892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slova protikladná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slova souznačná</a:t>
            </a:r>
            <a:endParaRPr lang="cs-CZ" sz="36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7027" y="1562821"/>
            <a:ext cx="122341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 </a:t>
            </a:r>
            <a:endParaRPr lang="cs-CZ" sz="3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948915"/>
            <a:ext cx="94179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starý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_________			kluk		_________	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den		_________			potrava	_________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zima		_________			milý		_________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erný		_________			zlý		_________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istý		_________			silný		_________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ahoře	_________			ježibaba	_________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vpravo	_________			statečný	_________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MKENY25Q\MC90027935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626" y="2523287"/>
            <a:ext cx="1412748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X62YFRQ8\MC900231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608" y="4993010"/>
            <a:ext cx="2172746" cy="183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861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lv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Verdana" pitchFamily="34" charset="0"/>
                <a:cs typeface="+mn-cs"/>
              </a:rPr>
              <a:t>archiv </a:t>
            </a:r>
            <a:r>
              <a:rPr lang="cs-CZ" smtClean="0">
                <a:solidFill>
                  <a:srgbClr val="000000"/>
                </a:solidFill>
                <a:latin typeface="Verdana" pitchFamily="34" charset="0"/>
                <a:cs typeface="+mn-cs"/>
              </a:rPr>
              <a:t>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047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</TotalTime>
  <Words>160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1_Motiv systému Office</vt:lpstr>
      <vt:lpstr>4_Motiv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install</cp:lastModifiedBy>
  <cp:revision>153</cp:revision>
  <dcterms:created xsi:type="dcterms:W3CDTF">2011-08-08T09:43:57Z</dcterms:created>
  <dcterms:modified xsi:type="dcterms:W3CDTF">2012-03-19T14:24:51Z</dcterms:modified>
</cp:coreProperties>
</file>