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924" r:id="rId2"/>
    <p:sldMasterId id="2147483936" r:id="rId3"/>
    <p:sldMasterId id="2147483948" r:id="rId4"/>
  </p:sldMasterIdLst>
  <p:sldIdLst>
    <p:sldId id="267" r:id="rId5"/>
    <p:sldId id="278" r:id="rId6"/>
    <p:sldId id="279" r:id="rId7"/>
    <p:sldId id="284" r:id="rId8"/>
    <p:sldId id="280" r:id="rId9"/>
    <p:sldId id="288" r:id="rId10"/>
    <p:sldId id="282" r:id="rId11"/>
    <p:sldId id="289" r:id="rId12"/>
    <p:sldId id="290" r:id="rId13"/>
    <p:sldId id="27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849" autoAdjust="0"/>
  </p:normalViewPr>
  <p:slideViewPr>
    <p:cSldViewPr>
      <p:cViewPr varScale="1">
        <p:scale>
          <a:sx n="70" d="100"/>
          <a:sy n="70" d="100"/>
        </p:scale>
        <p:origin x="-13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84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29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525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6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93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3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11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87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2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49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12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07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80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9774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2124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724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1738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135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9682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4398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3605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9807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4632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9235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540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3617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8959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401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5750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75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3214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3938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05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1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25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51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477919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VY_32_Inovace_3187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Souhlásky párové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Spodoba souhlásek na konci a uvnitř slov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 a literatura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 seznámení s párovými souhláskami a jejich procvičování.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Vyslovuje a píše správně souhlásky na konci a uvnitř slov.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627946"/>
            <a:ext cx="55899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Souhlásky</a:t>
            </a:r>
            <a:endParaRPr lang="cs-CZ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20862663">
            <a:off x="2766064" y="3295437"/>
            <a:ext cx="34856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8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cs-CZ" sz="8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8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8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endParaRPr lang="cs-CZ" sz="8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981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 rot="21103413">
            <a:off x="401128" y="476672"/>
            <a:ext cx="65910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Souhlásky párové</a:t>
            </a:r>
            <a:endParaRPr lang="cs-CZ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943106"/>
            <a:ext cx="184731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5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2064631"/>
            <a:ext cx="7617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Některé souhlásky jinak slyšíme a jinak píšeme.</a:t>
            </a:r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3362" y="2792721"/>
            <a:ext cx="6920484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Vyslovujeme	Píšeme	Zdůvodnění</a:t>
            </a:r>
          </a:p>
          <a:p>
            <a:r>
              <a:rPr lang="cs-CZ" sz="2800" b="1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ha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ha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r>
              <a:rPr lang="cs-CZ" sz="2800" b="1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ď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ička</a:t>
            </a:r>
          </a:p>
          <a:p>
            <a:r>
              <a:rPr lang="cs-CZ" sz="2800" b="1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ní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sní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sně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ulák</a:t>
            </a:r>
          </a:p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zu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zu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zu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y</a:t>
            </a:r>
          </a:p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mrá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mrá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mra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ík</a:t>
            </a:r>
          </a:p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nů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nů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ík</a:t>
            </a:r>
          </a:p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páne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páne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pán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56160" y="3820398"/>
            <a:ext cx="16209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Řekneme</a:t>
            </a:r>
          </a:p>
          <a:p>
            <a:r>
              <a:rPr lang="cs-C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iný tvar</a:t>
            </a:r>
          </a:p>
          <a:p>
            <a:r>
              <a:rPr lang="cs-C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lova!</a:t>
            </a:r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024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5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 rot="21000961">
            <a:off x="2926468" y="579540"/>
            <a:ext cx="33457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Dvojice slov</a:t>
            </a:r>
            <a:endParaRPr lang="cs-CZ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857035"/>
            <a:ext cx="38779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led			let	</a:t>
            </a:r>
            <a:endParaRPr lang="cs-CZ" sz="4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889500"/>
            <a:ext cx="6647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plod		plot			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5CCKD83C\MC9002330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2865438"/>
            <a:ext cx="2025650" cy="202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X62YFRQ8\MP9004033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932" y="1403711"/>
            <a:ext cx="2515156" cy="167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5CCKD83C\MP9004276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959" y="4725144"/>
            <a:ext cx="2360991" cy="16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6350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86996">
            <a:off x="179512" y="378709"/>
            <a:ext cx="2531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1900" y="1518899"/>
            <a:ext cx="786305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– b		d – t		f – v</a:t>
            </a:r>
          </a:p>
          <a:p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ža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		hra__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mrke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</a:t>
            </a:r>
          </a:p>
          <a:p>
            <a:r>
              <a:rPr lang="cs-CZ" sz="4000" b="1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výle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ostro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</a:t>
            </a:r>
          </a:p>
          <a:p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lu__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souse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o__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olu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hla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</a:t>
            </a:r>
          </a:p>
          <a:p>
            <a:r>
              <a:rPr lang="cs-CZ" sz="4000" b="1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ři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__		bábo__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5CCKD83C\MP9004066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3134">
            <a:off x="4160077" y="5307594"/>
            <a:ext cx="1766479" cy="117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X62YFRQ8\MC900356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0" y="333375"/>
            <a:ext cx="1820863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66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86996">
            <a:off x="12639" y="378709"/>
            <a:ext cx="28652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1900" y="1518899"/>
            <a:ext cx="760657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– b		d – t		f – v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ža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hra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mrke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zou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ky		výle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ostro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klu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		souse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o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ce</a:t>
            </a:r>
          </a:p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holu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hla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le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hři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me</a:t>
            </a:r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bábo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</a:t>
            </a:r>
          </a:p>
          <a:p>
            <a:r>
              <a:rPr lang="cs-CZ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cs-CZ" sz="4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5CCKD83C\MP9004066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3134">
            <a:off x="4160077" y="5307594"/>
            <a:ext cx="1766479" cy="117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X62YFRQ8\MC900356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0" y="333375"/>
            <a:ext cx="1820863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34833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1246840">
            <a:off x="1159966" y="669600"/>
            <a:ext cx="4815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Přikažte kamarádovi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8204" y="2060848"/>
            <a:ext cx="525015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by postavil sněhuláka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aby běžel do školy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by si uklidil pokoj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by se probudil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by si osladil čaj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by nechodil pozdě 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327" y="2512748"/>
            <a:ext cx="4924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MKENY25Q\MC9002793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62949"/>
            <a:ext cx="1412875" cy="18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ZSTREBON\AppData\Local\Microsoft\Windows\Temporary Internet Files\Content.IE5\0JND1HNY\MC900411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621" y="4226872"/>
            <a:ext cx="1884388" cy="250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8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27189">
            <a:off x="539552" y="647520"/>
            <a:ext cx="2531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4758" y="2276872"/>
            <a:ext cx="89392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Koupil jsem hezký obra__. Petr je můj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kamará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__.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Labu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 má dlouhý krk. Dnes máme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úkol.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 svačině mám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chlé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__. Čtu zajímavou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kní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__ku.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5CCKD83C\MC900311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05064"/>
            <a:ext cx="1890712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80976" y="4171453"/>
            <a:ext cx="877336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Knížka je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obro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ská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Tekla mi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kre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__. Maminka mi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oupila žlutou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tu__ku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 Babička má klu__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vlny.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Mám dobrou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pamě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__. Na moři pluje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lo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__.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00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27189">
            <a:off x="372679" y="647520"/>
            <a:ext cx="28652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4758" y="2276872"/>
            <a:ext cx="85940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Koupil jsem hezký obra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Petr je můj kamará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Labu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má dlouhý krk. Dnes máme le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ký úkol.</a:t>
            </a:r>
          </a:p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 svačině mám chlé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Čtu zajímavou kní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ku.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5CCKD83C\MC900311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05064"/>
            <a:ext cx="1890712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80976" y="4171453"/>
            <a:ext cx="836299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Knížka je obro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ská.</a:t>
            </a:r>
          </a:p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Tekla mi kre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Maminka mi</a:t>
            </a:r>
          </a:p>
          <a:p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oupila žlutou tu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ku. Babička má klu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 vlny.</a:t>
            </a:r>
          </a:p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Mám dobrou pamě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Na moři pluje lo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ď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777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  <a:latin typeface="Verdana" pitchFamily="34" charset="0"/>
                <a:cs typeface="+mn-cs"/>
              </a:rPr>
              <a:t>archiv </a:t>
            </a:r>
            <a:r>
              <a:rPr lang="cs-CZ" smtClean="0">
                <a:solidFill>
                  <a:srgbClr val="000000"/>
                </a:solidFill>
                <a:latin typeface="Verdana" pitchFamily="34" charset="0"/>
                <a:cs typeface="+mn-cs"/>
              </a:rPr>
              <a:t>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488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</TotalTime>
  <Words>255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Motiv systému Office</vt:lpstr>
      <vt:lpstr>Aerodynamika</vt:lpstr>
      <vt:lpstr>1_Motiv systému Office</vt:lpstr>
      <vt:lpstr>2_Motiv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Souhlásky</dc:title>
  <dc:creator>ZSTREBON</dc:creator>
  <cp:lastModifiedBy>install</cp:lastModifiedBy>
  <cp:revision>299</cp:revision>
  <dcterms:created xsi:type="dcterms:W3CDTF">2011-08-08T09:43:57Z</dcterms:created>
  <dcterms:modified xsi:type="dcterms:W3CDTF">2012-03-19T14:25:54Z</dcterms:modified>
</cp:coreProperties>
</file>