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  <p:sldMasterId id="2147483888" r:id="rId2"/>
  </p:sldMasterIdLst>
  <p:sldIdLst>
    <p:sldId id="267" r:id="rId3"/>
    <p:sldId id="278" r:id="rId4"/>
    <p:sldId id="272" r:id="rId5"/>
    <p:sldId id="279" r:id="rId6"/>
    <p:sldId id="280" r:id="rId7"/>
    <p:sldId id="281" r:id="rId8"/>
    <p:sldId id="282" r:id="rId9"/>
    <p:sldId id="283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71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13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397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430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935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583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647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025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6889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8412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620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446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4583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52EF91D-E4E8-4483-8104-D3C125283325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EB5EDBC-FE5B-4348-BFD5-F8C6D2468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159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A4FEA3F-E939-4A86-B605-9490BA2ED300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C0E4507-9E96-4921-B9A8-D7C722BFD5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76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09E10E-1680-44BA-B243-B2C13A5B621E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E0FA3C0-CC1A-4515-89B7-FA1FCBDD3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6881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61C2AE7-D608-4052-8CDF-5FECE71D89D8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FAFF2B2-A352-4640-898F-0A00D85441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747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E11C7D9-8C69-41B0-8F68-46D387672974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60D73CA-A60C-48E3-9F7E-2A99870AC2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718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A7DA52C-A870-4E5F-96C6-8AC0B02789DA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88AA24-6B4F-435B-A2B5-B17140D28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4220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54059C-F62E-4F25-BEF4-BCE55D5243C3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E853313-53E9-4A4D-A2E9-3AE28C8B40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167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06B853B-66B8-422E-BF25-AC962D8D1F12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048BEB-B19B-42E9-87C9-274A9C0A25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848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F940138-625B-4964-BA6F-FE0F917957E8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CC52A9-53BA-4346-ACF4-0B372C305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3990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1CF797F-C409-457D-B48A-475105FA254A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B5A09CE-E1CD-45F0-8A35-D9244F881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620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EE10E99-B68F-41B5-8BD4-515EDCAC7655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221B15E-8FC0-4521-8FC2-07E75A6E0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019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57F968-7FA2-4977-BC30-E56054B7DB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F6A18-1CCD-4181-A6D9-C1F569286E8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706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512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0FE6AEC-E07F-4016-B78F-B1913CEF3D0D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3ECC08FB-D96E-44DA-AF46-5E51BDFD48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410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8501977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Jaroslav Bartl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VY_32_Inovace_3197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Samohlásky u-ú-ů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Psaní u, ú, ů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Český jazyk a literatura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procvičování psaní u, ú, 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Píše správně u, ú, 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95361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1051324">
            <a:off x="1227613" y="2635565"/>
            <a:ext cx="64075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Samohlásky: u-ú-ů</a:t>
            </a:r>
            <a:endParaRPr lang="cs-CZ" sz="6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40648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1127" y="696870"/>
            <a:ext cx="712727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Písmeno ú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píšeme na začátku slova.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641" y="3325112"/>
            <a:ext cx="89289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Písmeno ů </a:t>
            </a:r>
            <a:r>
              <a:rPr lang="cs-CZ" sz="32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píšeme uvnitř nebo na konci slova. 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704890"/>
            <a:ext cx="18473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210" y="2636912"/>
            <a:ext cx="18473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ZSTREBON\AppData\Local\Microsoft\Windows\Temporary Internet Files\Content.IE5\ARHI9K5H\MC900436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75835">
            <a:off x="3484655" y="1937524"/>
            <a:ext cx="1828572" cy="124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29375" y="2407508"/>
            <a:ext cx="8242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ústa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4" descr="C:\Users\ZSTREBON\AppData\Local\Microsoft\Windows\Temporary Internet Files\Content.IE5\HSK6TO9F\MP9004035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56814">
            <a:off x="2195736" y="4406627"/>
            <a:ext cx="2444204" cy="20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079057" y="5914732"/>
            <a:ext cx="861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růže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2710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4723" y="421911"/>
            <a:ext cx="39421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Napište názvy věcí.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ZSTREBON\AppData\Local\Microsoft\Windows\Temporary Internet Files\Content.IE5\83NVVT97\MP9004402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085184"/>
            <a:ext cx="1386320" cy="88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ARHI9K5H\MC9004283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081890"/>
            <a:ext cx="18637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UMF3F8CL\MP9001755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723" y="1556792"/>
            <a:ext cx="1684784" cy="1125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ZSTREBON\AppData\Local\Microsoft\Windows\Temporary Internet Files\Content.IE5\83NVVT97\MC900235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3142" y="2007502"/>
            <a:ext cx="1826971" cy="147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ARHI9K5H\MP9004275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704" y="3487001"/>
            <a:ext cx="3120818" cy="206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ARHI9K5H\MP90034147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206" y="3428999"/>
            <a:ext cx="1252736" cy="893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ZSTREBON\AppData\Local\Microsoft\Windows\Temporary Internet Files\Content.IE5\HSK6TO9F\MP9004005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53" y="3841653"/>
            <a:ext cx="1468354" cy="1835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5811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836712"/>
            <a:ext cx="749583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Zakroužkujte: 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u-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ůl, vůně, sůl, úroda, muž, úterý, pusa, kaluž,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usa, úloha, vůdce, kus, kuna, úl, chudák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Podtrhněte slova s: </a:t>
            </a:r>
            <a:r>
              <a:rPr lang="cs-CZ" sz="40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40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pohádce je sedm trpaslíků. V zoo se mi líbilo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slůně. Zítra bude úterý. V únoru padá sníh. Utíkám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 školy. Mám hotový domácí úkol.  </a:t>
            </a:r>
          </a:p>
          <a:p>
            <a:r>
              <a:rPr lang="cs-CZ" sz="4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ZSTREBON\AppData\Local\Microsoft\Windows\Temporary Internet Files\Content.IE5\HSK6TO9F\MC900234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97152"/>
            <a:ext cx="2713022" cy="1351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0758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836712"/>
            <a:ext cx="6668813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Doplňte: u-ú-ů.</a:t>
            </a:r>
          </a:p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__ně			__koly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__nor			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d__chodce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čení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r__že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__pal				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zký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__la			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roda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ák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__p			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hledný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__m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__ta</a:t>
            </a: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Babička motá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bíčko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Mám rád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p__ding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bor__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vkami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K__zlata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poskak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__jí na louce.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cestě leží __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lomky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kamen__.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ZSTREBON\AppData\Local\Microsoft\Windows\Temporary Internet Files\Content.IE5\UMF3F8CL\MC9004348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16832"/>
            <a:ext cx="1997682" cy="199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ARHI9K5H\MC900343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557" y="4437112"/>
            <a:ext cx="1148486" cy="106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4160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836712"/>
            <a:ext cx="6309741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Doplňte: u-ú-ů.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sl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ně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koly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nor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chodce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čení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r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že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pal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zký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sm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la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roda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nák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hledný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kr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ta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Babička motá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kl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bíčko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Mám rád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ding</a:t>
            </a:r>
            <a:endParaRPr lang="cs-CZ" sz="28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bor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vkami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zlata poskak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jí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louce.</a:t>
            </a:r>
          </a:p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cestě leží 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lomky kamen</a:t>
            </a:r>
            <a:r>
              <a:rPr lang="cs-CZ" sz="2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ZSTREBON\AppData\Local\Microsoft\Windows\Temporary Internet Files\Content.IE5\UMF3F8CL\MC9004348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916832"/>
            <a:ext cx="1997682" cy="199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ARHI9K5H\MC9003431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1557" y="4437112"/>
            <a:ext cx="1148486" cy="106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1020212">
            <a:off x="6804248" y="548680"/>
            <a:ext cx="1869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kontrola</a:t>
            </a:r>
            <a:endParaRPr lang="cs-CZ" sz="36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507871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77321"/>
            <a:ext cx="783099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Vymyslete slova.</a:t>
            </a:r>
          </a:p>
          <a:p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			ú			ů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		__________		__________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		__________		__________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		__________		__________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		__________		__________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__________		__________		__________</a:t>
            </a: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Najděte chyby.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Táta mi koupil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růkavice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Na stole leží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slúpka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ze dvou</a:t>
            </a:r>
          </a:p>
          <a:p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omeranču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Odpoledne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půjdů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nakúpovat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Kočka leze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púdu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Pokoj je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ůtulný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ZSTREBON\AppData\Local\Microsoft\Windows\Temporary Internet Files\Content.IE5\UMF3F8CL\MC90044172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550456"/>
            <a:ext cx="1158863" cy="115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62414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ovéPole 1"/>
          <p:cNvSpPr txBox="1">
            <a:spLocks noChangeArrowheads="1"/>
          </p:cNvSpPr>
          <p:nvPr/>
        </p:nvSpPr>
        <p:spPr bwMode="auto">
          <a:xfrm>
            <a:off x="1042988" y="620713"/>
            <a:ext cx="318241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2000" b="1" dirty="0">
                <a:solidFill>
                  <a:srgbClr val="000000"/>
                </a:solidFill>
                <a:latin typeface="Verdana" pitchFamily="34" charset="0"/>
              </a:rPr>
              <a:t>Použité zdroje</a:t>
            </a:r>
            <a:r>
              <a:rPr lang="cs-CZ" sz="2000" b="1" dirty="0" smtClean="0">
                <a:solidFill>
                  <a:srgbClr val="000000"/>
                </a:solidFill>
                <a:latin typeface="Verdana" pitchFamily="34" charset="0"/>
              </a:rPr>
              <a:t>:</a:t>
            </a:r>
          </a:p>
          <a:p>
            <a:pPr lvl="0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srgbClr val="000000"/>
                </a:solidFill>
                <a:latin typeface="Verdana" pitchFamily="34" charset="0"/>
                <a:cs typeface="+mn-cs"/>
              </a:rPr>
              <a:t>archiv autora</a:t>
            </a:r>
            <a:endParaRPr lang="cs-CZ" dirty="0">
              <a:solidFill>
                <a:srgbClr val="000000"/>
              </a:solidFill>
              <a:latin typeface="Verdana" pitchFamily="34" charset="0"/>
            </a:endParaRP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solidFill>
                  <a:srgbClr val="000000"/>
                </a:solidFill>
                <a:latin typeface="Verdana" pitchFamily="34" charset="0"/>
              </a:rPr>
              <a:t>www.office.microsoft.com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dirty="0">
              <a:solidFill>
                <a:srgbClr val="000000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047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4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450</TotalTime>
  <Words>182</Words>
  <Application>Microsoft Office PowerPoint</Application>
  <PresentationFormat>Předvádění na obrazovce (4:3)</PresentationFormat>
  <Paragraphs>83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1_Motiv systému Office</vt:lpstr>
      <vt:lpstr>4_Motiv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</dc:title>
  <dc:creator>ZSTREBON</dc:creator>
  <cp:lastModifiedBy>ZSTREBON</cp:lastModifiedBy>
  <cp:revision>198</cp:revision>
  <dcterms:created xsi:type="dcterms:W3CDTF">2011-08-08T09:43:57Z</dcterms:created>
  <dcterms:modified xsi:type="dcterms:W3CDTF">2012-03-17T18:14:55Z</dcterms:modified>
</cp:coreProperties>
</file>