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  <p:sldMasterId id="2147483888" r:id="rId2"/>
  </p:sldMasterIdLst>
  <p:sldIdLst>
    <p:sldId id="267" r:id="rId3"/>
    <p:sldId id="278" r:id="rId4"/>
    <p:sldId id="284" r:id="rId5"/>
    <p:sldId id="285" r:id="rId6"/>
    <p:sldId id="291" r:id="rId7"/>
    <p:sldId id="286" r:id="rId8"/>
    <p:sldId id="287" r:id="rId9"/>
    <p:sldId id="288" r:id="rId10"/>
    <p:sldId id="289" r:id="rId11"/>
    <p:sldId id="290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E8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3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397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430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935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583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647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025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889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841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620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446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4583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52EF91D-E4E8-4483-8104-D3C125283325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EB5EDBC-FE5B-4348-BFD5-F8C6D24682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159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A4FEA3F-E939-4A86-B605-9490BA2ED300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C0E4507-9E96-4921-B9A8-D7C722BFD5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97618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09E10E-1680-44BA-B243-B2C13A5B621E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E0FA3C0-CC1A-4515-89B7-FA1FCBDD38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6881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61C2AE7-D608-4052-8CDF-5FECE71D89D8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FAFF2B2-A352-4640-898F-0A00D85441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7473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E11C7D9-8C69-41B0-8F68-46D387672974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0D73CA-A60C-48E3-9F7E-2A99870AC2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47183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A7DA52C-A870-4E5F-96C6-8AC0B02789DA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588AA24-6B4F-435B-A2B5-B17140D280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6422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54059C-F62E-4F25-BEF4-BCE55D5243C3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E853313-53E9-4A4D-A2E9-3AE28C8B40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01672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06B853B-66B8-422E-BF25-AC962D8D1F12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048BEB-B19B-42E9-87C9-274A9C0A25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9848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F940138-625B-4964-BA6F-FE0F917957E8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7CC52A9-53BA-4346-ACF4-0B372C3055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33990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1CF797F-C409-457D-B48A-475105FA254A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B5A09CE-E1CD-45F0-8A35-D9244F8812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1620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EE10E99-B68F-41B5-8BD4-515EDCAC7655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221B15E-8FC0-4521-8FC2-07E75A6E0F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8019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706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5123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00FE6AEC-E07F-4016-B78F-B1913CEF3D0D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3ECC08FB-D96E-44DA-AF46-5E51BDFD48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0410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692572"/>
              </p:ext>
            </p:extLst>
          </p:nvPr>
        </p:nvGraphicFramePr>
        <p:xfrm>
          <a:off x="1665288" y="2414588"/>
          <a:ext cx="5813425" cy="282612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Jaroslav Bartl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VY_32_Inovace_3198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Abeceda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Abeceda, řazení slov podle abecedy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Český jazyk a literatura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3.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procvičování abecedy a řazení slov podle abecedy.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Ovládá abecedu, řadí slova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podle abecedy.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953615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21051324">
            <a:off x="2347838" y="2797994"/>
            <a:ext cx="394531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Abeceda</a:t>
            </a:r>
            <a:endParaRPr lang="cs-CZ" sz="8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06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251520" y="764704"/>
            <a:ext cx="914400" cy="77038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5340436" y="1793990"/>
            <a:ext cx="947805" cy="831591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2342131" y="3592940"/>
            <a:ext cx="1091821" cy="82246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vál 27"/>
          <p:cNvSpPr/>
          <p:nvPr/>
        </p:nvSpPr>
        <p:spPr>
          <a:xfrm>
            <a:off x="2861710" y="5068963"/>
            <a:ext cx="914400" cy="77038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vál 38"/>
          <p:cNvSpPr/>
          <p:nvPr/>
        </p:nvSpPr>
        <p:spPr>
          <a:xfrm>
            <a:off x="1199325" y="379512"/>
            <a:ext cx="914400" cy="77038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vál 39"/>
          <p:cNvSpPr/>
          <p:nvPr/>
        </p:nvSpPr>
        <p:spPr>
          <a:xfrm>
            <a:off x="2062396" y="917104"/>
            <a:ext cx="914400" cy="77038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Ovál 40"/>
          <p:cNvSpPr/>
          <p:nvPr/>
        </p:nvSpPr>
        <p:spPr>
          <a:xfrm>
            <a:off x="2888042" y="379512"/>
            <a:ext cx="914400" cy="77038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Ovál 41"/>
          <p:cNvSpPr/>
          <p:nvPr/>
        </p:nvSpPr>
        <p:spPr>
          <a:xfrm>
            <a:off x="3776110" y="917104"/>
            <a:ext cx="947496" cy="7875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cs-CZ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Ovál 42"/>
          <p:cNvSpPr/>
          <p:nvPr/>
        </p:nvSpPr>
        <p:spPr>
          <a:xfrm>
            <a:off x="4714323" y="679230"/>
            <a:ext cx="1026238" cy="7875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Ď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ď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Ovál 43"/>
          <p:cNvSpPr/>
          <p:nvPr/>
        </p:nvSpPr>
        <p:spPr>
          <a:xfrm>
            <a:off x="5886900" y="439861"/>
            <a:ext cx="947496" cy="7840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Ovál 44"/>
          <p:cNvSpPr/>
          <p:nvPr/>
        </p:nvSpPr>
        <p:spPr>
          <a:xfrm>
            <a:off x="6986796" y="944829"/>
            <a:ext cx="947496" cy="7840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cs-CZ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Ovál 45"/>
          <p:cNvSpPr/>
          <p:nvPr/>
        </p:nvSpPr>
        <p:spPr>
          <a:xfrm>
            <a:off x="7869463" y="372688"/>
            <a:ext cx="947496" cy="7840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 </a:t>
            </a:r>
            <a:r>
              <a:rPr lang="cs-CZ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Ovál 47"/>
          <p:cNvSpPr/>
          <p:nvPr/>
        </p:nvSpPr>
        <p:spPr>
          <a:xfrm>
            <a:off x="1301310" y="1736435"/>
            <a:ext cx="1522171" cy="1064749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 </a:t>
            </a:r>
            <a:r>
              <a:rPr lang="cs-CZ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Ovál 48"/>
          <p:cNvSpPr/>
          <p:nvPr/>
        </p:nvSpPr>
        <p:spPr>
          <a:xfrm>
            <a:off x="2627784" y="2444734"/>
            <a:ext cx="947805" cy="831591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Ovál 49"/>
          <p:cNvSpPr/>
          <p:nvPr/>
        </p:nvSpPr>
        <p:spPr>
          <a:xfrm>
            <a:off x="3415380" y="1853013"/>
            <a:ext cx="947805" cy="831591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Ovál 50"/>
          <p:cNvSpPr/>
          <p:nvPr/>
        </p:nvSpPr>
        <p:spPr>
          <a:xfrm>
            <a:off x="4328600" y="2209786"/>
            <a:ext cx="947805" cy="831591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Ovál 51"/>
          <p:cNvSpPr/>
          <p:nvPr/>
        </p:nvSpPr>
        <p:spPr>
          <a:xfrm>
            <a:off x="403920" y="2209786"/>
            <a:ext cx="947805" cy="831591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 </a:t>
            </a:r>
            <a:r>
              <a:rPr lang="cs-CZ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Ovál 52"/>
          <p:cNvSpPr/>
          <p:nvPr/>
        </p:nvSpPr>
        <p:spPr>
          <a:xfrm>
            <a:off x="6283446" y="2132856"/>
            <a:ext cx="1177098" cy="907369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Ovál 53"/>
          <p:cNvSpPr/>
          <p:nvPr/>
        </p:nvSpPr>
        <p:spPr>
          <a:xfrm>
            <a:off x="7620228" y="2028938"/>
            <a:ext cx="947805" cy="831591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Ovál 54"/>
          <p:cNvSpPr/>
          <p:nvPr/>
        </p:nvSpPr>
        <p:spPr>
          <a:xfrm>
            <a:off x="1351725" y="3348986"/>
            <a:ext cx="939421" cy="82246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Ovál 55"/>
          <p:cNvSpPr/>
          <p:nvPr/>
        </p:nvSpPr>
        <p:spPr>
          <a:xfrm>
            <a:off x="259904" y="3745340"/>
            <a:ext cx="1091821" cy="82246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Ň </a:t>
            </a:r>
            <a:r>
              <a:rPr lang="cs-CZ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ň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Ovál 56"/>
          <p:cNvSpPr/>
          <p:nvPr/>
        </p:nvSpPr>
        <p:spPr>
          <a:xfrm>
            <a:off x="3465540" y="3276325"/>
            <a:ext cx="1091821" cy="82246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Ovál 57"/>
          <p:cNvSpPr/>
          <p:nvPr/>
        </p:nvSpPr>
        <p:spPr>
          <a:xfrm>
            <a:off x="4507255" y="3711482"/>
            <a:ext cx="1091821" cy="82246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Ovál 58"/>
          <p:cNvSpPr/>
          <p:nvPr/>
        </p:nvSpPr>
        <p:spPr>
          <a:xfrm>
            <a:off x="5454794" y="3181706"/>
            <a:ext cx="1091821" cy="82246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Ř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ř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6407084" y="3760220"/>
            <a:ext cx="1091821" cy="82246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Ovál 60"/>
          <p:cNvSpPr/>
          <p:nvPr/>
        </p:nvSpPr>
        <p:spPr>
          <a:xfrm>
            <a:off x="7532061" y="3306101"/>
            <a:ext cx="1091821" cy="82246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Ovál 61"/>
          <p:cNvSpPr/>
          <p:nvPr/>
        </p:nvSpPr>
        <p:spPr>
          <a:xfrm>
            <a:off x="1301310" y="5068963"/>
            <a:ext cx="914400" cy="77038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Ť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ť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2062395" y="5589240"/>
            <a:ext cx="965730" cy="77038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Ovál 63"/>
          <p:cNvSpPr/>
          <p:nvPr/>
        </p:nvSpPr>
        <p:spPr>
          <a:xfrm>
            <a:off x="403920" y="5525616"/>
            <a:ext cx="914400" cy="77038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cs-CZ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Ovál 64"/>
          <p:cNvSpPr/>
          <p:nvPr/>
        </p:nvSpPr>
        <p:spPr>
          <a:xfrm>
            <a:off x="3635896" y="5589240"/>
            <a:ext cx="1166606" cy="77038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Ovál 65"/>
          <p:cNvSpPr/>
          <p:nvPr/>
        </p:nvSpPr>
        <p:spPr>
          <a:xfrm>
            <a:off x="4540394" y="4988024"/>
            <a:ext cx="914400" cy="77038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Ovál 66"/>
          <p:cNvSpPr/>
          <p:nvPr/>
        </p:nvSpPr>
        <p:spPr>
          <a:xfrm>
            <a:off x="5369046" y="5454155"/>
            <a:ext cx="914400" cy="77038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Ovál 67"/>
          <p:cNvSpPr/>
          <p:nvPr/>
        </p:nvSpPr>
        <p:spPr>
          <a:xfrm>
            <a:off x="6283446" y="5068963"/>
            <a:ext cx="914400" cy="77038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Ovál 68"/>
          <p:cNvSpPr/>
          <p:nvPr/>
        </p:nvSpPr>
        <p:spPr>
          <a:xfrm>
            <a:off x="7337642" y="5398784"/>
            <a:ext cx="914400" cy="77038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859226" y="87124"/>
            <a:ext cx="16898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Abeceda</a:t>
            </a:r>
            <a:endParaRPr lang="cs-CZ" sz="32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7575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20985767">
            <a:off x="239656" y="251889"/>
            <a:ext cx="16770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Doplňte.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620987" y="1268760"/>
            <a:ext cx="9144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</a:t>
            </a:r>
          </a:p>
        </p:txBody>
      </p:sp>
      <p:sp>
        <p:nvSpPr>
          <p:cNvPr id="4" name="Ovál 3"/>
          <p:cNvSpPr/>
          <p:nvPr/>
        </p:nvSpPr>
        <p:spPr>
          <a:xfrm>
            <a:off x="1548392" y="829929"/>
            <a:ext cx="9144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vál 4"/>
          <p:cNvSpPr/>
          <p:nvPr/>
        </p:nvSpPr>
        <p:spPr>
          <a:xfrm>
            <a:off x="2481120" y="1268760"/>
            <a:ext cx="9144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vál 5"/>
          <p:cNvSpPr/>
          <p:nvPr/>
        </p:nvSpPr>
        <p:spPr>
          <a:xfrm>
            <a:off x="3395520" y="855956"/>
            <a:ext cx="9144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vál 6"/>
          <p:cNvSpPr/>
          <p:nvPr/>
        </p:nvSpPr>
        <p:spPr>
          <a:xfrm>
            <a:off x="6336862" y="1398628"/>
            <a:ext cx="9144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vál 7"/>
          <p:cNvSpPr/>
          <p:nvPr/>
        </p:nvSpPr>
        <p:spPr>
          <a:xfrm>
            <a:off x="5436096" y="811250"/>
            <a:ext cx="9144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vál 8"/>
          <p:cNvSpPr/>
          <p:nvPr/>
        </p:nvSpPr>
        <p:spPr>
          <a:xfrm>
            <a:off x="4309920" y="1252356"/>
            <a:ext cx="9144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328675" y="2924944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1297680" y="2629665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3203848" y="2629665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</a:p>
        </p:txBody>
      </p:sp>
      <p:sp>
        <p:nvSpPr>
          <p:cNvPr id="13" name="Ovál 12"/>
          <p:cNvSpPr/>
          <p:nvPr/>
        </p:nvSpPr>
        <p:spPr>
          <a:xfrm>
            <a:off x="2212080" y="3077344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</a:p>
        </p:txBody>
      </p:sp>
      <p:sp>
        <p:nvSpPr>
          <p:cNvPr id="14" name="Ovál 13"/>
          <p:cNvSpPr/>
          <p:nvPr/>
        </p:nvSpPr>
        <p:spPr>
          <a:xfrm>
            <a:off x="4112553" y="3086865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ř</a:t>
            </a:r>
          </a:p>
        </p:txBody>
      </p:sp>
      <p:sp>
        <p:nvSpPr>
          <p:cNvPr id="15" name="Ovál 14"/>
          <p:cNvSpPr/>
          <p:nvPr/>
        </p:nvSpPr>
        <p:spPr>
          <a:xfrm>
            <a:off x="6014124" y="3365995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Ovál 15"/>
          <p:cNvSpPr/>
          <p:nvPr/>
        </p:nvSpPr>
        <p:spPr>
          <a:xfrm>
            <a:off x="5078124" y="2908795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vál 16"/>
          <p:cNvSpPr/>
          <p:nvPr/>
        </p:nvSpPr>
        <p:spPr>
          <a:xfrm>
            <a:off x="6950124" y="2780928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7864524" y="3238128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ť</a:t>
            </a:r>
          </a:p>
        </p:txBody>
      </p:sp>
      <p:sp>
        <p:nvSpPr>
          <p:cNvPr id="19" name="Ovál 18"/>
          <p:cNvSpPr/>
          <p:nvPr/>
        </p:nvSpPr>
        <p:spPr>
          <a:xfrm>
            <a:off x="350275" y="5157192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</a:p>
        </p:txBody>
      </p:sp>
      <p:sp>
        <p:nvSpPr>
          <p:cNvPr id="20" name="Ovál 19"/>
          <p:cNvSpPr/>
          <p:nvPr/>
        </p:nvSpPr>
        <p:spPr>
          <a:xfrm>
            <a:off x="2136968" y="5157192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1233959" y="4607345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vál 21"/>
          <p:cNvSpPr/>
          <p:nvPr/>
        </p:nvSpPr>
        <p:spPr>
          <a:xfrm>
            <a:off x="4767120" y="4574451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040880" y="5303381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Ň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ál 23"/>
          <p:cNvSpPr/>
          <p:nvPr/>
        </p:nvSpPr>
        <p:spPr>
          <a:xfrm>
            <a:off x="3126480" y="4852392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vál 24"/>
          <p:cNvSpPr/>
          <p:nvPr/>
        </p:nvSpPr>
        <p:spPr>
          <a:xfrm>
            <a:off x="6652769" y="4699992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Ovál 25"/>
          <p:cNvSpPr/>
          <p:nvPr/>
        </p:nvSpPr>
        <p:spPr>
          <a:xfrm>
            <a:off x="5689473" y="5137333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Ovál 26"/>
          <p:cNvSpPr/>
          <p:nvPr/>
        </p:nvSpPr>
        <p:spPr>
          <a:xfrm>
            <a:off x="7567169" y="5137333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87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20985767">
            <a:off x="239656" y="251889"/>
            <a:ext cx="16770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Doplňte.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620987" y="1268760"/>
            <a:ext cx="9144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e</a:t>
            </a:r>
          </a:p>
        </p:txBody>
      </p:sp>
      <p:sp>
        <p:nvSpPr>
          <p:cNvPr id="4" name="Ovál 3"/>
          <p:cNvSpPr/>
          <p:nvPr/>
        </p:nvSpPr>
        <p:spPr>
          <a:xfrm>
            <a:off x="1548392" y="829929"/>
            <a:ext cx="9144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endParaRPr lang="cs-CZ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vál 4"/>
          <p:cNvSpPr/>
          <p:nvPr/>
        </p:nvSpPr>
        <p:spPr>
          <a:xfrm>
            <a:off x="2481120" y="1268760"/>
            <a:ext cx="9144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vál 5"/>
          <p:cNvSpPr/>
          <p:nvPr/>
        </p:nvSpPr>
        <p:spPr>
          <a:xfrm>
            <a:off x="3395520" y="855956"/>
            <a:ext cx="9144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vál 6"/>
          <p:cNvSpPr/>
          <p:nvPr/>
        </p:nvSpPr>
        <p:spPr>
          <a:xfrm>
            <a:off x="6336862" y="1398628"/>
            <a:ext cx="9144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vál 7"/>
          <p:cNvSpPr/>
          <p:nvPr/>
        </p:nvSpPr>
        <p:spPr>
          <a:xfrm>
            <a:off x="5436096" y="811250"/>
            <a:ext cx="9144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cs-CZ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vál 8"/>
          <p:cNvSpPr/>
          <p:nvPr/>
        </p:nvSpPr>
        <p:spPr>
          <a:xfrm>
            <a:off x="4309920" y="1252356"/>
            <a:ext cx="9144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endParaRPr lang="cs-CZ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328675" y="2924944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endParaRPr lang="cs-CZ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1297680" y="2629665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3203848" y="2629665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</a:t>
            </a:r>
          </a:p>
        </p:txBody>
      </p:sp>
      <p:sp>
        <p:nvSpPr>
          <p:cNvPr id="13" name="Ovál 12"/>
          <p:cNvSpPr/>
          <p:nvPr/>
        </p:nvSpPr>
        <p:spPr>
          <a:xfrm>
            <a:off x="2212080" y="3077344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</a:t>
            </a:r>
          </a:p>
        </p:txBody>
      </p:sp>
      <p:sp>
        <p:nvSpPr>
          <p:cNvPr id="14" name="Ovál 13"/>
          <p:cNvSpPr/>
          <p:nvPr/>
        </p:nvSpPr>
        <p:spPr>
          <a:xfrm>
            <a:off x="4112553" y="3086865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ř</a:t>
            </a:r>
          </a:p>
        </p:txBody>
      </p:sp>
      <p:sp>
        <p:nvSpPr>
          <p:cNvPr id="15" name="Ovál 14"/>
          <p:cNvSpPr/>
          <p:nvPr/>
        </p:nvSpPr>
        <p:spPr>
          <a:xfrm>
            <a:off x="6014124" y="3365995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Ovál 15"/>
          <p:cNvSpPr/>
          <p:nvPr/>
        </p:nvSpPr>
        <p:spPr>
          <a:xfrm>
            <a:off x="5078124" y="2908795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vál 16"/>
          <p:cNvSpPr/>
          <p:nvPr/>
        </p:nvSpPr>
        <p:spPr>
          <a:xfrm>
            <a:off x="6950124" y="2780928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7864524" y="3238128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ť</a:t>
            </a:r>
          </a:p>
        </p:txBody>
      </p:sp>
      <p:sp>
        <p:nvSpPr>
          <p:cNvPr id="19" name="Ovál 18"/>
          <p:cNvSpPr/>
          <p:nvPr/>
        </p:nvSpPr>
        <p:spPr>
          <a:xfrm>
            <a:off x="350275" y="5157192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</a:p>
        </p:txBody>
      </p:sp>
      <p:sp>
        <p:nvSpPr>
          <p:cNvPr id="20" name="Ovál 19"/>
          <p:cNvSpPr/>
          <p:nvPr/>
        </p:nvSpPr>
        <p:spPr>
          <a:xfrm>
            <a:off x="2118291" y="5157192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1233959" y="4607345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vál 21"/>
          <p:cNvSpPr/>
          <p:nvPr/>
        </p:nvSpPr>
        <p:spPr>
          <a:xfrm>
            <a:off x="4767120" y="4574451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040880" y="5303381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Ň</a:t>
            </a:r>
            <a:endParaRPr lang="cs-CZ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ál 23"/>
          <p:cNvSpPr/>
          <p:nvPr/>
        </p:nvSpPr>
        <p:spPr>
          <a:xfrm>
            <a:off x="3126480" y="4852392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endParaRPr lang="cs-CZ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vál 24"/>
          <p:cNvSpPr/>
          <p:nvPr/>
        </p:nvSpPr>
        <p:spPr>
          <a:xfrm>
            <a:off x="6652769" y="4699992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endParaRPr lang="cs-CZ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Ovál 25"/>
          <p:cNvSpPr/>
          <p:nvPr/>
        </p:nvSpPr>
        <p:spPr>
          <a:xfrm>
            <a:off x="5689473" y="5137333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cs-CZ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Ovál 26"/>
          <p:cNvSpPr/>
          <p:nvPr/>
        </p:nvSpPr>
        <p:spPr>
          <a:xfrm>
            <a:off x="7567169" y="5137333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 rot="20743960">
            <a:off x="7089818" y="345546"/>
            <a:ext cx="18691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58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75656" y="692696"/>
            <a:ext cx="58206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Seřaďte písmena podle abecedy.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79712" y="1772816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17728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cs-CZ" sz="32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296288" y="285293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60984" y="3564305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endParaRPr lang="cs-CZ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105550" y="4365104"/>
            <a:ext cx="7088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07904" y="2996952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24128" y="1957482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endParaRPr lang="cs-CZ" sz="32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94200" y="214214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endParaRPr lang="cs-CZ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975960" y="371703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endParaRPr lang="cs-CZ" sz="32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83768" y="3145323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04048" y="4149080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endParaRPr lang="cs-CZ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8938" y="5845914"/>
            <a:ext cx="8379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_______________________________________________________________________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724379" y="4657491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59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908720"/>
            <a:ext cx="579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Seřaďte obrázky podle abecedy.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ZSTREBON\AppData\Local\Microsoft\Windows\Temporary Internet Files\Content.IE5\83NVVT97\MC900441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04" y="1486487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ARHI9K5H\MP90043047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588" y="1493495"/>
            <a:ext cx="1844824" cy="18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ZSTREBON\AppData\Local\Microsoft\Windows\Temporary Internet Files\Content.IE5\UMF3F8CL\MC90044171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39995"/>
            <a:ext cx="1239743" cy="123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TREBON\AppData\Local\Microsoft\Windows\Temporary Internet Files\Content.IE5\83NVVT97\MC90044170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739" y="2175441"/>
            <a:ext cx="1568849" cy="156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ZSTREBON\AppData\Local\Microsoft\Windows\Temporary Internet Files\Content.IE5\HSK6TO9F\MP90042295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86" y="2777794"/>
            <a:ext cx="1072096" cy="1557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ZSTREBON\AppData\Local\Microsoft\Windows\Temporary Internet Files\Content.IE5\HSK6TO9F\MP90040525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683" y="3429000"/>
            <a:ext cx="1991067" cy="1158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ZSTREBON\AppData\Local\Microsoft\Windows\Temporary Internet Files\Content.IE5\83NVVT97\MP90040060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846" y="3639123"/>
            <a:ext cx="1113123" cy="1391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ZSTREBON\AppData\Local\Microsoft\Windows\Temporary Internet Files\Content.IE5\ARHI9K5H\MC90011235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774604"/>
            <a:ext cx="1503976" cy="1591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26403" y="6105197"/>
            <a:ext cx="90075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___________________________________________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52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20941832">
            <a:off x="579867" y="486874"/>
            <a:ext cx="16770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Doplňte.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2" y="1484784"/>
            <a:ext cx="64764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a  __  __  __  d		m  __  __  o  __</a:t>
            </a:r>
          </a:p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__  __  __  ň		  t  __  __  v  __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3284984"/>
            <a:ext cx="716093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Seřaďte 10 zvířat podle abecedy.</a:t>
            </a: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__________________________________</a:t>
            </a: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__________________________________</a:t>
            </a: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__________________________________</a:t>
            </a: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__________________________________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ZSTREBON\AppData\Local\Microsoft\Windows\Temporary Internet Files\Content.IE5\83NVVT97\MC9000573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445224"/>
            <a:ext cx="1367491" cy="1129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744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836712"/>
            <a:ext cx="723858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Očíslujte jména podle abecedy.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Věra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Petr, Karel, Pavel, Tomáš, Dana, Adam,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Marcela, Lenka, Hana, Miloš, Libor, Lucie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ZSTREBON\AppData\Local\Microsoft\Windows\Temporary Internet Files\Content.IE5\83NVVT97\MC9004344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6538" y="261564"/>
            <a:ext cx="1162819" cy="134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ZSTREBON\AppData\Local\Microsoft\Windows\Temporary Internet Files\Content.IE5\83NVVT97\MC9004345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08920"/>
            <a:ext cx="1062497" cy="1265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691680" y="2720628"/>
            <a:ext cx="5684505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Najděte chybu a zakroužkujte.</a:t>
            </a:r>
          </a:p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ox, hokej, kopaná, atletika, tenis</a:t>
            </a:r>
          </a:p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řezávátko, pero, sešit, tužka, kniha</a:t>
            </a:r>
          </a:p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orovice, lípa, jedle, smrk, topol     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 descr="C:\Users\ZSTREBON\AppData\Local\Microsoft\Windows\Temporary Internet Files\Content.IE5\HSK6TO9F\MP9003874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9746" y="3186797"/>
            <a:ext cx="1359611" cy="969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95536" y="4941168"/>
            <a:ext cx="83476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Seřaďte podle abecedy.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Alexandr, Anna, Aleš, Artuš, Adolf, Adéla, Augustýn 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63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836712"/>
            <a:ext cx="762862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Očíslujte jména podle abecedy.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Adam, Dana, Hana, Karel, Lenka, Libor,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Lucie, Marcela, Miloš, Pavel, Petr, Tomáš, Věra  </a:t>
            </a:r>
          </a:p>
          <a:p>
            <a:endParaRPr lang="cs-CZ" sz="12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1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ZSTREBON\AppData\Local\Microsoft\Windows\Temporary Internet Files\Content.IE5\83NVVT97\MC9004344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6538" y="261564"/>
            <a:ext cx="1162819" cy="134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ZSTREBON\AppData\Local\Microsoft\Windows\Temporary Internet Files\Content.IE5\83NVVT97\MC9004345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08920"/>
            <a:ext cx="1062497" cy="1265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691680" y="2720628"/>
            <a:ext cx="5684505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Najděte chybu a zakroužkujte.</a:t>
            </a:r>
          </a:p>
          <a:p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ox, hokej, kopaná,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atletika</a:t>
            </a: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tenis</a:t>
            </a:r>
          </a:p>
          <a:p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řezávátko, pero, sešit, tužka,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kniha</a:t>
            </a:r>
          </a:p>
          <a:p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orovice, lípa,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jedle,</a:t>
            </a: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smrk, topol     </a:t>
            </a:r>
            <a:endParaRPr lang="cs-CZ" sz="2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 descr="C:\Users\ZSTREBON\AppData\Local\Microsoft\Windows\Temporary Internet Files\Content.IE5\HSK6TO9F\MP9003874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9746" y="3186797"/>
            <a:ext cx="1359611" cy="969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95536" y="4941168"/>
            <a:ext cx="824822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Seřaďte podle abecedy.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Adéla, Adolf, Aleš, Alexandr, Anna, Artuš</a:t>
            </a: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, Augustýn</a:t>
            </a:r>
            <a:r>
              <a:rPr lang="cs-CZ" sz="28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rot="20892122">
            <a:off x="5794844" y="230325"/>
            <a:ext cx="18691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ontrola</a:t>
            </a:r>
            <a:endParaRPr lang="cs-CZ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68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ovéPole 1"/>
          <p:cNvSpPr txBox="1">
            <a:spLocks noChangeArrowheads="1"/>
          </p:cNvSpPr>
          <p:nvPr/>
        </p:nvSpPr>
        <p:spPr bwMode="auto">
          <a:xfrm>
            <a:off x="1042988" y="620713"/>
            <a:ext cx="318241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b="1" dirty="0">
                <a:solidFill>
                  <a:srgbClr val="000000"/>
                </a:solidFill>
                <a:latin typeface="Verdana" pitchFamily="34" charset="0"/>
              </a:rPr>
              <a:t>Použité zdroje</a:t>
            </a:r>
            <a:r>
              <a:rPr lang="cs-CZ" sz="2000" b="1" dirty="0" smtClean="0">
                <a:solidFill>
                  <a:srgbClr val="000000"/>
                </a:solidFill>
                <a:latin typeface="Verdana" pitchFamily="34" charset="0"/>
              </a:rPr>
              <a:t>:</a:t>
            </a:r>
          </a:p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solidFill>
                  <a:srgbClr val="000000"/>
                </a:solidFill>
                <a:latin typeface="Verdana" pitchFamily="34" charset="0"/>
                <a:cs typeface="+mn-cs"/>
              </a:rPr>
              <a:t>archiv autora</a:t>
            </a:r>
            <a:endParaRPr lang="cs-CZ" dirty="0">
              <a:solidFill>
                <a:srgbClr val="000000"/>
              </a:solidFill>
              <a:latin typeface="Verdana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www.office.microsoft.com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04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600</TotalTime>
  <Words>381</Words>
  <Application>Microsoft Office PowerPoint</Application>
  <PresentationFormat>Předvádění na obrazovce (4:3)</PresentationFormat>
  <Paragraphs>144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1_Motiv systému Office</vt:lpstr>
      <vt:lpstr>4_Motiv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Souhlásky</dc:title>
  <dc:creator>ZSTREBON</dc:creator>
  <cp:lastModifiedBy>ZSTREBON</cp:lastModifiedBy>
  <cp:revision>259</cp:revision>
  <dcterms:created xsi:type="dcterms:W3CDTF">2011-08-08T09:43:57Z</dcterms:created>
  <dcterms:modified xsi:type="dcterms:W3CDTF">2012-03-20T17:08:09Z</dcterms:modified>
</cp:coreProperties>
</file>