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  <p:sldMasterId id="2147483888" r:id="rId2"/>
  </p:sldMasterIdLst>
  <p:sldIdLst>
    <p:sldId id="267" r:id="rId3"/>
    <p:sldId id="278" r:id="rId4"/>
    <p:sldId id="290" r:id="rId5"/>
    <p:sldId id="291" r:id="rId6"/>
    <p:sldId id="292" r:id="rId7"/>
    <p:sldId id="293" r:id="rId8"/>
    <p:sldId id="295" r:id="rId9"/>
    <p:sldId id="294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8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3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397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430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935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583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647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025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889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841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620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446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4583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52EF91D-E4E8-4483-8104-D3C125283325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EB5EDBC-FE5B-4348-BFD5-F8C6D24682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159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4FEA3F-E939-4A86-B605-9490BA2ED300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0E4507-9E96-4921-B9A8-D7C722BFD5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97618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09E10E-1680-44BA-B243-B2C13A5B621E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E0FA3C0-CC1A-4515-89B7-FA1FCBDD38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6881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61C2AE7-D608-4052-8CDF-5FECE71D89D8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FAFF2B2-A352-4640-898F-0A00D85441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7473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E11C7D9-8C69-41B0-8F68-46D387672974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0D73CA-A60C-48E3-9F7E-2A99870AC2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7183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7DA52C-A870-4E5F-96C6-8AC0B02789DA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588AA24-6B4F-435B-A2B5-B17140D280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6422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54059C-F62E-4F25-BEF4-BCE55D5243C3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E853313-53E9-4A4D-A2E9-3AE28C8B40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1672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06B853B-66B8-422E-BF25-AC962D8D1F12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048BEB-B19B-42E9-87C9-274A9C0A25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9848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940138-625B-4964-BA6F-FE0F917957E8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CC52A9-53BA-4346-ACF4-0B372C3055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3399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CF797F-C409-457D-B48A-475105FA254A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B5A09CE-E1CD-45F0-8A35-D9244F8812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1620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EE10E99-B68F-41B5-8BD4-515EDCAC7655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221B15E-8FC0-4521-8FC2-07E75A6E0F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8019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706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5123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00FE6AEC-E07F-4016-B78F-B1913CEF3D0D}" type="datetimeFigureOut">
              <a:rPr lang="cs-CZ"/>
              <a:pPr>
                <a:defRPr/>
              </a:pPr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3ECC08FB-D96E-44DA-AF46-5E51BDFD48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0410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11" Type="http://schemas.openxmlformats.org/officeDocument/2006/relationships/image" Target="../media/image18.wmf"/><Relationship Id="rId5" Type="http://schemas.openxmlformats.org/officeDocument/2006/relationships/image" Target="../media/image12.wmf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image" Target="../media/image12.wmf"/><Relationship Id="rId4" Type="http://schemas.openxmlformats.org/officeDocument/2006/relationships/image" Target="../media/image2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image" Target="../media/image12.wmf"/><Relationship Id="rId4" Type="http://schemas.openxmlformats.org/officeDocument/2006/relationships/image" Target="../media/image21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580549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Jaroslav Bartl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VY_32_Inovace_3199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Samohlásky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Samohlásky krátké a dlouhé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 jazyk a literatura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poznávání samohlásek krátkých a dlouhých.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Poznává a odlišuje krátké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 dlouhé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samohlásky.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5361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1051324">
            <a:off x="1576794" y="2797994"/>
            <a:ext cx="54874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Samohlásky</a:t>
            </a:r>
            <a:endParaRPr lang="cs-CZ" sz="8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83NVVT97\MC900434483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887724"/>
            <a:ext cx="1378843" cy="1594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ARHI9K5H\MC9004344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488" y="3717032"/>
            <a:ext cx="1148373" cy="1424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TREBON\AppData\Local\Microsoft\Windows\Temporary Internet Files\Content.IE5\83NVVT97\MC9004344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64701"/>
            <a:ext cx="874342" cy="1285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TREBON\AppData\Local\Microsoft\Windows\Temporary Internet Files\Content.IE5\UMF3F8CL\MC90043451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929249"/>
            <a:ext cx="1193328" cy="147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TREBON\AppData\Local\Microsoft\Windows\Temporary Internet Files\Content.IE5\83NVVT97\MC90043452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362777"/>
            <a:ext cx="1052079" cy="111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06483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0970117">
            <a:off x="3131840" y="452304"/>
            <a:ext cx="28376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Samohlásky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31012" y="1412776"/>
            <a:ext cx="14927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krátké</a:t>
            </a:r>
            <a:endParaRPr lang="cs-CZ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63688" y="2443000"/>
            <a:ext cx="9838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75856" y="1673559"/>
            <a:ext cx="9525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cs-CZ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cs-CZ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88024" y="2430230"/>
            <a:ext cx="7024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4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cs-CZ" sz="4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56176" y="1735941"/>
            <a:ext cx="10470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667436" y="2443827"/>
            <a:ext cx="10470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cs-CZ" sz="4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endParaRPr lang="cs-CZ" sz="4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1012" y="4221087"/>
            <a:ext cx="15183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dlouhé</a:t>
            </a:r>
            <a:endParaRPr lang="cs-CZ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763688" y="5157192"/>
            <a:ext cx="1015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 </a:t>
            </a:r>
            <a:r>
              <a:rPr lang="cs-CZ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75856" y="4365103"/>
            <a:ext cx="9525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É </a:t>
            </a:r>
            <a:r>
              <a:rPr lang="cs-CZ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endParaRPr lang="cs-CZ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882793" y="5166837"/>
            <a:ext cx="7024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Í </a:t>
            </a:r>
            <a:r>
              <a:rPr lang="cs-CZ" sz="4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endParaRPr lang="cs-CZ" sz="4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48762" y="4411446"/>
            <a:ext cx="10470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Ó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ó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439810" y="5186764"/>
            <a:ext cx="15023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Ú </a:t>
            </a:r>
            <a:r>
              <a:rPr lang="cs-CZ" sz="4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ú</a:t>
            </a:r>
            <a:r>
              <a:rPr lang="cs-CZ" sz="4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ů</a:t>
            </a:r>
            <a:endParaRPr lang="cs-CZ" sz="4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2133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8610049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Zakroužkujte.				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Á </a:t>
            </a:r>
            <a:r>
              <a:rPr lang="cs-CZ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endParaRPr lang="cs-CZ" sz="4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		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 É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é</a:t>
            </a:r>
            <a:endParaRPr lang="cs-CZ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		</a:t>
            </a:r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Í </a:t>
            </a:r>
            <a:r>
              <a:rPr lang="cs-CZ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endParaRPr lang="cs-CZ" sz="4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			</a:t>
            </a:r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cs-CZ" sz="4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Ó </a:t>
            </a:r>
            <a:r>
              <a:rPr lang="cs-CZ" sz="4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ó</a:t>
            </a:r>
            <a:endParaRPr lang="cs-CZ" sz="4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4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4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cs-CZ" sz="4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4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Ú </a:t>
            </a:r>
            <a:r>
              <a:rPr lang="cs-CZ" sz="4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ú</a:t>
            </a:r>
            <a:r>
              <a:rPr lang="cs-CZ" sz="4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ů</a:t>
            </a:r>
            <a:endParaRPr lang="cs-CZ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1665674"/>
            <a:ext cx="757130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ananas		KOLENO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ÚLOHA		AUTO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lékař		teta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PILA		tulipán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MÍČ		sova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dům			hruška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KOLO		tele					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ZSTREBON\AppData\Local\Microsoft\Windows\Temporary Internet Files\Content.IE5\ARHI9K5H\MC9004125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192" y="2234367"/>
            <a:ext cx="942933" cy="173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TREBON\AppData\Local\Microsoft\Windows\Temporary Internet Files\Content.IE5\83NVVT97\MC90043690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780" y="407707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62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flipH="1">
            <a:off x="179511" y="311874"/>
            <a:ext cx="871296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Zakroužkujte obrázek.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Á </a:t>
            </a:r>
            <a:r>
              <a:rPr lang="cs-CZ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endParaRPr lang="cs-CZ" sz="4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		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 É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é</a:t>
            </a:r>
            <a:endParaRPr lang="cs-CZ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		</a:t>
            </a:r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Í </a:t>
            </a:r>
            <a:r>
              <a:rPr lang="cs-CZ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endParaRPr lang="cs-CZ" sz="4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			</a:t>
            </a:r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cs-CZ" sz="4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Ó </a:t>
            </a:r>
            <a:r>
              <a:rPr lang="cs-CZ" sz="4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ó</a:t>
            </a:r>
            <a:endParaRPr lang="cs-CZ" sz="4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				     </a:t>
            </a:r>
            <a:r>
              <a:rPr lang="cs-CZ" sz="4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cs-CZ" sz="4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4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Ú </a:t>
            </a:r>
            <a:r>
              <a:rPr lang="cs-CZ" sz="4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ú</a:t>
            </a:r>
            <a:r>
              <a:rPr lang="cs-CZ" sz="4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ů</a:t>
            </a:r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			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ZSTREBON\AppData\Local\Microsoft\Windows\Temporary Internet Files\Content.IE5\ARHI9K5H\MC9003561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45224"/>
            <a:ext cx="1820570" cy="110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ZSTREBON\AppData\Local\Microsoft\Windows\Temporary Internet Files\Content.IE5\ARHI9K5H\MC9004107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321" y="3934177"/>
            <a:ext cx="1762569" cy="2296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ZSTREBON\AppData\Local\Microsoft\Windows\Temporary Internet Files\Content.IE5\83NVVT97\MP9003865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20" y="1282429"/>
            <a:ext cx="1321493" cy="94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ZSTREBON\AppData\Local\Microsoft\Windows\Temporary Internet Files\Content.IE5\ARHI9K5H\MC9004134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370784"/>
            <a:ext cx="1821919" cy="137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ZSTREBON\AppData\Local\Microsoft\Windows\Temporary Internet Files\Content.IE5\UMF3F8CL\MC90035385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66421"/>
            <a:ext cx="1828790" cy="171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ZSTREBON\AppData\Local\Microsoft\Windows\Temporary Internet Files\Content.IE5\HSK6TO9F\MP900405250[2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086" y="5488795"/>
            <a:ext cx="1518918" cy="108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ZSTREBON\AppData\Local\Microsoft\Windows\Temporary Internet Files\Content.IE5\UMF3F8CL\MC90005722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57" y="2852936"/>
            <a:ext cx="1810512" cy="143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ZSTREBON\AppData\Local\Microsoft\Windows\Temporary Internet Files\Content.IE5\HSK6TO9F\MC900441280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162686"/>
            <a:ext cx="1637913" cy="163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ZSTREBON\AppData\Local\Microsoft\Windows\Temporary Internet Files\Content.IE5\ARHI9K5H\MP90044659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342" y="3717460"/>
            <a:ext cx="1351806" cy="1750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ZSTREBON\AppData\Local\Microsoft\Windows\Temporary Internet Files\Content.IE5\ARHI9K5H\MC90019168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577" y="4800599"/>
            <a:ext cx="1728452" cy="1574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01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35896" y="188640"/>
            <a:ext cx="20521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Doplňte.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196752"/>
            <a:ext cx="8404865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 Á</a:t>
            </a:r>
          </a:p>
          <a:p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								E É</a:t>
            </a:r>
          </a:p>
          <a:p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I Í</a:t>
            </a:r>
          </a:p>
          <a:p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								O Ó</a:t>
            </a:r>
          </a:p>
          <a:p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U Ú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ZSTREBON\AppData\Local\Microsoft\Windows\Temporary Internet Files\Content.IE5\ARHI9K5H\MC9004130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87807"/>
            <a:ext cx="2558567" cy="1239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1792188" y="1376772"/>
            <a:ext cx="926275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885691" y="1263598"/>
            <a:ext cx="926275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3946988" y="1376772"/>
            <a:ext cx="926275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886000" y="1127743"/>
            <a:ext cx="926275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6012160" y="1145383"/>
            <a:ext cx="926275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</a:p>
        </p:txBody>
      </p:sp>
      <p:pic>
        <p:nvPicPr>
          <p:cNvPr id="4105" name="Picture 9" descr="C:\Users\ZSTREBON\AppData\Local\Microsoft\Windows\Temporary Internet Files\Content.IE5\ARHI9K5H\MC9004124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67341"/>
            <a:ext cx="1872388" cy="155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ál 16"/>
          <p:cNvSpPr/>
          <p:nvPr/>
        </p:nvSpPr>
        <p:spPr>
          <a:xfrm>
            <a:off x="1959416" y="2458609"/>
            <a:ext cx="926275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3020713" y="2446165"/>
            <a:ext cx="926275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4134720" y="2432901"/>
            <a:ext cx="926275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</a:t>
            </a:r>
          </a:p>
        </p:txBody>
      </p:sp>
      <p:sp>
        <p:nvSpPr>
          <p:cNvPr id="20" name="Ovál 19"/>
          <p:cNvSpPr/>
          <p:nvPr/>
        </p:nvSpPr>
        <p:spPr>
          <a:xfrm>
            <a:off x="5102977" y="2227309"/>
            <a:ext cx="926275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sp>
        <p:nvSpPr>
          <p:cNvPr id="21" name="Ovál 20"/>
          <p:cNvSpPr/>
          <p:nvPr/>
        </p:nvSpPr>
        <p:spPr>
          <a:xfrm>
            <a:off x="6090742" y="2432901"/>
            <a:ext cx="926275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sp>
        <p:nvSpPr>
          <p:cNvPr id="22" name="Ovál 21"/>
          <p:cNvSpPr/>
          <p:nvPr/>
        </p:nvSpPr>
        <p:spPr>
          <a:xfrm>
            <a:off x="7116337" y="2230784"/>
            <a:ext cx="926275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6" name="Picture 10" descr="C:\Users\ZSTREBON\AppData\Local\Microsoft\Windows\Temporary Internet Files\Content.IE5\HSK6TO9F\MC90035591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629" y="3150179"/>
            <a:ext cx="849504" cy="1171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vál 23"/>
          <p:cNvSpPr/>
          <p:nvPr/>
        </p:nvSpPr>
        <p:spPr>
          <a:xfrm>
            <a:off x="2425997" y="3529548"/>
            <a:ext cx="926275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vál 24"/>
          <p:cNvSpPr/>
          <p:nvPr/>
        </p:nvSpPr>
        <p:spPr>
          <a:xfrm>
            <a:off x="3479659" y="3525969"/>
            <a:ext cx="926275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</a:p>
        </p:txBody>
      </p:sp>
      <p:sp>
        <p:nvSpPr>
          <p:cNvPr id="26" name="Ovál 25"/>
          <p:cNvSpPr/>
          <p:nvPr/>
        </p:nvSpPr>
        <p:spPr>
          <a:xfrm>
            <a:off x="4424760" y="3478202"/>
            <a:ext cx="926275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</a:p>
        </p:txBody>
      </p:sp>
      <p:sp>
        <p:nvSpPr>
          <p:cNvPr id="27" name="Ovál 26"/>
          <p:cNvSpPr/>
          <p:nvPr/>
        </p:nvSpPr>
        <p:spPr>
          <a:xfrm>
            <a:off x="5373917" y="3681948"/>
            <a:ext cx="926275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vál 27"/>
          <p:cNvSpPr/>
          <p:nvPr/>
        </p:nvSpPr>
        <p:spPr>
          <a:xfrm>
            <a:off x="6300192" y="3339864"/>
            <a:ext cx="926275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</a:t>
            </a:r>
          </a:p>
        </p:txBody>
      </p:sp>
      <p:sp>
        <p:nvSpPr>
          <p:cNvPr id="29" name="Ovál 28"/>
          <p:cNvSpPr/>
          <p:nvPr/>
        </p:nvSpPr>
        <p:spPr>
          <a:xfrm>
            <a:off x="7380312" y="3529548"/>
            <a:ext cx="926275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</a:p>
        </p:txBody>
      </p:sp>
      <p:sp>
        <p:nvSpPr>
          <p:cNvPr id="30" name="Ovál 29"/>
          <p:cNvSpPr/>
          <p:nvPr/>
        </p:nvSpPr>
        <p:spPr>
          <a:xfrm>
            <a:off x="4176702" y="4619901"/>
            <a:ext cx="926275" cy="7920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vál 30"/>
          <p:cNvSpPr/>
          <p:nvPr/>
        </p:nvSpPr>
        <p:spPr>
          <a:xfrm>
            <a:off x="2194381" y="4581128"/>
            <a:ext cx="926275" cy="7920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Ovál 31"/>
          <p:cNvSpPr/>
          <p:nvPr/>
        </p:nvSpPr>
        <p:spPr>
          <a:xfrm>
            <a:off x="3233669" y="4474036"/>
            <a:ext cx="926275" cy="7920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vál 32"/>
          <p:cNvSpPr/>
          <p:nvPr/>
        </p:nvSpPr>
        <p:spPr>
          <a:xfrm>
            <a:off x="1268106" y="4733528"/>
            <a:ext cx="926275" cy="7920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</a:p>
        </p:txBody>
      </p:sp>
      <p:pic>
        <p:nvPicPr>
          <p:cNvPr id="4107" name="Picture 11" descr="C:\Users\ZSTREBON\AppData\Local\Microsoft\Windows\Temporary Internet Files\Content.IE5\ARHI9K5H\MC900413474[2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439" y="4468189"/>
            <a:ext cx="1659035" cy="90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ZSTREBON\AppData\Local\Microsoft\Windows\Temporary Internet Files\Content.IE5\UMF3F8CL\MC90021515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251" y="5703946"/>
            <a:ext cx="1180439" cy="80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Ovál 35"/>
          <p:cNvSpPr/>
          <p:nvPr/>
        </p:nvSpPr>
        <p:spPr>
          <a:xfrm>
            <a:off x="2889134" y="5879021"/>
            <a:ext cx="926275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Ovál 36"/>
          <p:cNvSpPr/>
          <p:nvPr/>
        </p:nvSpPr>
        <p:spPr>
          <a:xfrm>
            <a:off x="3942796" y="5703946"/>
            <a:ext cx="926275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</a:p>
        </p:txBody>
      </p:sp>
      <p:sp>
        <p:nvSpPr>
          <p:cNvPr id="38" name="Ovál 37"/>
          <p:cNvSpPr/>
          <p:nvPr/>
        </p:nvSpPr>
        <p:spPr>
          <a:xfrm>
            <a:off x="4869071" y="5879021"/>
            <a:ext cx="926275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vál 38"/>
          <p:cNvSpPr/>
          <p:nvPr/>
        </p:nvSpPr>
        <p:spPr>
          <a:xfrm>
            <a:off x="5812275" y="5703946"/>
            <a:ext cx="926275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</a:p>
        </p:txBody>
      </p:sp>
      <p:sp>
        <p:nvSpPr>
          <p:cNvPr id="40" name="Ovál 39"/>
          <p:cNvSpPr/>
          <p:nvPr/>
        </p:nvSpPr>
        <p:spPr>
          <a:xfrm>
            <a:off x="6778643" y="5879021"/>
            <a:ext cx="926275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</a:p>
        </p:txBody>
      </p:sp>
      <p:sp>
        <p:nvSpPr>
          <p:cNvPr id="41" name="Ovál 40"/>
          <p:cNvSpPr/>
          <p:nvPr/>
        </p:nvSpPr>
        <p:spPr>
          <a:xfrm>
            <a:off x="7843449" y="5703946"/>
            <a:ext cx="926275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69403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35896" y="188640"/>
            <a:ext cx="20521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Doplňte.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196752"/>
            <a:ext cx="8404865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 Á</a:t>
            </a:r>
          </a:p>
          <a:p>
            <a:endParaRPr lang="cs-CZ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						E É</a:t>
            </a:r>
          </a:p>
          <a:p>
            <a:endParaRPr lang="cs-CZ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 Í</a:t>
            </a:r>
          </a:p>
          <a:p>
            <a:endParaRPr lang="cs-CZ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						O Ó</a:t>
            </a:r>
          </a:p>
          <a:p>
            <a:endParaRPr lang="cs-CZ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 Ú</a:t>
            </a:r>
            <a:endParaRPr lang="cs-CZ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ZSTREBON\AppData\Local\Microsoft\Windows\Temporary Internet Files\Content.IE5\ARHI9K5H\MC9004130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87807"/>
            <a:ext cx="2558567" cy="1239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1792188" y="1376772"/>
            <a:ext cx="926275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885691" y="1263598"/>
            <a:ext cx="926275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3946988" y="1376772"/>
            <a:ext cx="926275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cs-CZ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886000" y="1127743"/>
            <a:ext cx="926275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6012160" y="1145383"/>
            <a:ext cx="926275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</a:t>
            </a:r>
          </a:p>
        </p:txBody>
      </p:sp>
      <p:pic>
        <p:nvPicPr>
          <p:cNvPr id="4105" name="Picture 9" descr="C:\Users\ZSTREBON\AppData\Local\Microsoft\Windows\Temporary Internet Files\Content.IE5\ARHI9K5H\MC9004124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67341"/>
            <a:ext cx="1872388" cy="155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ál 16"/>
          <p:cNvSpPr/>
          <p:nvPr/>
        </p:nvSpPr>
        <p:spPr>
          <a:xfrm>
            <a:off x="1959416" y="2458609"/>
            <a:ext cx="926275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endParaRPr lang="cs-CZ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3020713" y="2446165"/>
            <a:ext cx="926275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4134720" y="2432901"/>
            <a:ext cx="926275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</a:t>
            </a:r>
          </a:p>
        </p:txBody>
      </p:sp>
      <p:sp>
        <p:nvSpPr>
          <p:cNvPr id="20" name="Ovál 19"/>
          <p:cNvSpPr/>
          <p:nvPr/>
        </p:nvSpPr>
        <p:spPr>
          <a:xfrm>
            <a:off x="5102977" y="2227309"/>
            <a:ext cx="926275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sp>
        <p:nvSpPr>
          <p:cNvPr id="21" name="Ovál 20"/>
          <p:cNvSpPr/>
          <p:nvPr/>
        </p:nvSpPr>
        <p:spPr>
          <a:xfrm>
            <a:off x="6090742" y="2432901"/>
            <a:ext cx="926275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sp>
        <p:nvSpPr>
          <p:cNvPr id="22" name="Ovál 21"/>
          <p:cNvSpPr/>
          <p:nvPr/>
        </p:nvSpPr>
        <p:spPr>
          <a:xfrm>
            <a:off x="7116337" y="2230784"/>
            <a:ext cx="926275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6" name="Picture 10" descr="C:\Users\ZSTREBON\AppData\Local\Microsoft\Windows\Temporary Internet Files\Content.IE5\HSK6TO9F\MC90035591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629" y="3150179"/>
            <a:ext cx="849504" cy="1171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vál 23"/>
          <p:cNvSpPr/>
          <p:nvPr/>
        </p:nvSpPr>
        <p:spPr>
          <a:xfrm>
            <a:off x="2425997" y="3529548"/>
            <a:ext cx="926275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vál 24"/>
          <p:cNvSpPr/>
          <p:nvPr/>
        </p:nvSpPr>
        <p:spPr>
          <a:xfrm>
            <a:off x="3479659" y="3525969"/>
            <a:ext cx="926275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</a:t>
            </a:r>
          </a:p>
        </p:txBody>
      </p:sp>
      <p:sp>
        <p:nvSpPr>
          <p:cNvPr id="26" name="Ovál 25"/>
          <p:cNvSpPr/>
          <p:nvPr/>
        </p:nvSpPr>
        <p:spPr>
          <a:xfrm>
            <a:off x="4424760" y="3478202"/>
            <a:ext cx="926275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</a:t>
            </a:r>
          </a:p>
        </p:txBody>
      </p:sp>
      <p:sp>
        <p:nvSpPr>
          <p:cNvPr id="27" name="Ovál 26"/>
          <p:cNvSpPr/>
          <p:nvPr/>
        </p:nvSpPr>
        <p:spPr>
          <a:xfrm>
            <a:off x="5373917" y="3681948"/>
            <a:ext cx="926275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vál 27"/>
          <p:cNvSpPr/>
          <p:nvPr/>
        </p:nvSpPr>
        <p:spPr>
          <a:xfrm>
            <a:off x="6300192" y="3339864"/>
            <a:ext cx="926275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Á</a:t>
            </a:r>
          </a:p>
        </p:txBody>
      </p:sp>
      <p:sp>
        <p:nvSpPr>
          <p:cNvPr id="29" name="Ovál 28"/>
          <p:cNvSpPr/>
          <p:nvPr/>
        </p:nvSpPr>
        <p:spPr>
          <a:xfrm>
            <a:off x="7380312" y="3529548"/>
            <a:ext cx="926275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</a:t>
            </a:r>
          </a:p>
        </p:txBody>
      </p:sp>
      <p:sp>
        <p:nvSpPr>
          <p:cNvPr id="30" name="Ovál 29"/>
          <p:cNvSpPr/>
          <p:nvPr/>
        </p:nvSpPr>
        <p:spPr>
          <a:xfrm>
            <a:off x="4176702" y="4619901"/>
            <a:ext cx="926275" cy="7920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vál 30"/>
          <p:cNvSpPr/>
          <p:nvPr/>
        </p:nvSpPr>
        <p:spPr>
          <a:xfrm>
            <a:off x="2194381" y="4581128"/>
            <a:ext cx="926275" cy="7920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Ovál 31"/>
          <p:cNvSpPr/>
          <p:nvPr/>
        </p:nvSpPr>
        <p:spPr>
          <a:xfrm>
            <a:off x="3233669" y="4474036"/>
            <a:ext cx="926275" cy="7920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cs-CZ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vál 32"/>
          <p:cNvSpPr/>
          <p:nvPr/>
        </p:nvSpPr>
        <p:spPr>
          <a:xfrm>
            <a:off x="1268106" y="4733528"/>
            <a:ext cx="926275" cy="7920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</a:p>
        </p:txBody>
      </p:sp>
      <p:pic>
        <p:nvPicPr>
          <p:cNvPr id="4107" name="Picture 11" descr="C:\Users\ZSTREBON\AppData\Local\Microsoft\Windows\Temporary Internet Files\Content.IE5\ARHI9K5H\MC900413474[2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439" y="4468189"/>
            <a:ext cx="1659035" cy="90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ZSTREBON\AppData\Local\Microsoft\Windows\Temporary Internet Files\Content.IE5\UMF3F8CL\MC90021515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251" y="5703946"/>
            <a:ext cx="1180439" cy="80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Ovál 35"/>
          <p:cNvSpPr/>
          <p:nvPr/>
        </p:nvSpPr>
        <p:spPr>
          <a:xfrm>
            <a:off x="2889134" y="5879021"/>
            <a:ext cx="926275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endParaRPr lang="cs-CZ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Ovál 36"/>
          <p:cNvSpPr/>
          <p:nvPr/>
        </p:nvSpPr>
        <p:spPr>
          <a:xfrm>
            <a:off x="3942796" y="5703946"/>
            <a:ext cx="926275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</a:p>
        </p:txBody>
      </p:sp>
      <p:sp>
        <p:nvSpPr>
          <p:cNvPr id="38" name="Ovál 37"/>
          <p:cNvSpPr/>
          <p:nvPr/>
        </p:nvSpPr>
        <p:spPr>
          <a:xfrm>
            <a:off x="4869071" y="5879021"/>
            <a:ext cx="926275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vál 38"/>
          <p:cNvSpPr/>
          <p:nvPr/>
        </p:nvSpPr>
        <p:spPr>
          <a:xfrm>
            <a:off x="5812275" y="5703946"/>
            <a:ext cx="926275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</a:t>
            </a:r>
          </a:p>
        </p:txBody>
      </p:sp>
      <p:sp>
        <p:nvSpPr>
          <p:cNvPr id="40" name="Ovál 39"/>
          <p:cNvSpPr/>
          <p:nvPr/>
        </p:nvSpPr>
        <p:spPr>
          <a:xfrm>
            <a:off x="6778643" y="5879021"/>
            <a:ext cx="926275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</a:p>
        </p:txBody>
      </p:sp>
      <p:sp>
        <p:nvSpPr>
          <p:cNvPr id="41" name="Ovál 40"/>
          <p:cNvSpPr/>
          <p:nvPr/>
        </p:nvSpPr>
        <p:spPr>
          <a:xfrm>
            <a:off x="7843449" y="5703946"/>
            <a:ext cx="926275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5" name="TextovéPole 4"/>
          <p:cNvSpPr txBox="1"/>
          <p:nvPr/>
        </p:nvSpPr>
        <p:spPr>
          <a:xfrm rot="21020332">
            <a:off x="426369" y="264641"/>
            <a:ext cx="18691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50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386247"/>
            <a:ext cx="7566495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Čtěte písmena.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O  a  É  A  í  ó  I  u  Ú  e  á  ů  O  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E  ú  U  o  Á  I  a  í  ů  O  E  a  ú  á</a:t>
            </a:r>
          </a:p>
          <a:p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Spojte obrázek s počátečním písmenem.</a:t>
            </a:r>
          </a:p>
          <a:p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	  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cs-CZ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i	 e	 a	 o	 u	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Program Files\Microsoft Office\MEDIA\CAGCAT10\j021685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04245"/>
            <a:ext cx="1826971" cy="83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ZSTREBON\AppData\Local\Microsoft\Windows\Temporary Internet Files\Content.IE5\83NVVT97\MP90040316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63" y="4958968"/>
            <a:ext cx="2408696" cy="161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ZSTREBON\AppData\Local\Microsoft\Windows\Temporary Internet Files\Content.IE5\UMF3F8CL\MC9003245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448" y="4080195"/>
            <a:ext cx="1832458" cy="1178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ZSTREBON\AppData\Local\Microsoft\Windows\Temporary Internet Files\Content.IE5\HSK6TO9F\MC9002325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697425"/>
            <a:ext cx="1618806" cy="122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ZSTREBON\AppData\Local\Microsoft\Windows\Temporary Internet Files\Content.IE5\UMF3F8CL\MC90035169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207" y="4810827"/>
            <a:ext cx="1816729" cy="1444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32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ovéPole 1"/>
          <p:cNvSpPr txBox="1">
            <a:spLocks noChangeArrowheads="1"/>
          </p:cNvSpPr>
          <p:nvPr/>
        </p:nvSpPr>
        <p:spPr bwMode="auto">
          <a:xfrm>
            <a:off x="1042988" y="620713"/>
            <a:ext cx="318241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srgbClr val="000000"/>
                </a:solidFill>
                <a:latin typeface="Verdana" pitchFamily="34" charset="0"/>
              </a:rPr>
              <a:t>Použité zdroje</a:t>
            </a:r>
            <a:r>
              <a:rPr lang="cs-CZ" sz="2000" b="1" dirty="0" smtClean="0">
                <a:solidFill>
                  <a:srgbClr val="000000"/>
                </a:solidFill>
                <a:latin typeface="Verdana" pitchFamily="34" charset="0"/>
              </a:rPr>
              <a:t>:</a:t>
            </a:r>
          </a:p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solidFill>
                  <a:srgbClr val="000000"/>
                </a:solidFill>
                <a:latin typeface="Verdana" pitchFamily="34" charset="0"/>
                <a:cs typeface="+mn-cs"/>
              </a:rPr>
              <a:t>archiv autora</a:t>
            </a:r>
            <a:endParaRPr lang="cs-CZ" dirty="0">
              <a:solidFill>
                <a:srgbClr val="000000"/>
              </a:solidFill>
              <a:latin typeface="Verdana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www.office.microsoft.com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0474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817</TotalTime>
  <Words>185</Words>
  <Application>Microsoft Office PowerPoint</Application>
  <PresentationFormat>Předvádění na obrazovce (4:3)</PresentationFormat>
  <Paragraphs>131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1_Motiv systému Office</vt:lpstr>
      <vt:lpstr>4_Motiv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Souhlásky</dc:title>
  <dc:creator>ZSTREBON</dc:creator>
  <cp:lastModifiedBy>ZSTREBON</cp:lastModifiedBy>
  <cp:revision>317</cp:revision>
  <dcterms:created xsi:type="dcterms:W3CDTF">2011-08-08T09:43:57Z</dcterms:created>
  <dcterms:modified xsi:type="dcterms:W3CDTF">2012-03-20T17:18:16Z</dcterms:modified>
</cp:coreProperties>
</file>