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  <p:sldMasterId id="2147483817" r:id="rId2"/>
    <p:sldMasterId id="2147483829" r:id="rId3"/>
    <p:sldMasterId id="2147483841" r:id="rId4"/>
    <p:sldMasterId id="2147483853" r:id="rId5"/>
    <p:sldMasterId id="2147483865" r:id="rId6"/>
  </p:sldMasterIdLst>
  <p:sldIdLst>
    <p:sldId id="268" r:id="rId7"/>
    <p:sldId id="256" r:id="rId8"/>
    <p:sldId id="257" r:id="rId9"/>
    <p:sldId id="258" r:id="rId10"/>
    <p:sldId id="265" r:id="rId11"/>
    <p:sldId id="259" r:id="rId12"/>
    <p:sldId id="261" r:id="rId13"/>
    <p:sldId id="266" r:id="rId14"/>
    <p:sldId id="262" r:id="rId15"/>
    <p:sldId id="263" r:id="rId16"/>
    <p:sldId id="267" r:id="rId17"/>
    <p:sldId id="264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20263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20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FFF39D"/>
                </a:solidFill>
              </a:rPr>
              <a:pPr/>
              <a:t>19.3.2012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088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91919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7490838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0075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40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85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6497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6126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3745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6211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9037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FFF39D"/>
                </a:solidFill>
              </a:rPr>
              <a:pPr/>
              <a:t>19.3.2012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53781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809832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9596294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819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6586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312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5170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2930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074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97073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1224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FFF39D"/>
                </a:solidFill>
              </a:rPr>
              <a:pPr/>
              <a:t>19.3.2012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558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1434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9297218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5550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09461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4257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7556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1330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749167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405 w 596"/>
                  <a:gd name="T1" fmla="*/ 9149 h 666"/>
                  <a:gd name="T2" fmla="*/ 145 w 596"/>
                  <a:gd name="T3" fmla="*/ 8426 h 666"/>
                  <a:gd name="T4" fmla="*/ 0 w 596"/>
                  <a:gd name="T5" fmla="*/ 7140 h 666"/>
                  <a:gd name="T6" fmla="*/ 101 w 596"/>
                  <a:gd name="T7" fmla="*/ 5490 h 666"/>
                  <a:gd name="T8" fmla="*/ 626 w 596"/>
                  <a:gd name="T9" fmla="*/ 3735 h 666"/>
                  <a:gd name="T10" fmla="*/ 1720 w 596"/>
                  <a:gd name="T11" fmla="*/ 2074 h 666"/>
                  <a:gd name="T12" fmla="*/ 3556 w 596"/>
                  <a:gd name="T13" fmla="*/ 765 h 666"/>
                  <a:gd name="T14" fmla="*/ 6177 w 596"/>
                  <a:gd name="T15" fmla="*/ 45 h 666"/>
                  <a:gd name="T16" fmla="*/ 9510 w 596"/>
                  <a:gd name="T17" fmla="*/ 223 h 666"/>
                  <a:gd name="T18" fmla="*/ 12116 w 596"/>
                  <a:gd name="T19" fmla="*/ 1686 h 666"/>
                  <a:gd name="T20" fmla="*/ 13862 w 596"/>
                  <a:gd name="T21" fmla="*/ 4083 h 666"/>
                  <a:gd name="T22" fmla="*/ 14793 w 596"/>
                  <a:gd name="T23" fmla="*/ 7015 h 666"/>
                  <a:gd name="T24" fmla="*/ 14891 w 596"/>
                  <a:gd name="T25" fmla="*/ 10112 h 666"/>
                  <a:gd name="T26" fmla="*/ 14166 w 596"/>
                  <a:gd name="T27" fmla="*/ 12981 h 666"/>
                  <a:gd name="T28" fmla="*/ 12686 w 596"/>
                  <a:gd name="T29" fmla="*/ 15198 h 666"/>
                  <a:gd name="T30" fmla="*/ 10440 w 596"/>
                  <a:gd name="T31" fmla="*/ 16386 h 666"/>
                  <a:gd name="T32" fmla="*/ 9734 w 596"/>
                  <a:gd name="T33" fmla="*/ 16281 h 666"/>
                  <a:gd name="T34" fmla="*/ 11031 w 596"/>
                  <a:gd name="T35" fmla="*/ 15254 h 666"/>
                  <a:gd name="T36" fmla="*/ 12060 w 596"/>
                  <a:gd name="T37" fmla="*/ 13448 h 666"/>
                  <a:gd name="T38" fmla="*/ 12731 w 596"/>
                  <a:gd name="T39" fmla="*/ 11216 h 666"/>
                  <a:gd name="T40" fmla="*/ 13010 w 596"/>
                  <a:gd name="T41" fmla="*/ 8781 h 666"/>
                  <a:gd name="T42" fmla="*/ 12865 w 596"/>
                  <a:gd name="T43" fmla="*/ 6375 h 666"/>
                  <a:gd name="T44" fmla="*/ 12140 w 596"/>
                  <a:gd name="T45" fmla="*/ 4301 h 666"/>
                  <a:gd name="T46" fmla="*/ 10830 w 596"/>
                  <a:gd name="T47" fmla="*/ 2769 h 666"/>
                  <a:gd name="T48" fmla="*/ 8539 w 596"/>
                  <a:gd name="T49" fmla="*/ 1848 h 666"/>
                  <a:gd name="T50" fmla="*/ 6153 w 596"/>
                  <a:gd name="T51" fmla="*/ 1507 h 666"/>
                  <a:gd name="T52" fmla="*/ 4352 w 596"/>
                  <a:gd name="T53" fmla="*/ 1750 h 666"/>
                  <a:gd name="T54" fmla="*/ 3031 w 596"/>
                  <a:gd name="T55" fmla="*/ 2495 h 666"/>
                  <a:gd name="T56" fmla="*/ 2100 w 596"/>
                  <a:gd name="T57" fmla="*/ 3679 h 666"/>
                  <a:gd name="T58" fmla="*/ 1420 w 596"/>
                  <a:gd name="T59" fmla="*/ 5086 h 666"/>
                  <a:gd name="T60" fmla="*/ 995 w 596"/>
                  <a:gd name="T61" fmla="*/ 6716 h 666"/>
                  <a:gd name="T62" fmla="*/ 705 w 596"/>
                  <a:gd name="T63" fmla="*/ 8382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627 h 237"/>
                  <a:gd name="T4" fmla="*/ 80 w 257"/>
                  <a:gd name="T5" fmla="*/ 1259 h 237"/>
                  <a:gd name="T6" fmla="*/ 142 w 257"/>
                  <a:gd name="T7" fmla="*/ 1887 h 237"/>
                  <a:gd name="T8" fmla="*/ 262 w 257"/>
                  <a:gd name="T9" fmla="*/ 2476 h 237"/>
                  <a:gd name="T10" fmla="*/ 440 w 257"/>
                  <a:gd name="T11" fmla="*/ 3002 h 237"/>
                  <a:gd name="T12" fmla="*/ 655 w 257"/>
                  <a:gd name="T13" fmla="*/ 3553 h 237"/>
                  <a:gd name="T14" fmla="*/ 922 w 257"/>
                  <a:gd name="T15" fmla="*/ 4062 h 237"/>
                  <a:gd name="T16" fmla="*/ 1240 w 257"/>
                  <a:gd name="T17" fmla="*/ 4488 h 237"/>
                  <a:gd name="T18" fmla="*/ 1633 w 257"/>
                  <a:gd name="T19" fmla="*/ 4893 h 237"/>
                  <a:gd name="T20" fmla="*/ 2093 w 257"/>
                  <a:gd name="T21" fmla="*/ 5241 h 237"/>
                  <a:gd name="T22" fmla="*/ 2586 w 257"/>
                  <a:gd name="T23" fmla="*/ 5523 h 237"/>
                  <a:gd name="T24" fmla="*/ 3193 w 257"/>
                  <a:gd name="T25" fmla="*/ 5747 h 237"/>
                  <a:gd name="T26" fmla="*/ 3850 w 257"/>
                  <a:gd name="T27" fmla="*/ 5893 h 237"/>
                  <a:gd name="T28" fmla="*/ 4586 w 257"/>
                  <a:gd name="T29" fmla="*/ 5973 h 237"/>
                  <a:gd name="T30" fmla="*/ 5361 w 257"/>
                  <a:gd name="T31" fmla="*/ 5949 h 237"/>
                  <a:gd name="T32" fmla="*/ 6263 w 257"/>
                  <a:gd name="T33" fmla="*/ 5848 h 237"/>
                  <a:gd name="T34" fmla="*/ 5459 w 257"/>
                  <a:gd name="T35" fmla="*/ 5722 h 237"/>
                  <a:gd name="T36" fmla="*/ 4748 w 257"/>
                  <a:gd name="T37" fmla="*/ 5547 h 237"/>
                  <a:gd name="T38" fmla="*/ 4146 w 257"/>
                  <a:gd name="T39" fmla="*/ 5341 h 237"/>
                  <a:gd name="T40" fmla="*/ 3608 w 257"/>
                  <a:gd name="T41" fmla="*/ 5140 h 237"/>
                  <a:gd name="T42" fmla="*/ 3115 w 257"/>
                  <a:gd name="T43" fmla="*/ 4860 h 237"/>
                  <a:gd name="T44" fmla="*/ 2731 w 257"/>
                  <a:gd name="T45" fmla="*/ 4589 h 237"/>
                  <a:gd name="T46" fmla="*/ 2368 w 257"/>
                  <a:gd name="T47" fmla="*/ 4261 h 237"/>
                  <a:gd name="T48" fmla="*/ 2048 w 257"/>
                  <a:gd name="T49" fmla="*/ 3901 h 237"/>
                  <a:gd name="T50" fmla="*/ 1753 w 257"/>
                  <a:gd name="T51" fmla="*/ 3553 h 237"/>
                  <a:gd name="T52" fmla="*/ 1491 w 257"/>
                  <a:gd name="T53" fmla="*/ 3148 h 237"/>
                  <a:gd name="T54" fmla="*/ 1273 w 257"/>
                  <a:gd name="T55" fmla="*/ 2700 h 237"/>
                  <a:gd name="T56" fmla="*/ 1051 w 257"/>
                  <a:gd name="T57" fmla="*/ 2214 h 237"/>
                  <a:gd name="T58" fmla="*/ 800 w 257"/>
                  <a:gd name="T59" fmla="*/ 1741 h 237"/>
                  <a:gd name="T60" fmla="*/ 558 w 257"/>
                  <a:gd name="T61" fmla="*/ 1181 h 237"/>
                  <a:gd name="T62" fmla="*/ 295 w 257"/>
                  <a:gd name="T63" fmla="*/ 607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1917 w 124"/>
                  <a:gd name="T1" fmla="*/ 0 h 110"/>
                  <a:gd name="T2" fmla="*/ 3089 w 124"/>
                  <a:gd name="T3" fmla="*/ 2830 h 110"/>
                  <a:gd name="T4" fmla="*/ 2989 w 124"/>
                  <a:gd name="T5" fmla="*/ 2807 h 110"/>
                  <a:gd name="T6" fmla="*/ 2665 w 124"/>
                  <a:gd name="T7" fmla="*/ 2762 h 110"/>
                  <a:gd name="T8" fmla="*/ 2220 w 124"/>
                  <a:gd name="T9" fmla="*/ 2655 h 110"/>
                  <a:gd name="T10" fmla="*/ 1698 w 124"/>
                  <a:gd name="T11" fmla="*/ 2599 h 110"/>
                  <a:gd name="T12" fmla="*/ 1128 w 124"/>
                  <a:gd name="T13" fmla="*/ 2551 h 110"/>
                  <a:gd name="T14" fmla="*/ 623 w 124"/>
                  <a:gd name="T15" fmla="*/ 2578 h 110"/>
                  <a:gd name="T16" fmla="*/ 226 w 124"/>
                  <a:gd name="T17" fmla="*/ 2680 h 110"/>
                  <a:gd name="T18" fmla="*/ 0 w 124"/>
                  <a:gd name="T19" fmla="*/ 2891 h 110"/>
                  <a:gd name="T20" fmla="*/ 101 w 124"/>
                  <a:gd name="T21" fmla="*/ 2578 h 110"/>
                  <a:gd name="T22" fmla="*/ 199 w 124"/>
                  <a:gd name="T23" fmla="*/ 2332 h 110"/>
                  <a:gd name="T24" fmla="*/ 400 w 124"/>
                  <a:gd name="T25" fmla="*/ 2157 h 110"/>
                  <a:gd name="T26" fmla="*/ 623 w 124"/>
                  <a:gd name="T27" fmla="*/ 1994 h 110"/>
                  <a:gd name="T28" fmla="*/ 894 w 124"/>
                  <a:gd name="T29" fmla="*/ 1890 h 110"/>
                  <a:gd name="T30" fmla="*/ 1173 w 124"/>
                  <a:gd name="T31" fmla="*/ 1865 h 110"/>
                  <a:gd name="T32" fmla="*/ 1472 w 124"/>
                  <a:gd name="T33" fmla="*/ 1865 h 110"/>
                  <a:gd name="T34" fmla="*/ 1796 w 124"/>
                  <a:gd name="T35" fmla="*/ 1947 h 110"/>
                  <a:gd name="T36" fmla="*/ 1816 w 124"/>
                  <a:gd name="T37" fmla="*/ 1865 h 110"/>
                  <a:gd name="T38" fmla="*/ 1736 w 124"/>
                  <a:gd name="T39" fmla="*/ 1471 h 110"/>
                  <a:gd name="T40" fmla="*/ 1671 w 124"/>
                  <a:gd name="T41" fmla="*/ 998 h 110"/>
                  <a:gd name="T42" fmla="*/ 1617 w 124"/>
                  <a:gd name="T43" fmla="*/ 790 h 110"/>
                  <a:gd name="T44" fmla="*/ 1573 w 124"/>
                  <a:gd name="T45" fmla="*/ 790 h 110"/>
                  <a:gd name="T46" fmla="*/ 1517 w 124"/>
                  <a:gd name="T47" fmla="*/ 763 h 110"/>
                  <a:gd name="T48" fmla="*/ 1472 w 124"/>
                  <a:gd name="T49" fmla="*/ 686 h 110"/>
                  <a:gd name="T50" fmla="*/ 1416 w 124"/>
                  <a:gd name="T51" fmla="*/ 604 h 110"/>
                  <a:gd name="T52" fmla="*/ 1416 w 124"/>
                  <a:gd name="T53" fmla="*/ 498 h 110"/>
                  <a:gd name="T54" fmla="*/ 1472 w 124"/>
                  <a:gd name="T55" fmla="*/ 369 h 110"/>
                  <a:gd name="T56" fmla="*/ 1637 w 124"/>
                  <a:gd name="T57" fmla="*/ 211 h 110"/>
                  <a:gd name="T58" fmla="*/ 1917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26 w 109"/>
                  <a:gd name="T3" fmla="*/ 20 h 156"/>
                  <a:gd name="T4" fmla="*/ 454 w 109"/>
                  <a:gd name="T5" fmla="*/ 118 h 156"/>
                  <a:gd name="T6" fmla="*/ 944 w 109"/>
                  <a:gd name="T7" fmla="*/ 296 h 156"/>
                  <a:gd name="T8" fmla="*/ 1474 w 109"/>
                  <a:gd name="T9" fmla="*/ 583 h 156"/>
                  <a:gd name="T10" fmla="*/ 1985 w 109"/>
                  <a:gd name="T11" fmla="*/ 1079 h 156"/>
                  <a:gd name="T12" fmla="*/ 2454 w 109"/>
                  <a:gd name="T13" fmla="*/ 1737 h 156"/>
                  <a:gd name="T14" fmla="*/ 2738 w 109"/>
                  <a:gd name="T15" fmla="*/ 2643 h 156"/>
                  <a:gd name="T16" fmla="*/ 2783 w 109"/>
                  <a:gd name="T17" fmla="*/ 3819 h 156"/>
                  <a:gd name="T18" fmla="*/ 2677 w 109"/>
                  <a:gd name="T19" fmla="*/ 3819 h 156"/>
                  <a:gd name="T20" fmla="*/ 2531 w 109"/>
                  <a:gd name="T21" fmla="*/ 3819 h 156"/>
                  <a:gd name="T22" fmla="*/ 2374 w 109"/>
                  <a:gd name="T23" fmla="*/ 3819 h 156"/>
                  <a:gd name="T24" fmla="*/ 2227 w 109"/>
                  <a:gd name="T25" fmla="*/ 3775 h 156"/>
                  <a:gd name="T26" fmla="*/ 2066 w 109"/>
                  <a:gd name="T27" fmla="*/ 3741 h 156"/>
                  <a:gd name="T28" fmla="*/ 1884 w 109"/>
                  <a:gd name="T29" fmla="*/ 3677 h 156"/>
                  <a:gd name="T30" fmla="*/ 1681 w 109"/>
                  <a:gd name="T31" fmla="*/ 3552 h 156"/>
                  <a:gd name="T32" fmla="*/ 1474 w 109"/>
                  <a:gd name="T33" fmla="*/ 3399 h 156"/>
                  <a:gd name="T34" fmla="*/ 1349 w 109"/>
                  <a:gd name="T35" fmla="*/ 3083 h 156"/>
                  <a:gd name="T36" fmla="*/ 1349 w 109"/>
                  <a:gd name="T37" fmla="*/ 2716 h 156"/>
                  <a:gd name="T38" fmla="*/ 1430 w 109"/>
                  <a:gd name="T39" fmla="*/ 2356 h 156"/>
                  <a:gd name="T40" fmla="*/ 1510 w 109"/>
                  <a:gd name="T41" fmla="*/ 1960 h 156"/>
                  <a:gd name="T42" fmla="*/ 1430 w 109"/>
                  <a:gd name="T43" fmla="*/ 1519 h 156"/>
                  <a:gd name="T44" fmla="*/ 1227 w 109"/>
                  <a:gd name="T45" fmla="*/ 1059 h 156"/>
                  <a:gd name="T46" fmla="*/ 793 w 109"/>
                  <a:gd name="T47" fmla="*/ 558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777 w 46"/>
                  <a:gd name="T1" fmla="*/ 0 h 94"/>
                  <a:gd name="T2" fmla="*/ 506 w 46"/>
                  <a:gd name="T3" fmla="*/ 925 h 94"/>
                  <a:gd name="T4" fmla="*/ 381 w 46"/>
                  <a:gd name="T5" fmla="*/ 1519 h 94"/>
                  <a:gd name="T6" fmla="*/ 280 w 46"/>
                  <a:gd name="T7" fmla="*/ 1932 h 94"/>
                  <a:gd name="T8" fmla="*/ 0 w 46"/>
                  <a:gd name="T9" fmla="*/ 2299 h 94"/>
                  <a:gd name="T10" fmla="*/ 300 w 46"/>
                  <a:gd name="T11" fmla="*/ 2154 h 94"/>
                  <a:gd name="T12" fmla="*/ 582 w 46"/>
                  <a:gd name="T13" fmla="*/ 1957 h 94"/>
                  <a:gd name="T14" fmla="*/ 808 w 46"/>
                  <a:gd name="T15" fmla="*/ 1681 h 94"/>
                  <a:gd name="T16" fmla="*/ 1012 w 46"/>
                  <a:gd name="T17" fmla="*/ 1394 h 94"/>
                  <a:gd name="T18" fmla="*/ 1133 w 46"/>
                  <a:gd name="T19" fmla="*/ 1078 h 94"/>
                  <a:gd name="T20" fmla="*/ 1158 w 46"/>
                  <a:gd name="T21" fmla="*/ 736 h 94"/>
                  <a:gd name="T22" fmla="*/ 1052 w 46"/>
                  <a:gd name="T23" fmla="*/ 360 h 94"/>
                  <a:gd name="T24" fmla="*/ 777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0 w 54"/>
                  <a:gd name="T3" fmla="*/ 25 h 40"/>
                  <a:gd name="T4" fmla="*/ 142 w 54"/>
                  <a:gd name="T5" fmla="*/ 81 h 40"/>
                  <a:gd name="T6" fmla="*/ 316 w 54"/>
                  <a:gd name="T7" fmla="*/ 207 h 40"/>
                  <a:gd name="T8" fmla="*/ 513 w 54"/>
                  <a:gd name="T9" fmla="*/ 308 h 40"/>
                  <a:gd name="T10" fmla="*/ 702 w 54"/>
                  <a:gd name="T11" fmla="*/ 389 h 40"/>
                  <a:gd name="T12" fmla="*/ 924 w 54"/>
                  <a:gd name="T13" fmla="*/ 437 h 40"/>
                  <a:gd name="T14" fmla="*/ 1120 w 54"/>
                  <a:gd name="T15" fmla="*/ 466 h 40"/>
                  <a:gd name="T16" fmla="*/ 1318 w 54"/>
                  <a:gd name="T17" fmla="*/ 410 h 40"/>
                  <a:gd name="T18" fmla="*/ 1293 w 54"/>
                  <a:gd name="T19" fmla="*/ 639 h 40"/>
                  <a:gd name="T20" fmla="*/ 1220 w 54"/>
                  <a:gd name="T21" fmla="*/ 846 h 40"/>
                  <a:gd name="T22" fmla="*/ 1076 w 54"/>
                  <a:gd name="T23" fmla="*/ 983 h 40"/>
                  <a:gd name="T24" fmla="*/ 898 w 54"/>
                  <a:gd name="T25" fmla="*/ 1028 h 40"/>
                  <a:gd name="T26" fmla="*/ 682 w 54"/>
                  <a:gd name="T27" fmla="*/ 1004 h 40"/>
                  <a:gd name="T28" fmla="*/ 460 w 54"/>
                  <a:gd name="T29" fmla="*/ 821 h 40"/>
                  <a:gd name="T30" fmla="*/ 242 w 54"/>
                  <a:gd name="T31" fmla="*/ 511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42 w 149"/>
                  <a:gd name="T3" fmla="*/ 453 h 704"/>
                  <a:gd name="T4" fmla="*/ 383 w 149"/>
                  <a:gd name="T5" fmla="*/ 1027 h 704"/>
                  <a:gd name="T6" fmla="*/ 671 w 149"/>
                  <a:gd name="T7" fmla="*/ 1755 h 704"/>
                  <a:gd name="T8" fmla="*/ 990 w 149"/>
                  <a:gd name="T9" fmla="*/ 2702 h 704"/>
                  <a:gd name="T10" fmla="*/ 1389 w 149"/>
                  <a:gd name="T11" fmla="*/ 3875 h 704"/>
                  <a:gd name="T12" fmla="*/ 1761 w 149"/>
                  <a:gd name="T13" fmla="*/ 5133 h 704"/>
                  <a:gd name="T14" fmla="*/ 2120 w 149"/>
                  <a:gd name="T15" fmla="*/ 6578 h 704"/>
                  <a:gd name="T16" fmla="*/ 2399 w 149"/>
                  <a:gd name="T17" fmla="*/ 8254 h 704"/>
                  <a:gd name="T18" fmla="*/ 2693 w 149"/>
                  <a:gd name="T19" fmla="*/ 10035 h 704"/>
                  <a:gd name="T20" fmla="*/ 2888 w 149"/>
                  <a:gd name="T21" fmla="*/ 12088 h 704"/>
                  <a:gd name="T22" fmla="*/ 2988 w 149"/>
                  <a:gd name="T23" fmla="*/ 14337 h 704"/>
                  <a:gd name="T24" fmla="*/ 3032 w 149"/>
                  <a:gd name="T25" fmla="*/ 16688 h 704"/>
                  <a:gd name="T26" fmla="*/ 2888 w 149"/>
                  <a:gd name="T27" fmla="*/ 19315 h 704"/>
                  <a:gd name="T28" fmla="*/ 2620 w 149"/>
                  <a:gd name="T29" fmla="*/ 22096 h 704"/>
                  <a:gd name="T30" fmla="*/ 2217 w 149"/>
                  <a:gd name="T31" fmla="*/ 25021 h 704"/>
                  <a:gd name="T32" fmla="*/ 1608 w 149"/>
                  <a:gd name="T33" fmla="*/ 28244 h 704"/>
                  <a:gd name="T34" fmla="*/ 932 w 149"/>
                  <a:gd name="T35" fmla="*/ 31897 h 704"/>
                  <a:gd name="T36" fmla="*/ 509 w 149"/>
                  <a:gd name="T37" fmla="*/ 35278 h 704"/>
                  <a:gd name="T38" fmla="*/ 241 w 149"/>
                  <a:gd name="T39" fmla="*/ 38399 h 704"/>
                  <a:gd name="T40" fmla="*/ 142 w 149"/>
                  <a:gd name="T41" fmla="*/ 41402 h 704"/>
                  <a:gd name="T42" fmla="*/ 142 w 149"/>
                  <a:gd name="T43" fmla="*/ 44257 h 704"/>
                  <a:gd name="T44" fmla="*/ 197 w 149"/>
                  <a:gd name="T45" fmla="*/ 46910 h 704"/>
                  <a:gd name="T46" fmla="*/ 295 w 149"/>
                  <a:gd name="T47" fmla="*/ 49238 h 704"/>
                  <a:gd name="T48" fmla="*/ 339 w 149"/>
                  <a:gd name="T49" fmla="*/ 51513 h 704"/>
                  <a:gd name="T50" fmla="*/ 990 w 149"/>
                  <a:gd name="T51" fmla="*/ 50340 h 704"/>
                  <a:gd name="T52" fmla="*/ 932 w 149"/>
                  <a:gd name="T53" fmla="*/ 49758 h 704"/>
                  <a:gd name="T54" fmla="*/ 868 w 149"/>
                  <a:gd name="T55" fmla="*/ 48082 h 704"/>
                  <a:gd name="T56" fmla="*/ 795 w 149"/>
                  <a:gd name="T57" fmla="*/ 45506 h 704"/>
                  <a:gd name="T58" fmla="*/ 848 w 149"/>
                  <a:gd name="T59" fmla="*/ 42078 h 704"/>
                  <a:gd name="T60" fmla="*/ 990 w 149"/>
                  <a:gd name="T61" fmla="*/ 37980 h 704"/>
                  <a:gd name="T62" fmla="*/ 1389 w 149"/>
                  <a:gd name="T63" fmla="*/ 33301 h 704"/>
                  <a:gd name="T64" fmla="*/ 2064 w 149"/>
                  <a:gd name="T65" fmla="*/ 28244 h 704"/>
                  <a:gd name="T66" fmla="*/ 3105 w 149"/>
                  <a:gd name="T67" fmla="*/ 22892 h 704"/>
                  <a:gd name="T68" fmla="*/ 3444 w 149"/>
                  <a:gd name="T69" fmla="*/ 20417 h 704"/>
                  <a:gd name="T70" fmla="*/ 3586 w 149"/>
                  <a:gd name="T71" fmla="*/ 17186 h 704"/>
                  <a:gd name="T72" fmla="*/ 3468 w 149"/>
                  <a:gd name="T73" fmla="*/ 13457 h 704"/>
                  <a:gd name="T74" fmla="*/ 3149 w 149"/>
                  <a:gd name="T75" fmla="*/ 9804 h 704"/>
                  <a:gd name="T76" fmla="*/ 2620 w 149"/>
                  <a:gd name="T77" fmla="*/ 6227 h 704"/>
                  <a:gd name="T78" fmla="*/ 1942 w 149"/>
                  <a:gd name="T79" fmla="*/ 3226 h 704"/>
                  <a:gd name="T80" fmla="*/ 1054 w 149"/>
                  <a:gd name="T81" fmla="*/ 1027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3808 w 128"/>
                <a:gd name="T1" fmla="*/ 0 h 217"/>
                <a:gd name="T2" fmla="*/ 4260 w 128"/>
                <a:gd name="T3" fmla="*/ 724 h 217"/>
                <a:gd name="T4" fmla="*/ 4661 w 128"/>
                <a:gd name="T5" fmla="*/ 2165 h 217"/>
                <a:gd name="T6" fmla="*/ 4979 w 128"/>
                <a:gd name="T7" fmla="*/ 4017 h 217"/>
                <a:gd name="T8" fmla="*/ 5191 w 128"/>
                <a:gd name="T9" fmla="*/ 6236 h 217"/>
                <a:gd name="T10" fmla="*/ 5145 w 128"/>
                <a:gd name="T11" fmla="*/ 8883 h 217"/>
                <a:gd name="T12" fmla="*/ 4706 w 128"/>
                <a:gd name="T13" fmla="*/ 11610 h 217"/>
                <a:gd name="T14" fmla="*/ 3808 w 128"/>
                <a:gd name="T15" fmla="*/ 14472 h 217"/>
                <a:gd name="T16" fmla="*/ 2425 w 128"/>
                <a:gd name="T17" fmla="*/ 17361 h 217"/>
                <a:gd name="T18" fmla="*/ 1994 w 128"/>
                <a:gd name="T19" fmla="*/ 17038 h 217"/>
                <a:gd name="T20" fmla="*/ 1542 w 128"/>
                <a:gd name="T21" fmla="*/ 16799 h 217"/>
                <a:gd name="T22" fmla="*/ 1062 w 128"/>
                <a:gd name="T23" fmla="*/ 16395 h 217"/>
                <a:gd name="T24" fmla="*/ 643 w 128"/>
                <a:gd name="T25" fmla="*/ 16072 h 217"/>
                <a:gd name="T26" fmla="*/ 318 w 128"/>
                <a:gd name="T27" fmla="*/ 15681 h 217"/>
                <a:gd name="T28" fmla="*/ 83 w 128"/>
                <a:gd name="T29" fmla="*/ 15196 h 217"/>
                <a:gd name="T30" fmla="*/ 0 w 128"/>
                <a:gd name="T31" fmla="*/ 14634 h 217"/>
                <a:gd name="T32" fmla="*/ 50 w 128"/>
                <a:gd name="T33" fmla="*/ 14230 h 217"/>
                <a:gd name="T34" fmla="*/ 527 w 128"/>
                <a:gd name="T35" fmla="*/ 13668 h 217"/>
                <a:gd name="T36" fmla="*/ 1171 w 128"/>
                <a:gd name="T37" fmla="*/ 12899 h 217"/>
                <a:gd name="T38" fmla="*/ 1865 w 128"/>
                <a:gd name="T39" fmla="*/ 12014 h 217"/>
                <a:gd name="T40" fmla="*/ 2554 w 128"/>
                <a:gd name="T41" fmla="*/ 10725 h 217"/>
                <a:gd name="T42" fmla="*/ 3197 w 128"/>
                <a:gd name="T43" fmla="*/ 8963 h 217"/>
                <a:gd name="T44" fmla="*/ 3694 w 128"/>
                <a:gd name="T45" fmla="*/ 6637 h 217"/>
                <a:gd name="T46" fmla="*/ 3934 w 128"/>
                <a:gd name="T47" fmla="*/ 3694 h 217"/>
                <a:gd name="T48" fmla="*/ 3808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6290 w 117"/>
                <a:gd name="T1" fmla="*/ 0 h 132"/>
                <a:gd name="T2" fmla="*/ 0 w 117"/>
                <a:gd name="T3" fmla="*/ 3817 h 132"/>
                <a:gd name="T4" fmla="*/ 248 w 117"/>
                <a:gd name="T5" fmla="*/ 3955 h 132"/>
                <a:gd name="T6" fmla="*/ 1162 w 117"/>
                <a:gd name="T7" fmla="*/ 4436 h 132"/>
                <a:gd name="T8" fmla="*/ 2436 w 117"/>
                <a:gd name="T9" fmla="*/ 5512 h 132"/>
                <a:gd name="T10" fmla="*/ 3855 w 117"/>
                <a:gd name="T11" fmla="*/ 7167 h 132"/>
                <a:gd name="T12" fmla="*/ 5540 w 117"/>
                <a:gd name="T13" fmla="*/ 9466 h 132"/>
                <a:gd name="T14" fmla="*/ 7041 w 117"/>
                <a:gd name="T15" fmla="*/ 12208 h 132"/>
                <a:gd name="T16" fmla="*/ 8560 w 117"/>
                <a:gd name="T17" fmla="*/ 15716 h 132"/>
                <a:gd name="T18" fmla="*/ 9721 w 117"/>
                <a:gd name="T19" fmla="*/ 20152 h 132"/>
                <a:gd name="T20" fmla="*/ 9803 w 117"/>
                <a:gd name="T21" fmla="*/ 18324 h 132"/>
                <a:gd name="T22" fmla="*/ 9640 w 117"/>
                <a:gd name="T23" fmla="*/ 16335 h 132"/>
                <a:gd name="T24" fmla="*/ 9053 w 117"/>
                <a:gd name="T25" fmla="*/ 13727 h 132"/>
                <a:gd name="T26" fmla="*/ 8311 w 117"/>
                <a:gd name="T27" fmla="*/ 11294 h 132"/>
                <a:gd name="T28" fmla="*/ 7452 w 117"/>
                <a:gd name="T29" fmla="*/ 8858 h 132"/>
                <a:gd name="T30" fmla="*/ 6535 w 117"/>
                <a:gd name="T31" fmla="*/ 6858 h 132"/>
                <a:gd name="T32" fmla="*/ 5622 w 117"/>
                <a:gd name="T33" fmla="*/ 5512 h 132"/>
                <a:gd name="T34" fmla="*/ 4844 w 117"/>
                <a:gd name="T35" fmla="*/ 4868 h 132"/>
                <a:gd name="T36" fmla="*/ 5785 w 117"/>
                <a:gd name="T37" fmla="*/ 4436 h 132"/>
                <a:gd name="T38" fmla="*/ 6620 w 117"/>
                <a:gd name="T39" fmla="*/ 4250 h 132"/>
                <a:gd name="T40" fmla="*/ 7452 w 117"/>
                <a:gd name="T41" fmla="*/ 3955 h 132"/>
                <a:gd name="T42" fmla="*/ 8230 w 117"/>
                <a:gd name="T43" fmla="*/ 3817 h 132"/>
                <a:gd name="T44" fmla="*/ 8808 w 117"/>
                <a:gd name="T45" fmla="*/ 3645 h 132"/>
                <a:gd name="T46" fmla="*/ 9137 w 117"/>
                <a:gd name="T47" fmla="*/ 3350 h 132"/>
                <a:gd name="T48" fmla="*/ 9476 w 117"/>
                <a:gd name="T49" fmla="*/ 3213 h 132"/>
                <a:gd name="T50" fmla="*/ 9558 w 117"/>
                <a:gd name="T51" fmla="*/ 3213 h 132"/>
                <a:gd name="T52" fmla="*/ 6290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349 w 29"/>
                <a:gd name="T1" fmla="*/ 0 h 77"/>
                <a:gd name="T2" fmla="*/ 1863 w 29"/>
                <a:gd name="T3" fmla="*/ 0 h 77"/>
                <a:gd name="T4" fmla="*/ 1296 w 29"/>
                <a:gd name="T5" fmla="*/ 633 h 77"/>
                <a:gd name="T6" fmla="*/ 729 w 29"/>
                <a:gd name="T7" fmla="*/ 1445 h 77"/>
                <a:gd name="T8" fmla="*/ 324 w 29"/>
                <a:gd name="T9" fmla="*/ 3064 h 77"/>
                <a:gd name="T10" fmla="*/ 81 w 29"/>
                <a:gd name="T11" fmla="*/ 4825 h 77"/>
                <a:gd name="T12" fmla="*/ 0 w 29"/>
                <a:gd name="T13" fmla="*/ 7078 h 77"/>
                <a:gd name="T14" fmla="*/ 243 w 29"/>
                <a:gd name="T15" fmla="*/ 9650 h 77"/>
                <a:gd name="T16" fmla="*/ 891 w 29"/>
                <a:gd name="T17" fmla="*/ 12344 h 77"/>
                <a:gd name="T18" fmla="*/ 1215 w 29"/>
                <a:gd name="T19" fmla="*/ 8522 h 77"/>
                <a:gd name="T20" fmla="*/ 1539 w 29"/>
                <a:gd name="T21" fmla="*/ 5950 h 77"/>
                <a:gd name="T22" fmla="*/ 1863 w 29"/>
                <a:gd name="T23" fmla="*/ 3519 h 77"/>
                <a:gd name="T24" fmla="*/ 2349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988 h 237"/>
                <a:gd name="T4" fmla="*/ 148 w 257"/>
                <a:gd name="T5" fmla="*/ 1959 h 237"/>
                <a:gd name="T6" fmla="*/ 294 w 257"/>
                <a:gd name="T7" fmla="*/ 2942 h 237"/>
                <a:gd name="T8" fmla="*/ 541 w 257"/>
                <a:gd name="T9" fmla="*/ 3838 h 237"/>
                <a:gd name="T10" fmla="*/ 893 w 257"/>
                <a:gd name="T11" fmla="*/ 4671 h 237"/>
                <a:gd name="T12" fmla="*/ 1341 w 257"/>
                <a:gd name="T13" fmla="*/ 5527 h 237"/>
                <a:gd name="T14" fmla="*/ 1881 w 257"/>
                <a:gd name="T15" fmla="*/ 6310 h 237"/>
                <a:gd name="T16" fmla="*/ 2515 w 257"/>
                <a:gd name="T17" fmla="*/ 6968 h 237"/>
                <a:gd name="T18" fmla="*/ 3315 w 257"/>
                <a:gd name="T19" fmla="*/ 7601 h 237"/>
                <a:gd name="T20" fmla="*/ 4240 w 257"/>
                <a:gd name="T21" fmla="*/ 8144 h 237"/>
                <a:gd name="T22" fmla="*/ 5231 w 257"/>
                <a:gd name="T23" fmla="*/ 8582 h 237"/>
                <a:gd name="T24" fmla="*/ 6452 w 257"/>
                <a:gd name="T25" fmla="*/ 8928 h 237"/>
                <a:gd name="T26" fmla="*/ 7793 w 257"/>
                <a:gd name="T27" fmla="*/ 9165 h 237"/>
                <a:gd name="T28" fmla="*/ 9269 w 257"/>
                <a:gd name="T29" fmla="*/ 9290 h 237"/>
                <a:gd name="T30" fmla="*/ 10848 w 257"/>
                <a:gd name="T31" fmla="*/ 9240 h 237"/>
                <a:gd name="T32" fmla="*/ 12674 w 257"/>
                <a:gd name="T33" fmla="*/ 9085 h 237"/>
                <a:gd name="T34" fmla="*/ 11052 w 257"/>
                <a:gd name="T35" fmla="*/ 8895 h 237"/>
                <a:gd name="T36" fmla="*/ 9619 w 257"/>
                <a:gd name="T37" fmla="*/ 8615 h 237"/>
                <a:gd name="T38" fmla="*/ 8371 w 257"/>
                <a:gd name="T39" fmla="*/ 8302 h 237"/>
                <a:gd name="T40" fmla="*/ 7295 w 257"/>
                <a:gd name="T41" fmla="*/ 7989 h 237"/>
                <a:gd name="T42" fmla="*/ 6307 w 257"/>
                <a:gd name="T43" fmla="*/ 7569 h 237"/>
                <a:gd name="T44" fmla="*/ 5525 w 257"/>
                <a:gd name="T45" fmla="*/ 7124 h 237"/>
                <a:gd name="T46" fmla="*/ 4783 w 257"/>
                <a:gd name="T47" fmla="*/ 6623 h 237"/>
                <a:gd name="T48" fmla="*/ 4150 w 257"/>
                <a:gd name="T49" fmla="*/ 6080 h 237"/>
                <a:gd name="T50" fmla="*/ 3553 w 257"/>
                <a:gd name="T51" fmla="*/ 5527 h 237"/>
                <a:gd name="T52" fmla="*/ 3013 w 257"/>
                <a:gd name="T53" fmla="*/ 4902 h 237"/>
                <a:gd name="T54" fmla="*/ 2570 w 257"/>
                <a:gd name="T55" fmla="*/ 4201 h 237"/>
                <a:gd name="T56" fmla="*/ 2120 w 257"/>
                <a:gd name="T57" fmla="*/ 3443 h 237"/>
                <a:gd name="T58" fmla="*/ 1622 w 257"/>
                <a:gd name="T59" fmla="*/ 2710 h 237"/>
                <a:gd name="T60" fmla="*/ 1137 w 257"/>
                <a:gd name="T61" fmla="*/ 1847 h 237"/>
                <a:gd name="T62" fmla="*/ 596 w 257"/>
                <a:gd name="T63" fmla="*/ 93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3867 w 124"/>
                <a:gd name="T1" fmla="*/ 0 h 110"/>
                <a:gd name="T2" fmla="*/ 6219 w 124"/>
                <a:gd name="T3" fmla="*/ 4408 h 110"/>
                <a:gd name="T4" fmla="*/ 6012 w 124"/>
                <a:gd name="T5" fmla="*/ 4357 h 110"/>
                <a:gd name="T6" fmla="*/ 5368 w 124"/>
                <a:gd name="T7" fmla="*/ 4279 h 110"/>
                <a:gd name="T8" fmla="*/ 4468 w 124"/>
                <a:gd name="T9" fmla="*/ 4114 h 110"/>
                <a:gd name="T10" fmla="*/ 3414 w 124"/>
                <a:gd name="T11" fmla="*/ 4036 h 110"/>
                <a:gd name="T12" fmla="*/ 2259 w 124"/>
                <a:gd name="T13" fmla="*/ 3953 h 110"/>
                <a:gd name="T14" fmla="*/ 1261 w 124"/>
                <a:gd name="T15" fmla="*/ 4006 h 110"/>
                <a:gd name="T16" fmla="*/ 452 w 124"/>
                <a:gd name="T17" fmla="*/ 4165 h 110"/>
                <a:gd name="T18" fmla="*/ 0 w 124"/>
                <a:gd name="T19" fmla="*/ 4491 h 110"/>
                <a:gd name="T20" fmla="*/ 205 w 124"/>
                <a:gd name="T21" fmla="*/ 4006 h 110"/>
                <a:gd name="T22" fmla="*/ 397 w 124"/>
                <a:gd name="T23" fmla="*/ 3634 h 110"/>
                <a:gd name="T24" fmla="*/ 806 w 124"/>
                <a:gd name="T25" fmla="*/ 3341 h 110"/>
                <a:gd name="T26" fmla="*/ 1261 w 124"/>
                <a:gd name="T27" fmla="*/ 3098 h 110"/>
                <a:gd name="T28" fmla="*/ 1807 w 124"/>
                <a:gd name="T29" fmla="*/ 2939 h 110"/>
                <a:gd name="T30" fmla="*/ 2358 w 124"/>
                <a:gd name="T31" fmla="*/ 2886 h 110"/>
                <a:gd name="T32" fmla="*/ 2959 w 124"/>
                <a:gd name="T33" fmla="*/ 2886 h 110"/>
                <a:gd name="T34" fmla="*/ 3619 w 124"/>
                <a:gd name="T35" fmla="*/ 3020 h 110"/>
                <a:gd name="T36" fmla="*/ 3654 w 124"/>
                <a:gd name="T37" fmla="*/ 2886 h 110"/>
                <a:gd name="T38" fmla="*/ 3505 w 124"/>
                <a:gd name="T39" fmla="*/ 2292 h 110"/>
                <a:gd name="T40" fmla="*/ 3356 w 124"/>
                <a:gd name="T41" fmla="*/ 1552 h 110"/>
                <a:gd name="T42" fmla="*/ 3257 w 124"/>
                <a:gd name="T43" fmla="*/ 1226 h 110"/>
                <a:gd name="T44" fmla="*/ 3167 w 124"/>
                <a:gd name="T45" fmla="*/ 1226 h 110"/>
                <a:gd name="T46" fmla="*/ 3053 w 124"/>
                <a:gd name="T47" fmla="*/ 1175 h 110"/>
                <a:gd name="T48" fmla="*/ 2959 w 124"/>
                <a:gd name="T49" fmla="*/ 1067 h 110"/>
                <a:gd name="T50" fmla="*/ 2869 w 124"/>
                <a:gd name="T51" fmla="*/ 940 h 110"/>
                <a:gd name="T52" fmla="*/ 2869 w 124"/>
                <a:gd name="T53" fmla="*/ 773 h 110"/>
                <a:gd name="T54" fmla="*/ 2959 w 124"/>
                <a:gd name="T55" fmla="*/ 561 h 110"/>
                <a:gd name="T56" fmla="*/ 3313 w 124"/>
                <a:gd name="T57" fmla="*/ 326 h 110"/>
                <a:gd name="T58" fmla="*/ 386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1588 w 46"/>
                <a:gd name="T1" fmla="*/ 0 h 94"/>
                <a:gd name="T2" fmla="*/ 1016 w 46"/>
                <a:gd name="T3" fmla="*/ 1433 h 94"/>
                <a:gd name="T4" fmla="*/ 765 w 46"/>
                <a:gd name="T5" fmla="*/ 2347 h 94"/>
                <a:gd name="T6" fmla="*/ 559 w 46"/>
                <a:gd name="T7" fmla="*/ 2987 h 94"/>
                <a:gd name="T8" fmla="*/ 0 w 46"/>
                <a:gd name="T9" fmla="*/ 3552 h 94"/>
                <a:gd name="T10" fmla="*/ 615 w 46"/>
                <a:gd name="T11" fmla="*/ 3319 h 94"/>
                <a:gd name="T12" fmla="*/ 1187 w 46"/>
                <a:gd name="T13" fmla="*/ 3017 h 94"/>
                <a:gd name="T14" fmla="*/ 1644 w 46"/>
                <a:gd name="T15" fmla="*/ 2605 h 94"/>
                <a:gd name="T16" fmla="*/ 2046 w 46"/>
                <a:gd name="T17" fmla="*/ 2152 h 94"/>
                <a:gd name="T18" fmla="*/ 2294 w 46"/>
                <a:gd name="T19" fmla="*/ 1658 h 94"/>
                <a:gd name="T20" fmla="*/ 2353 w 46"/>
                <a:gd name="T21" fmla="*/ 1125 h 94"/>
                <a:gd name="T22" fmla="*/ 2139 w 46"/>
                <a:gd name="T23" fmla="*/ 565 h 94"/>
                <a:gd name="T24" fmla="*/ 1588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293 w 149"/>
                <a:gd name="T3" fmla="*/ 693 h 704"/>
                <a:gd name="T4" fmla="*/ 773 w 149"/>
                <a:gd name="T5" fmla="*/ 1601 h 704"/>
                <a:gd name="T6" fmla="*/ 1356 w 149"/>
                <a:gd name="T7" fmla="*/ 2721 h 704"/>
                <a:gd name="T8" fmla="*/ 1983 w 149"/>
                <a:gd name="T9" fmla="*/ 4214 h 704"/>
                <a:gd name="T10" fmla="*/ 2812 w 149"/>
                <a:gd name="T11" fmla="*/ 6031 h 704"/>
                <a:gd name="T12" fmla="*/ 3542 w 149"/>
                <a:gd name="T13" fmla="*/ 7985 h 704"/>
                <a:gd name="T14" fmla="*/ 4257 w 149"/>
                <a:gd name="T15" fmla="*/ 10259 h 704"/>
                <a:gd name="T16" fmla="*/ 4843 w 149"/>
                <a:gd name="T17" fmla="*/ 12872 h 704"/>
                <a:gd name="T18" fmla="*/ 5412 w 149"/>
                <a:gd name="T19" fmla="*/ 15626 h 704"/>
                <a:gd name="T20" fmla="*/ 5816 w 149"/>
                <a:gd name="T21" fmla="*/ 18795 h 704"/>
                <a:gd name="T22" fmla="*/ 5998 w 149"/>
                <a:gd name="T23" fmla="*/ 22317 h 704"/>
                <a:gd name="T24" fmla="*/ 6095 w 149"/>
                <a:gd name="T25" fmla="*/ 25980 h 704"/>
                <a:gd name="T26" fmla="*/ 5816 w 149"/>
                <a:gd name="T27" fmla="*/ 30089 h 704"/>
                <a:gd name="T28" fmla="*/ 5267 w 149"/>
                <a:gd name="T29" fmla="*/ 34422 h 704"/>
                <a:gd name="T30" fmla="*/ 4460 w 149"/>
                <a:gd name="T31" fmla="*/ 38946 h 704"/>
                <a:gd name="T32" fmla="*/ 3250 w 149"/>
                <a:gd name="T33" fmla="*/ 43974 h 704"/>
                <a:gd name="T34" fmla="*/ 1891 w 149"/>
                <a:gd name="T35" fmla="*/ 49653 h 704"/>
                <a:gd name="T36" fmla="*/ 1008 w 149"/>
                <a:gd name="T37" fmla="*/ 54926 h 704"/>
                <a:gd name="T38" fmla="*/ 480 w 149"/>
                <a:gd name="T39" fmla="*/ 59803 h 704"/>
                <a:gd name="T40" fmla="*/ 293 w 149"/>
                <a:gd name="T41" fmla="*/ 64478 h 704"/>
                <a:gd name="T42" fmla="*/ 293 w 149"/>
                <a:gd name="T43" fmla="*/ 68941 h 704"/>
                <a:gd name="T44" fmla="*/ 382 w 149"/>
                <a:gd name="T45" fmla="*/ 73018 h 704"/>
                <a:gd name="T46" fmla="*/ 586 w 149"/>
                <a:gd name="T47" fmla="*/ 76678 h 704"/>
                <a:gd name="T48" fmla="*/ 680 w 149"/>
                <a:gd name="T49" fmla="*/ 80203 h 704"/>
                <a:gd name="T50" fmla="*/ 1983 w 149"/>
                <a:gd name="T51" fmla="*/ 78386 h 704"/>
                <a:gd name="T52" fmla="*/ 1891 w 149"/>
                <a:gd name="T53" fmla="*/ 77478 h 704"/>
                <a:gd name="T54" fmla="*/ 1746 w 149"/>
                <a:gd name="T55" fmla="*/ 74832 h 704"/>
                <a:gd name="T56" fmla="*/ 1593 w 149"/>
                <a:gd name="T57" fmla="*/ 70862 h 704"/>
                <a:gd name="T58" fmla="*/ 1691 w 149"/>
                <a:gd name="T59" fmla="*/ 65524 h 704"/>
                <a:gd name="T60" fmla="*/ 1983 w 149"/>
                <a:gd name="T61" fmla="*/ 59143 h 704"/>
                <a:gd name="T62" fmla="*/ 2812 w 149"/>
                <a:gd name="T63" fmla="*/ 51851 h 704"/>
                <a:gd name="T64" fmla="*/ 4167 w 149"/>
                <a:gd name="T65" fmla="*/ 43974 h 704"/>
                <a:gd name="T66" fmla="*/ 6241 w 149"/>
                <a:gd name="T67" fmla="*/ 35670 h 704"/>
                <a:gd name="T68" fmla="*/ 6916 w 149"/>
                <a:gd name="T69" fmla="*/ 31808 h 704"/>
                <a:gd name="T70" fmla="*/ 7214 w 149"/>
                <a:gd name="T71" fmla="*/ 26780 h 704"/>
                <a:gd name="T72" fmla="*/ 6971 w 149"/>
                <a:gd name="T73" fmla="*/ 20952 h 704"/>
                <a:gd name="T74" fmla="*/ 6351 w 149"/>
                <a:gd name="T75" fmla="*/ 15273 h 704"/>
                <a:gd name="T76" fmla="*/ 5267 w 149"/>
                <a:gd name="T77" fmla="*/ 9690 h 704"/>
                <a:gd name="T78" fmla="*/ 3925 w 149"/>
                <a:gd name="T79" fmla="*/ 5018 h 704"/>
                <a:gd name="T80" fmla="*/ 2129 w 149"/>
                <a:gd name="T81" fmla="*/ 1601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6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6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4D852BF-18BB-4A3D-BCB9-D3C2D52B5A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2645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1766567-8EC1-4CF5-9ACC-65CF846F7D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8812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F0F553-D900-470D-9242-5CD723B8BC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49074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F2300D-6173-4BF7-9BBF-94CA0BA914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3200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69B436-9663-468B-A1D5-2CE0D1E292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06429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CF84EA-1577-431B-A14B-741FDCBA77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628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BE55B4-1750-4DB2-940F-283EF864DB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5157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61A945-A962-4583-8B19-B10654003A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7482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213A32-FF68-4E72-8FD8-F788B1820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5536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8135017-A7E1-4E6F-BC11-A4D026387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203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B93DDCF-AF6F-4187-9502-5386F55E60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1856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2EF91D-E4E8-4483-8104-D3C12528332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EB5EDBC-FE5B-4348-BFD5-F8C6D24682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559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4FEA3F-E939-4A86-B605-9490BA2ED300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C0E4507-9E96-4921-B9A8-D7C722BFD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17513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09E10E-1680-44BA-B243-B2C13A5B621E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0FA3C0-CC1A-4515-89B7-FA1FCBDD38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5163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1C2AE7-D608-4052-8CDF-5FECE71D89D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AFF2B2-A352-4640-898F-0A00D8544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68685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11C7D9-8C69-41B0-8F68-46D387672974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0D73CA-A60C-48E3-9F7E-2A99870AC2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7649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7DA52C-A870-4E5F-96C6-8AC0B02789DA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88AA24-6B4F-435B-A2B5-B17140D280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3086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54059C-F62E-4F25-BEF4-BCE55D5243C3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853313-53E9-4A4D-A2E9-3AE28C8B40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27594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6B853B-66B8-422E-BF25-AC962D8D1F12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048BEB-B19B-42E9-87C9-274A9C0A25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76186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940138-625B-4964-BA6F-FE0F917957E8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CC52A9-53BA-4346-ACF4-0B372C3055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58815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CF797F-C409-457D-B48A-475105FA254A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5A09CE-E1CD-45F0-8A35-D9244F8812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61249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E10E99-B68F-41B5-8BD4-515EDCAC7655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21B15E-8FC0-4521-8FC2-07E75A6E0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98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4F13E1-76B3-4D34-BEEE-7DE6647D0D16}" type="datetimeFigureOut">
              <a:rPr lang="cs-CZ" smtClean="0"/>
              <a:t>19.3.2012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587B545-88B8-4A4B-B468-DA44F2045E8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12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6559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4F13E1-76B3-4D34-BEEE-7DE6647D0D16}" type="datetimeFigureOut">
              <a:rPr lang="cs-CZ" smtClean="0">
                <a:solidFill>
                  <a:srgbClr val="575F6D"/>
                </a:solidFill>
              </a:rPr>
              <a:pPr/>
              <a:t>19.3.2012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587B545-88B8-4A4B-B468-DA44F2045E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72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198 w 217"/>
                  <a:gd name="T1" fmla="*/ 910 h 210"/>
                  <a:gd name="T2" fmla="*/ 159 w 217"/>
                  <a:gd name="T3" fmla="*/ 860 h 210"/>
                  <a:gd name="T4" fmla="*/ 114 w 217"/>
                  <a:gd name="T5" fmla="*/ 785 h 210"/>
                  <a:gd name="T6" fmla="*/ 66 w 217"/>
                  <a:gd name="T7" fmla="*/ 687 h 210"/>
                  <a:gd name="T8" fmla="*/ 20 w 217"/>
                  <a:gd name="T9" fmla="*/ 584 h 210"/>
                  <a:gd name="T10" fmla="*/ 0 w 217"/>
                  <a:gd name="T11" fmla="*/ 473 h 210"/>
                  <a:gd name="T12" fmla="*/ 1 w 217"/>
                  <a:gd name="T13" fmla="*/ 354 h 210"/>
                  <a:gd name="T14" fmla="*/ 39 w 217"/>
                  <a:gd name="T15" fmla="*/ 245 h 210"/>
                  <a:gd name="T16" fmla="*/ 117 w 217"/>
                  <a:gd name="T17" fmla="*/ 154 h 210"/>
                  <a:gd name="T18" fmla="*/ 196 w 217"/>
                  <a:gd name="T19" fmla="*/ 95 h 210"/>
                  <a:gd name="T20" fmla="*/ 260 w 217"/>
                  <a:gd name="T21" fmla="*/ 52 h 210"/>
                  <a:gd name="T22" fmla="*/ 312 w 217"/>
                  <a:gd name="T23" fmla="*/ 29 h 210"/>
                  <a:gd name="T24" fmla="*/ 352 w 217"/>
                  <a:gd name="T25" fmla="*/ 20 h 210"/>
                  <a:gd name="T26" fmla="*/ 381 w 217"/>
                  <a:gd name="T27" fmla="*/ 20 h 210"/>
                  <a:gd name="T28" fmla="*/ 450 w 217"/>
                  <a:gd name="T29" fmla="*/ 0 h 210"/>
                  <a:gd name="T30" fmla="*/ 639 w 217"/>
                  <a:gd name="T31" fmla="*/ 36 h 210"/>
                  <a:gd name="T32" fmla="*/ 692 w 217"/>
                  <a:gd name="T33" fmla="*/ 52 h 210"/>
                  <a:gd name="T34" fmla="*/ 744 w 217"/>
                  <a:gd name="T35" fmla="*/ 66 h 210"/>
                  <a:gd name="T36" fmla="*/ 789 w 217"/>
                  <a:gd name="T37" fmla="*/ 81 h 210"/>
                  <a:gd name="T38" fmla="*/ 822 w 217"/>
                  <a:gd name="T39" fmla="*/ 100 h 210"/>
                  <a:gd name="T40" fmla="*/ 860 w 217"/>
                  <a:gd name="T41" fmla="*/ 117 h 210"/>
                  <a:gd name="T42" fmla="*/ 889 w 217"/>
                  <a:gd name="T43" fmla="*/ 137 h 210"/>
                  <a:gd name="T44" fmla="*/ 912 w 217"/>
                  <a:gd name="T45" fmla="*/ 164 h 210"/>
                  <a:gd name="T46" fmla="*/ 939 w 217"/>
                  <a:gd name="T47" fmla="*/ 196 h 210"/>
                  <a:gd name="T48" fmla="*/ 889 w 217"/>
                  <a:gd name="T49" fmla="*/ 175 h 210"/>
                  <a:gd name="T50" fmla="*/ 841 w 217"/>
                  <a:gd name="T51" fmla="*/ 156 h 210"/>
                  <a:gd name="T52" fmla="*/ 793 w 217"/>
                  <a:gd name="T53" fmla="*/ 144 h 210"/>
                  <a:gd name="T54" fmla="*/ 744 w 217"/>
                  <a:gd name="T55" fmla="*/ 128 h 210"/>
                  <a:gd name="T56" fmla="*/ 705 w 217"/>
                  <a:gd name="T57" fmla="*/ 117 h 210"/>
                  <a:gd name="T58" fmla="*/ 664 w 217"/>
                  <a:gd name="T59" fmla="*/ 114 h 210"/>
                  <a:gd name="T60" fmla="*/ 617 w 217"/>
                  <a:gd name="T61" fmla="*/ 107 h 210"/>
                  <a:gd name="T62" fmla="*/ 578 w 217"/>
                  <a:gd name="T63" fmla="*/ 107 h 210"/>
                  <a:gd name="T64" fmla="*/ 541 w 217"/>
                  <a:gd name="T65" fmla="*/ 107 h 210"/>
                  <a:gd name="T66" fmla="*/ 502 w 217"/>
                  <a:gd name="T67" fmla="*/ 108 h 210"/>
                  <a:gd name="T68" fmla="*/ 462 w 217"/>
                  <a:gd name="T69" fmla="*/ 117 h 210"/>
                  <a:gd name="T70" fmla="*/ 428 w 217"/>
                  <a:gd name="T71" fmla="*/ 127 h 210"/>
                  <a:gd name="T72" fmla="*/ 394 w 217"/>
                  <a:gd name="T73" fmla="*/ 144 h 210"/>
                  <a:gd name="T74" fmla="*/ 353 w 217"/>
                  <a:gd name="T75" fmla="*/ 156 h 210"/>
                  <a:gd name="T76" fmla="*/ 320 w 217"/>
                  <a:gd name="T77" fmla="*/ 177 h 210"/>
                  <a:gd name="T78" fmla="*/ 286 w 217"/>
                  <a:gd name="T79" fmla="*/ 198 h 210"/>
                  <a:gd name="T80" fmla="*/ 225 w 217"/>
                  <a:gd name="T81" fmla="*/ 264 h 210"/>
                  <a:gd name="T82" fmla="*/ 183 w 217"/>
                  <a:gd name="T83" fmla="*/ 346 h 210"/>
                  <a:gd name="T84" fmla="*/ 159 w 217"/>
                  <a:gd name="T85" fmla="*/ 447 h 210"/>
                  <a:gd name="T86" fmla="*/ 150 w 217"/>
                  <a:gd name="T87" fmla="*/ 547 h 210"/>
                  <a:gd name="T88" fmla="*/ 150 w 217"/>
                  <a:gd name="T89" fmla="*/ 657 h 210"/>
                  <a:gd name="T90" fmla="*/ 164 w 217"/>
                  <a:gd name="T91" fmla="*/ 753 h 210"/>
                  <a:gd name="T92" fmla="*/ 177 w 217"/>
                  <a:gd name="T93" fmla="*/ 841 h 210"/>
                  <a:gd name="T94" fmla="*/ 198 w 217"/>
                  <a:gd name="T95" fmla="*/ 910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468 w 182"/>
                  <a:gd name="T1" fmla="*/ 0 h 213"/>
                  <a:gd name="T2" fmla="*/ 481 w 182"/>
                  <a:gd name="T3" fmla="*/ 9 h 213"/>
                  <a:gd name="T4" fmla="*/ 508 w 182"/>
                  <a:gd name="T5" fmla="*/ 36 h 213"/>
                  <a:gd name="T6" fmla="*/ 546 w 182"/>
                  <a:gd name="T7" fmla="*/ 80 h 213"/>
                  <a:gd name="T8" fmla="*/ 589 w 182"/>
                  <a:gd name="T9" fmla="*/ 145 h 213"/>
                  <a:gd name="T10" fmla="*/ 623 w 182"/>
                  <a:gd name="T11" fmla="*/ 226 h 213"/>
                  <a:gd name="T12" fmla="*/ 645 w 182"/>
                  <a:gd name="T13" fmla="*/ 333 h 213"/>
                  <a:gd name="T14" fmla="*/ 645 w 182"/>
                  <a:gd name="T15" fmla="*/ 460 h 213"/>
                  <a:gd name="T16" fmla="*/ 618 w 182"/>
                  <a:gd name="T17" fmla="*/ 609 h 213"/>
                  <a:gd name="T18" fmla="*/ 603 w 182"/>
                  <a:gd name="T19" fmla="*/ 651 h 213"/>
                  <a:gd name="T20" fmla="*/ 584 w 182"/>
                  <a:gd name="T21" fmla="*/ 685 h 213"/>
                  <a:gd name="T22" fmla="*/ 564 w 182"/>
                  <a:gd name="T23" fmla="*/ 723 h 213"/>
                  <a:gd name="T24" fmla="*/ 537 w 182"/>
                  <a:gd name="T25" fmla="*/ 756 h 213"/>
                  <a:gd name="T26" fmla="*/ 501 w 182"/>
                  <a:gd name="T27" fmla="*/ 787 h 213"/>
                  <a:gd name="T28" fmla="*/ 471 w 182"/>
                  <a:gd name="T29" fmla="*/ 811 h 213"/>
                  <a:gd name="T30" fmla="*/ 439 w 182"/>
                  <a:gd name="T31" fmla="*/ 834 h 213"/>
                  <a:gd name="T32" fmla="*/ 394 w 182"/>
                  <a:gd name="T33" fmla="*/ 853 h 213"/>
                  <a:gd name="T34" fmla="*/ 353 w 182"/>
                  <a:gd name="T35" fmla="*/ 862 h 213"/>
                  <a:gd name="T36" fmla="*/ 311 w 182"/>
                  <a:gd name="T37" fmla="*/ 873 h 213"/>
                  <a:gd name="T38" fmla="*/ 263 w 182"/>
                  <a:gd name="T39" fmla="*/ 881 h 213"/>
                  <a:gd name="T40" fmla="*/ 212 w 182"/>
                  <a:gd name="T41" fmla="*/ 881 h 213"/>
                  <a:gd name="T42" fmla="*/ 157 w 182"/>
                  <a:gd name="T43" fmla="*/ 873 h 213"/>
                  <a:gd name="T44" fmla="*/ 108 w 182"/>
                  <a:gd name="T45" fmla="*/ 862 h 213"/>
                  <a:gd name="T46" fmla="*/ 50 w 182"/>
                  <a:gd name="T47" fmla="*/ 843 h 213"/>
                  <a:gd name="T48" fmla="*/ 0 w 182"/>
                  <a:gd name="T49" fmla="*/ 821 h 213"/>
                  <a:gd name="T50" fmla="*/ 48 w 182"/>
                  <a:gd name="T51" fmla="*/ 853 h 213"/>
                  <a:gd name="T52" fmla="*/ 95 w 182"/>
                  <a:gd name="T53" fmla="*/ 873 h 213"/>
                  <a:gd name="T54" fmla="*/ 143 w 182"/>
                  <a:gd name="T55" fmla="*/ 895 h 213"/>
                  <a:gd name="T56" fmla="*/ 184 w 182"/>
                  <a:gd name="T57" fmla="*/ 910 h 213"/>
                  <a:gd name="T58" fmla="*/ 226 w 182"/>
                  <a:gd name="T59" fmla="*/ 923 h 213"/>
                  <a:gd name="T60" fmla="*/ 272 w 182"/>
                  <a:gd name="T61" fmla="*/ 928 h 213"/>
                  <a:gd name="T62" fmla="*/ 312 w 182"/>
                  <a:gd name="T63" fmla="*/ 930 h 213"/>
                  <a:gd name="T64" fmla="*/ 354 w 182"/>
                  <a:gd name="T65" fmla="*/ 930 h 213"/>
                  <a:gd name="T66" fmla="*/ 392 w 182"/>
                  <a:gd name="T67" fmla="*/ 928 h 213"/>
                  <a:gd name="T68" fmla="*/ 429 w 182"/>
                  <a:gd name="T69" fmla="*/ 920 h 213"/>
                  <a:gd name="T70" fmla="*/ 462 w 182"/>
                  <a:gd name="T71" fmla="*/ 910 h 213"/>
                  <a:gd name="T72" fmla="*/ 497 w 182"/>
                  <a:gd name="T73" fmla="*/ 901 h 213"/>
                  <a:gd name="T74" fmla="*/ 528 w 182"/>
                  <a:gd name="T75" fmla="*/ 889 h 213"/>
                  <a:gd name="T76" fmla="*/ 557 w 182"/>
                  <a:gd name="T77" fmla="*/ 870 h 213"/>
                  <a:gd name="T78" fmla="*/ 584 w 182"/>
                  <a:gd name="T79" fmla="*/ 853 h 213"/>
                  <a:gd name="T80" fmla="*/ 609 w 182"/>
                  <a:gd name="T81" fmla="*/ 834 h 213"/>
                  <a:gd name="T82" fmla="*/ 678 w 182"/>
                  <a:gd name="T83" fmla="*/ 768 h 213"/>
                  <a:gd name="T84" fmla="*/ 726 w 182"/>
                  <a:gd name="T85" fmla="*/ 704 h 213"/>
                  <a:gd name="T86" fmla="*/ 754 w 182"/>
                  <a:gd name="T87" fmla="*/ 629 h 213"/>
                  <a:gd name="T88" fmla="*/ 769 w 182"/>
                  <a:gd name="T89" fmla="*/ 561 h 213"/>
                  <a:gd name="T90" fmla="*/ 779 w 182"/>
                  <a:gd name="T91" fmla="*/ 487 h 213"/>
                  <a:gd name="T92" fmla="*/ 779 w 182"/>
                  <a:gd name="T93" fmla="*/ 414 h 213"/>
                  <a:gd name="T94" fmla="*/ 782 w 182"/>
                  <a:gd name="T95" fmla="*/ 346 h 213"/>
                  <a:gd name="T96" fmla="*/ 741 w 182"/>
                  <a:gd name="T97" fmla="*/ 202 h 213"/>
                  <a:gd name="T98" fmla="*/ 671 w 182"/>
                  <a:gd name="T99" fmla="*/ 90 h 213"/>
                  <a:gd name="T100" fmla="*/ 646 w 182"/>
                  <a:gd name="T101" fmla="*/ 80 h 213"/>
                  <a:gd name="T102" fmla="*/ 632 w 182"/>
                  <a:gd name="T103" fmla="*/ 67 h 213"/>
                  <a:gd name="T104" fmla="*/ 609 w 182"/>
                  <a:gd name="T105" fmla="*/ 56 h 213"/>
                  <a:gd name="T106" fmla="*/ 593 w 182"/>
                  <a:gd name="T107" fmla="*/ 48 h 213"/>
                  <a:gd name="T108" fmla="*/ 567 w 182"/>
                  <a:gd name="T109" fmla="*/ 39 h 213"/>
                  <a:gd name="T110" fmla="*/ 541 w 182"/>
                  <a:gd name="T111" fmla="*/ 27 h 213"/>
                  <a:gd name="T112" fmla="*/ 510 w 182"/>
                  <a:gd name="T113" fmla="*/ 13 h 213"/>
                  <a:gd name="T114" fmla="*/ 468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26 w 128"/>
                  <a:gd name="T1" fmla="*/ 0 h 217"/>
                  <a:gd name="T2" fmla="*/ 29 w 128"/>
                  <a:gd name="T3" fmla="*/ 2 h 217"/>
                  <a:gd name="T4" fmla="*/ 32 w 128"/>
                  <a:gd name="T5" fmla="*/ 7 h 217"/>
                  <a:gd name="T6" fmla="*/ 34 w 128"/>
                  <a:gd name="T7" fmla="*/ 14 h 217"/>
                  <a:gd name="T8" fmla="*/ 36 w 128"/>
                  <a:gd name="T9" fmla="*/ 21 h 217"/>
                  <a:gd name="T10" fmla="*/ 36 w 128"/>
                  <a:gd name="T11" fmla="*/ 30 h 217"/>
                  <a:gd name="T12" fmla="*/ 32 w 128"/>
                  <a:gd name="T13" fmla="*/ 39 h 217"/>
                  <a:gd name="T14" fmla="*/ 26 w 128"/>
                  <a:gd name="T15" fmla="*/ 48 h 217"/>
                  <a:gd name="T16" fmla="*/ 17 w 128"/>
                  <a:gd name="T17" fmla="*/ 58 h 217"/>
                  <a:gd name="T18" fmla="*/ 14 w 128"/>
                  <a:gd name="T19" fmla="*/ 57 h 217"/>
                  <a:gd name="T20" fmla="*/ 11 w 128"/>
                  <a:gd name="T21" fmla="*/ 56 h 217"/>
                  <a:gd name="T22" fmla="*/ 7 w 128"/>
                  <a:gd name="T23" fmla="*/ 55 h 217"/>
                  <a:gd name="T24" fmla="*/ 5 w 128"/>
                  <a:gd name="T25" fmla="*/ 54 h 217"/>
                  <a:gd name="T26" fmla="*/ 2 w 128"/>
                  <a:gd name="T27" fmla="*/ 52 h 217"/>
                  <a:gd name="T28" fmla="*/ 1 w 128"/>
                  <a:gd name="T29" fmla="*/ 50 h 217"/>
                  <a:gd name="T30" fmla="*/ 0 w 128"/>
                  <a:gd name="T31" fmla="*/ 49 h 217"/>
                  <a:gd name="T32" fmla="*/ 1 w 128"/>
                  <a:gd name="T33" fmla="*/ 47 h 217"/>
                  <a:gd name="T34" fmla="*/ 4 w 128"/>
                  <a:gd name="T35" fmla="*/ 45 h 217"/>
                  <a:gd name="T36" fmla="*/ 8 w 128"/>
                  <a:gd name="T37" fmla="*/ 43 h 217"/>
                  <a:gd name="T38" fmla="*/ 12 w 128"/>
                  <a:gd name="T39" fmla="*/ 40 h 217"/>
                  <a:gd name="T40" fmla="*/ 17 w 128"/>
                  <a:gd name="T41" fmla="*/ 36 h 217"/>
                  <a:gd name="T42" fmla="*/ 22 w 128"/>
                  <a:gd name="T43" fmla="*/ 30 h 217"/>
                  <a:gd name="T44" fmla="*/ 25 w 128"/>
                  <a:gd name="T45" fmla="*/ 22 h 217"/>
                  <a:gd name="T46" fmla="*/ 27 w 128"/>
                  <a:gd name="T47" fmla="*/ 12 h 217"/>
                  <a:gd name="T48" fmla="*/ 26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20 w 117"/>
                  <a:gd name="T1" fmla="*/ 0 h 132"/>
                  <a:gd name="T2" fmla="*/ 0 w 117"/>
                  <a:gd name="T3" fmla="*/ 6 h 132"/>
                  <a:gd name="T4" fmla="*/ 1 w 117"/>
                  <a:gd name="T5" fmla="*/ 6 h 132"/>
                  <a:gd name="T6" fmla="*/ 4 w 117"/>
                  <a:gd name="T7" fmla="*/ 7 h 132"/>
                  <a:gd name="T8" fmla="*/ 8 w 117"/>
                  <a:gd name="T9" fmla="*/ 9 h 132"/>
                  <a:gd name="T10" fmla="*/ 12 w 117"/>
                  <a:gd name="T11" fmla="*/ 11 h 132"/>
                  <a:gd name="T12" fmla="*/ 18 w 117"/>
                  <a:gd name="T13" fmla="*/ 16 h 132"/>
                  <a:gd name="T14" fmla="*/ 23 w 117"/>
                  <a:gd name="T15" fmla="*/ 19 h 132"/>
                  <a:gd name="T16" fmla="*/ 28 w 117"/>
                  <a:gd name="T17" fmla="*/ 25 h 132"/>
                  <a:gd name="T18" fmla="*/ 32 w 117"/>
                  <a:gd name="T19" fmla="*/ 33 h 132"/>
                  <a:gd name="T20" fmla="*/ 33 w 117"/>
                  <a:gd name="T21" fmla="*/ 30 h 132"/>
                  <a:gd name="T22" fmla="*/ 32 w 117"/>
                  <a:gd name="T23" fmla="*/ 26 h 132"/>
                  <a:gd name="T24" fmla="*/ 30 w 117"/>
                  <a:gd name="T25" fmla="*/ 22 h 132"/>
                  <a:gd name="T26" fmla="*/ 28 w 117"/>
                  <a:gd name="T27" fmla="*/ 18 h 132"/>
                  <a:gd name="T28" fmla="*/ 25 w 117"/>
                  <a:gd name="T29" fmla="*/ 14 h 132"/>
                  <a:gd name="T30" fmla="*/ 22 w 117"/>
                  <a:gd name="T31" fmla="*/ 11 h 132"/>
                  <a:gd name="T32" fmla="*/ 19 w 117"/>
                  <a:gd name="T33" fmla="*/ 9 h 132"/>
                  <a:gd name="T34" fmla="*/ 17 w 117"/>
                  <a:gd name="T35" fmla="*/ 8 h 132"/>
                  <a:gd name="T36" fmla="*/ 19 w 117"/>
                  <a:gd name="T37" fmla="*/ 7 h 132"/>
                  <a:gd name="T38" fmla="*/ 22 w 117"/>
                  <a:gd name="T39" fmla="*/ 7 h 132"/>
                  <a:gd name="T40" fmla="*/ 25 w 117"/>
                  <a:gd name="T41" fmla="*/ 6 h 132"/>
                  <a:gd name="T42" fmla="*/ 28 w 117"/>
                  <a:gd name="T43" fmla="*/ 6 h 132"/>
                  <a:gd name="T44" fmla="*/ 29 w 117"/>
                  <a:gd name="T45" fmla="*/ 6 h 132"/>
                  <a:gd name="T46" fmla="*/ 30 w 117"/>
                  <a:gd name="T47" fmla="*/ 6 h 132"/>
                  <a:gd name="T48" fmla="*/ 32 w 117"/>
                  <a:gd name="T49" fmla="*/ 6 h 132"/>
                  <a:gd name="T50" fmla="*/ 32 w 117"/>
                  <a:gd name="T51" fmla="*/ 6 h 132"/>
                  <a:gd name="T52" fmla="*/ 20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8 w 29"/>
                  <a:gd name="T1" fmla="*/ 0 h 77"/>
                  <a:gd name="T2" fmla="*/ 7 w 29"/>
                  <a:gd name="T3" fmla="*/ 0 h 77"/>
                  <a:gd name="T4" fmla="*/ 5 w 29"/>
                  <a:gd name="T5" fmla="*/ 1 h 77"/>
                  <a:gd name="T6" fmla="*/ 3 w 29"/>
                  <a:gd name="T7" fmla="*/ 2 h 77"/>
                  <a:gd name="T8" fmla="*/ 1 w 29"/>
                  <a:gd name="T9" fmla="*/ 5 h 77"/>
                  <a:gd name="T10" fmla="*/ 1 w 29"/>
                  <a:gd name="T11" fmla="*/ 8 h 77"/>
                  <a:gd name="T12" fmla="*/ 0 w 29"/>
                  <a:gd name="T13" fmla="*/ 11 h 77"/>
                  <a:gd name="T14" fmla="*/ 1 w 29"/>
                  <a:gd name="T15" fmla="*/ 16 h 77"/>
                  <a:gd name="T16" fmla="*/ 3 w 29"/>
                  <a:gd name="T17" fmla="*/ 20 h 77"/>
                  <a:gd name="T18" fmla="*/ 4 w 29"/>
                  <a:gd name="T19" fmla="*/ 14 h 77"/>
                  <a:gd name="T20" fmla="*/ 5 w 29"/>
                  <a:gd name="T21" fmla="*/ 10 h 77"/>
                  <a:gd name="T22" fmla="*/ 7 w 29"/>
                  <a:gd name="T23" fmla="*/ 6 h 77"/>
                  <a:gd name="T24" fmla="*/ 8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3 w 207"/>
                    <a:gd name="T1" fmla="*/ 10 h 564"/>
                    <a:gd name="T2" fmla="*/ 1 w 207"/>
                    <a:gd name="T3" fmla="*/ 17 h 564"/>
                    <a:gd name="T4" fmla="*/ 1 w 207"/>
                    <a:gd name="T5" fmla="*/ 23 h 564"/>
                    <a:gd name="T6" fmla="*/ 0 w 207"/>
                    <a:gd name="T7" fmla="*/ 28 h 564"/>
                    <a:gd name="T8" fmla="*/ 0 w 207"/>
                    <a:gd name="T9" fmla="*/ 35 h 564"/>
                    <a:gd name="T10" fmla="*/ 1 w 207"/>
                    <a:gd name="T11" fmla="*/ 41 h 564"/>
                    <a:gd name="T12" fmla="*/ 1 w 207"/>
                    <a:gd name="T13" fmla="*/ 48 h 564"/>
                    <a:gd name="T14" fmla="*/ 4 w 207"/>
                    <a:gd name="T15" fmla="*/ 57 h 564"/>
                    <a:gd name="T16" fmla="*/ 7 w 207"/>
                    <a:gd name="T17" fmla="*/ 66 h 564"/>
                    <a:gd name="T18" fmla="*/ 10 w 207"/>
                    <a:gd name="T19" fmla="*/ 75 h 564"/>
                    <a:gd name="T20" fmla="*/ 14 w 207"/>
                    <a:gd name="T21" fmla="*/ 83 h 564"/>
                    <a:gd name="T22" fmla="*/ 19 w 207"/>
                    <a:gd name="T23" fmla="*/ 93 h 564"/>
                    <a:gd name="T24" fmla="*/ 24 w 207"/>
                    <a:gd name="T25" fmla="*/ 102 h 564"/>
                    <a:gd name="T26" fmla="*/ 30 w 207"/>
                    <a:gd name="T27" fmla="*/ 111 h 564"/>
                    <a:gd name="T28" fmla="*/ 36 w 207"/>
                    <a:gd name="T29" fmla="*/ 118 h 564"/>
                    <a:gd name="T30" fmla="*/ 41 w 207"/>
                    <a:gd name="T31" fmla="*/ 124 h 564"/>
                    <a:gd name="T32" fmla="*/ 47 w 207"/>
                    <a:gd name="T33" fmla="*/ 129 h 564"/>
                    <a:gd name="T34" fmla="*/ 37 w 207"/>
                    <a:gd name="T35" fmla="*/ 114 h 564"/>
                    <a:gd name="T36" fmla="*/ 29 w 207"/>
                    <a:gd name="T37" fmla="*/ 102 h 564"/>
                    <a:gd name="T38" fmla="*/ 23 w 207"/>
                    <a:gd name="T39" fmla="*/ 93 h 564"/>
                    <a:gd name="T40" fmla="*/ 19 w 207"/>
                    <a:gd name="T41" fmla="*/ 84 h 564"/>
                    <a:gd name="T42" fmla="*/ 17 w 207"/>
                    <a:gd name="T43" fmla="*/ 77 h 564"/>
                    <a:gd name="T44" fmla="*/ 15 w 207"/>
                    <a:gd name="T45" fmla="*/ 71 h 564"/>
                    <a:gd name="T46" fmla="*/ 15 w 207"/>
                    <a:gd name="T47" fmla="*/ 65 h 564"/>
                    <a:gd name="T48" fmla="*/ 13 w 207"/>
                    <a:gd name="T49" fmla="*/ 59 h 564"/>
                    <a:gd name="T50" fmla="*/ 10 w 207"/>
                    <a:gd name="T51" fmla="*/ 47 h 564"/>
                    <a:gd name="T52" fmla="*/ 9 w 207"/>
                    <a:gd name="T53" fmla="*/ 32 h 564"/>
                    <a:gd name="T54" fmla="*/ 10 w 207"/>
                    <a:gd name="T55" fmla="*/ 16 h 564"/>
                    <a:gd name="T56" fmla="*/ 12 w 207"/>
                    <a:gd name="T57" fmla="*/ 0 h 564"/>
                    <a:gd name="T58" fmla="*/ 3 w 207"/>
                    <a:gd name="T59" fmla="*/ 1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4 h 232"/>
                    <a:gd name="T2" fmla="*/ 4 w 47"/>
                    <a:gd name="T3" fmla="*/ 12 h 232"/>
                    <a:gd name="T4" fmla="*/ 6 w 47"/>
                    <a:gd name="T5" fmla="*/ 23 h 232"/>
                    <a:gd name="T6" fmla="*/ 6 w 47"/>
                    <a:gd name="T7" fmla="*/ 36 h 232"/>
                    <a:gd name="T8" fmla="*/ 4 w 47"/>
                    <a:gd name="T9" fmla="*/ 52 h 232"/>
                    <a:gd name="T10" fmla="*/ 11 w 47"/>
                    <a:gd name="T11" fmla="*/ 49 h 232"/>
                    <a:gd name="T12" fmla="*/ 11 w 47"/>
                    <a:gd name="T13" fmla="*/ 41 h 232"/>
                    <a:gd name="T14" fmla="*/ 11 w 47"/>
                    <a:gd name="T15" fmla="*/ 32 h 232"/>
                    <a:gd name="T16" fmla="*/ 11 w 47"/>
                    <a:gd name="T17" fmla="*/ 23 h 232"/>
                    <a:gd name="T18" fmla="*/ 10 w 47"/>
                    <a:gd name="T19" fmla="*/ 16 h 232"/>
                    <a:gd name="T20" fmla="*/ 9 w 47"/>
                    <a:gd name="T21" fmla="*/ 12 h 232"/>
                    <a:gd name="T22" fmla="*/ 7 w 47"/>
                    <a:gd name="T23" fmla="*/ 8 h 232"/>
                    <a:gd name="T24" fmla="*/ 6 w 47"/>
                    <a:gd name="T25" fmla="*/ 4 h 232"/>
                    <a:gd name="T26" fmla="*/ 3 w 47"/>
                    <a:gd name="T27" fmla="*/ 0 h 232"/>
                    <a:gd name="T28" fmla="*/ 0 w 47"/>
                    <a:gd name="T29" fmla="*/ 4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19 w 87"/>
                    <a:gd name="T1" fmla="*/ 5 h 40"/>
                    <a:gd name="T2" fmla="*/ 18 w 87"/>
                    <a:gd name="T3" fmla="*/ 3 h 40"/>
                    <a:gd name="T4" fmla="*/ 15 w 87"/>
                    <a:gd name="T5" fmla="*/ 2 h 40"/>
                    <a:gd name="T6" fmla="*/ 13 w 87"/>
                    <a:gd name="T7" fmla="*/ 1 h 40"/>
                    <a:gd name="T8" fmla="*/ 10 w 87"/>
                    <a:gd name="T9" fmla="*/ 1 h 40"/>
                    <a:gd name="T10" fmla="*/ 8 w 87"/>
                    <a:gd name="T11" fmla="*/ 1 h 40"/>
                    <a:gd name="T12" fmla="*/ 6 w 87"/>
                    <a:gd name="T13" fmla="*/ 1 h 40"/>
                    <a:gd name="T14" fmla="*/ 3 w 87"/>
                    <a:gd name="T15" fmla="*/ 0 h 40"/>
                    <a:gd name="T16" fmla="*/ 0 w 87"/>
                    <a:gd name="T17" fmla="*/ 1 h 40"/>
                    <a:gd name="T18" fmla="*/ 1 w 87"/>
                    <a:gd name="T19" fmla="*/ 1 h 40"/>
                    <a:gd name="T20" fmla="*/ 3 w 87"/>
                    <a:gd name="T21" fmla="*/ 2 h 40"/>
                    <a:gd name="T22" fmla="*/ 5 w 87"/>
                    <a:gd name="T23" fmla="*/ 3 h 40"/>
                    <a:gd name="T24" fmla="*/ 8 w 87"/>
                    <a:gd name="T25" fmla="*/ 3 h 40"/>
                    <a:gd name="T26" fmla="*/ 10 w 87"/>
                    <a:gd name="T27" fmla="*/ 5 h 40"/>
                    <a:gd name="T28" fmla="*/ 12 w 87"/>
                    <a:gd name="T29" fmla="*/ 5 h 40"/>
                    <a:gd name="T30" fmla="*/ 14 w 87"/>
                    <a:gd name="T31" fmla="*/ 7 h 40"/>
                    <a:gd name="T32" fmla="*/ 17 w 87"/>
                    <a:gd name="T33" fmla="*/ 8 h 40"/>
                    <a:gd name="T34" fmla="*/ 19 w 87"/>
                    <a:gd name="T35" fmla="*/ 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10 w 109"/>
                <a:gd name="T3" fmla="*/ 1 h 156"/>
                <a:gd name="T4" fmla="*/ 40 w 109"/>
                <a:gd name="T5" fmla="*/ 5 h 156"/>
                <a:gd name="T6" fmla="*/ 79 w 109"/>
                <a:gd name="T7" fmla="*/ 16 h 156"/>
                <a:gd name="T8" fmla="*/ 125 w 109"/>
                <a:gd name="T9" fmla="*/ 32 h 156"/>
                <a:gd name="T10" fmla="*/ 167 w 109"/>
                <a:gd name="T11" fmla="*/ 58 h 156"/>
                <a:gd name="T12" fmla="*/ 206 w 109"/>
                <a:gd name="T13" fmla="*/ 93 h 156"/>
                <a:gd name="T14" fmla="*/ 230 w 109"/>
                <a:gd name="T15" fmla="*/ 142 h 156"/>
                <a:gd name="T16" fmla="*/ 235 w 109"/>
                <a:gd name="T17" fmla="*/ 206 h 156"/>
                <a:gd name="T18" fmla="*/ 225 w 109"/>
                <a:gd name="T19" fmla="*/ 206 h 156"/>
                <a:gd name="T20" fmla="*/ 213 w 109"/>
                <a:gd name="T21" fmla="*/ 206 h 156"/>
                <a:gd name="T22" fmla="*/ 201 w 109"/>
                <a:gd name="T23" fmla="*/ 206 h 156"/>
                <a:gd name="T24" fmla="*/ 186 w 109"/>
                <a:gd name="T25" fmla="*/ 202 h 156"/>
                <a:gd name="T26" fmla="*/ 174 w 109"/>
                <a:gd name="T27" fmla="*/ 201 h 156"/>
                <a:gd name="T28" fmla="*/ 160 w 109"/>
                <a:gd name="T29" fmla="*/ 197 h 156"/>
                <a:gd name="T30" fmla="*/ 142 w 109"/>
                <a:gd name="T31" fmla="*/ 191 h 156"/>
                <a:gd name="T32" fmla="*/ 125 w 109"/>
                <a:gd name="T33" fmla="*/ 183 h 156"/>
                <a:gd name="T34" fmla="*/ 114 w 109"/>
                <a:gd name="T35" fmla="*/ 166 h 156"/>
                <a:gd name="T36" fmla="*/ 114 w 109"/>
                <a:gd name="T37" fmla="*/ 146 h 156"/>
                <a:gd name="T38" fmla="*/ 120 w 109"/>
                <a:gd name="T39" fmla="*/ 126 h 156"/>
                <a:gd name="T40" fmla="*/ 126 w 109"/>
                <a:gd name="T41" fmla="*/ 105 h 156"/>
                <a:gd name="T42" fmla="*/ 120 w 109"/>
                <a:gd name="T43" fmla="*/ 81 h 156"/>
                <a:gd name="T44" fmla="*/ 103 w 109"/>
                <a:gd name="T45" fmla="*/ 56 h 156"/>
                <a:gd name="T46" fmla="*/ 68 w 109"/>
                <a:gd name="T47" fmla="*/ 31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13 w 54"/>
                <a:gd name="T5" fmla="*/ 3 h 40"/>
                <a:gd name="T6" fmla="*/ 29 w 54"/>
                <a:gd name="T7" fmla="*/ 12 h 40"/>
                <a:gd name="T8" fmla="*/ 48 w 54"/>
                <a:gd name="T9" fmla="*/ 16 h 40"/>
                <a:gd name="T10" fmla="*/ 65 w 54"/>
                <a:gd name="T11" fmla="*/ 19 h 40"/>
                <a:gd name="T12" fmla="*/ 83 w 54"/>
                <a:gd name="T13" fmla="*/ 22 h 40"/>
                <a:gd name="T14" fmla="*/ 101 w 54"/>
                <a:gd name="T15" fmla="*/ 24 h 40"/>
                <a:gd name="T16" fmla="*/ 121 w 54"/>
                <a:gd name="T17" fmla="*/ 20 h 40"/>
                <a:gd name="T18" fmla="*/ 119 w 54"/>
                <a:gd name="T19" fmla="*/ 33 h 40"/>
                <a:gd name="T20" fmla="*/ 112 w 54"/>
                <a:gd name="T21" fmla="*/ 44 h 40"/>
                <a:gd name="T22" fmla="*/ 99 w 54"/>
                <a:gd name="T23" fmla="*/ 51 h 40"/>
                <a:gd name="T24" fmla="*/ 82 w 54"/>
                <a:gd name="T25" fmla="*/ 53 h 40"/>
                <a:gd name="T26" fmla="*/ 62 w 54"/>
                <a:gd name="T27" fmla="*/ 52 h 40"/>
                <a:gd name="T28" fmla="*/ 42 w 54"/>
                <a:gd name="T29" fmla="*/ 43 h 40"/>
                <a:gd name="T30" fmla="*/ 22 w 54"/>
                <a:gd name="T31" fmla="*/ 28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9 h 237"/>
                <a:gd name="T4" fmla="*/ 9 w 257"/>
                <a:gd name="T5" fmla="*/ 58 h 237"/>
                <a:gd name="T6" fmla="*/ 20 w 257"/>
                <a:gd name="T7" fmla="*/ 87 h 237"/>
                <a:gd name="T8" fmla="*/ 36 w 257"/>
                <a:gd name="T9" fmla="*/ 112 h 237"/>
                <a:gd name="T10" fmla="*/ 58 w 257"/>
                <a:gd name="T11" fmla="*/ 135 h 237"/>
                <a:gd name="T12" fmla="*/ 86 w 257"/>
                <a:gd name="T13" fmla="*/ 161 h 237"/>
                <a:gd name="T14" fmla="*/ 122 w 257"/>
                <a:gd name="T15" fmla="*/ 184 h 237"/>
                <a:gd name="T16" fmla="*/ 163 w 257"/>
                <a:gd name="T17" fmla="*/ 203 h 237"/>
                <a:gd name="T18" fmla="*/ 216 w 257"/>
                <a:gd name="T19" fmla="*/ 222 h 237"/>
                <a:gd name="T20" fmla="*/ 276 w 257"/>
                <a:gd name="T21" fmla="*/ 237 h 237"/>
                <a:gd name="T22" fmla="*/ 340 w 257"/>
                <a:gd name="T23" fmla="*/ 250 h 237"/>
                <a:gd name="T24" fmla="*/ 419 w 257"/>
                <a:gd name="T25" fmla="*/ 261 h 237"/>
                <a:gd name="T26" fmla="*/ 505 w 257"/>
                <a:gd name="T27" fmla="*/ 267 h 237"/>
                <a:gd name="T28" fmla="*/ 604 w 257"/>
                <a:gd name="T29" fmla="*/ 271 h 237"/>
                <a:gd name="T30" fmla="*/ 705 w 257"/>
                <a:gd name="T31" fmla="*/ 270 h 237"/>
                <a:gd name="T32" fmla="*/ 825 w 257"/>
                <a:gd name="T33" fmla="*/ 265 h 237"/>
                <a:gd name="T34" fmla="*/ 720 w 257"/>
                <a:gd name="T35" fmla="*/ 259 h 237"/>
                <a:gd name="T36" fmla="*/ 625 w 257"/>
                <a:gd name="T37" fmla="*/ 251 h 237"/>
                <a:gd name="T38" fmla="*/ 546 w 257"/>
                <a:gd name="T39" fmla="*/ 242 h 237"/>
                <a:gd name="T40" fmla="*/ 475 w 257"/>
                <a:gd name="T41" fmla="*/ 233 h 237"/>
                <a:gd name="T42" fmla="*/ 411 w 257"/>
                <a:gd name="T43" fmla="*/ 221 h 237"/>
                <a:gd name="T44" fmla="*/ 360 w 257"/>
                <a:gd name="T45" fmla="*/ 208 h 237"/>
                <a:gd name="T46" fmla="*/ 312 w 257"/>
                <a:gd name="T47" fmla="*/ 193 h 237"/>
                <a:gd name="T48" fmla="*/ 269 w 257"/>
                <a:gd name="T49" fmla="*/ 177 h 237"/>
                <a:gd name="T50" fmla="*/ 229 w 257"/>
                <a:gd name="T51" fmla="*/ 161 h 237"/>
                <a:gd name="T52" fmla="*/ 197 w 257"/>
                <a:gd name="T53" fmla="*/ 142 h 237"/>
                <a:gd name="T54" fmla="*/ 169 w 257"/>
                <a:gd name="T55" fmla="*/ 123 h 237"/>
                <a:gd name="T56" fmla="*/ 139 w 257"/>
                <a:gd name="T57" fmla="*/ 100 h 237"/>
                <a:gd name="T58" fmla="*/ 106 w 257"/>
                <a:gd name="T59" fmla="*/ 78 h 237"/>
                <a:gd name="T60" fmla="*/ 74 w 257"/>
                <a:gd name="T61" fmla="*/ 55 h 237"/>
                <a:gd name="T62" fmla="*/ 37 w 257"/>
                <a:gd name="T63" fmla="*/ 2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255 w 124"/>
                <a:gd name="T1" fmla="*/ 0 h 110"/>
                <a:gd name="T2" fmla="*/ 408 w 124"/>
                <a:gd name="T3" fmla="*/ 129 h 110"/>
                <a:gd name="T4" fmla="*/ 396 w 124"/>
                <a:gd name="T5" fmla="*/ 128 h 110"/>
                <a:gd name="T6" fmla="*/ 352 w 124"/>
                <a:gd name="T7" fmla="*/ 125 h 110"/>
                <a:gd name="T8" fmla="*/ 294 w 124"/>
                <a:gd name="T9" fmla="*/ 121 h 110"/>
                <a:gd name="T10" fmla="*/ 225 w 124"/>
                <a:gd name="T11" fmla="*/ 119 h 110"/>
                <a:gd name="T12" fmla="*/ 148 w 124"/>
                <a:gd name="T13" fmla="*/ 116 h 110"/>
                <a:gd name="T14" fmla="*/ 84 w 124"/>
                <a:gd name="T15" fmla="*/ 117 h 110"/>
                <a:gd name="T16" fmla="*/ 30 w 124"/>
                <a:gd name="T17" fmla="*/ 122 h 110"/>
                <a:gd name="T18" fmla="*/ 0 w 124"/>
                <a:gd name="T19" fmla="*/ 131 h 110"/>
                <a:gd name="T20" fmla="*/ 12 w 124"/>
                <a:gd name="T21" fmla="*/ 117 h 110"/>
                <a:gd name="T22" fmla="*/ 27 w 124"/>
                <a:gd name="T23" fmla="*/ 106 h 110"/>
                <a:gd name="T24" fmla="*/ 54 w 124"/>
                <a:gd name="T25" fmla="*/ 98 h 110"/>
                <a:gd name="T26" fmla="*/ 84 w 124"/>
                <a:gd name="T27" fmla="*/ 91 h 110"/>
                <a:gd name="T28" fmla="*/ 119 w 124"/>
                <a:gd name="T29" fmla="*/ 86 h 110"/>
                <a:gd name="T30" fmla="*/ 154 w 124"/>
                <a:gd name="T31" fmla="*/ 85 h 110"/>
                <a:gd name="T32" fmla="*/ 193 w 124"/>
                <a:gd name="T33" fmla="*/ 85 h 110"/>
                <a:gd name="T34" fmla="*/ 237 w 124"/>
                <a:gd name="T35" fmla="*/ 89 h 110"/>
                <a:gd name="T36" fmla="*/ 240 w 124"/>
                <a:gd name="T37" fmla="*/ 85 h 110"/>
                <a:gd name="T38" fmla="*/ 230 w 124"/>
                <a:gd name="T39" fmla="*/ 68 h 110"/>
                <a:gd name="T40" fmla="*/ 220 w 124"/>
                <a:gd name="T41" fmla="*/ 46 h 110"/>
                <a:gd name="T42" fmla="*/ 215 w 124"/>
                <a:gd name="T43" fmla="*/ 35 h 110"/>
                <a:gd name="T44" fmla="*/ 207 w 124"/>
                <a:gd name="T45" fmla="*/ 35 h 110"/>
                <a:gd name="T46" fmla="*/ 199 w 124"/>
                <a:gd name="T47" fmla="*/ 33 h 110"/>
                <a:gd name="T48" fmla="*/ 193 w 124"/>
                <a:gd name="T49" fmla="*/ 30 h 110"/>
                <a:gd name="T50" fmla="*/ 189 w 124"/>
                <a:gd name="T51" fmla="*/ 27 h 110"/>
                <a:gd name="T52" fmla="*/ 189 w 124"/>
                <a:gd name="T53" fmla="*/ 23 h 110"/>
                <a:gd name="T54" fmla="*/ 193 w 124"/>
                <a:gd name="T55" fmla="*/ 18 h 110"/>
                <a:gd name="T56" fmla="*/ 218 w 124"/>
                <a:gd name="T57" fmla="*/ 8 h 110"/>
                <a:gd name="T58" fmla="*/ 25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16 w 109"/>
                <a:gd name="T3" fmla="*/ 1 h 156"/>
                <a:gd name="T4" fmla="*/ 58 w 109"/>
                <a:gd name="T5" fmla="*/ 5 h 156"/>
                <a:gd name="T6" fmla="*/ 121 w 109"/>
                <a:gd name="T7" fmla="*/ 12 h 156"/>
                <a:gd name="T8" fmla="*/ 192 w 109"/>
                <a:gd name="T9" fmla="*/ 28 h 156"/>
                <a:gd name="T10" fmla="*/ 259 w 109"/>
                <a:gd name="T11" fmla="*/ 48 h 156"/>
                <a:gd name="T12" fmla="*/ 317 w 109"/>
                <a:gd name="T13" fmla="*/ 79 h 156"/>
                <a:gd name="T14" fmla="*/ 353 w 109"/>
                <a:gd name="T15" fmla="*/ 120 h 156"/>
                <a:gd name="T16" fmla="*/ 360 w 109"/>
                <a:gd name="T17" fmla="*/ 172 h 156"/>
                <a:gd name="T18" fmla="*/ 349 w 109"/>
                <a:gd name="T19" fmla="*/ 172 h 156"/>
                <a:gd name="T20" fmla="*/ 329 w 109"/>
                <a:gd name="T21" fmla="*/ 172 h 156"/>
                <a:gd name="T22" fmla="*/ 307 w 109"/>
                <a:gd name="T23" fmla="*/ 172 h 156"/>
                <a:gd name="T24" fmla="*/ 287 w 109"/>
                <a:gd name="T25" fmla="*/ 170 h 156"/>
                <a:gd name="T26" fmla="*/ 267 w 109"/>
                <a:gd name="T27" fmla="*/ 169 h 156"/>
                <a:gd name="T28" fmla="*/ 245 w 109"/>
                <a:gd name="T29" fmla="*/ 166 h 156"/>
                <a:gd name="T30" fmla="*/ 218 w 109"/>
                <a:gd name="T31" fmla="*/ 161 h 156"/>
                <a:gd name="T32" fmla="*/ 192 w 109"/>
                <a:gd name="T33" fmla="*/ 155 h 156"/>
                <a:gd name="T34" fmla="*/ 174 w 109"/>
                <a:gd name="T35" fmla="*/ 138 h 156"/>
                <a:gd name="T36" fmla="*/ 174 w 109"/>
                <a:gd name="T37" fmla="*/ 123 h 156"/>
                <a:gd name="T38" fmla="*/ 186 w 109"/>
                <a:gd name="T39" fmla="*/ 107 h 156"/>
                <a:gd name="T40" fmla="*/ 197 w 109"/>
                <a:gd name="T41" fmla="*/ 88 h 156"/>
                <a:gd name="T42" fmla="*/ 186 w 109"/>
                <a:gd name="T43" fmla="*/ 70 h 156"/>
                <a:gd name="T44" fmla="*/ 160 w 109"/>
                <a:gd name="T45" fmla="*/ 47 h 156"/>
                <a:gd name="T46" fmla="*/ 104 w 109"/>
                <a:gd name="T47" fmla="*/ 27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104 w 46"/>
                <a:gd name="T1" fmla="*/ 0 h 94"/>
                <a:gd name="T2" fmla="*/ 66 w 46"/>
                <a:gd name="T3" fmla="*/ 42 h 94"/>
                <a:gd name="T4" fmla="*/ 49 w 46"/>
                <a:gd name="T5" fmla="*/ 70 h 94"/>
                <a:gd name="T6" fmla="*/ 36 w 46"/>
                <a:gd name="T7" fmla="*/ 91 h 94"/>
                <a:gd name="T8" fmla="*/ 0 w 46"/>
                <a:gd name="T9" fmla="*/ 106 h 94"/>
                <a:gd name="T10" fmla="*/ 40 w 46"/>
                <a:gd name="T11" fmla="*/ 100 h 94"/>
                <a:gd name="T12" fmla="*/ 77 w 46"/>
                <a:gd name="T13" fmla="*/ 92 h 94"/>
                <a:gd name="T14" fmla="*/ 105 w 46"/>
                <a:gd name="T15" fmla="*/ 77 h 94"/>
                <a:gd name="T16" fmla="*/ 132 w 46"/>
                <a:gd name="T17" fmla="*/ 65 h 94"/>
                <a:gd name="T18" fmla="*/ 150 w 46"/>
                <a:gd name="T19" fmla="*/ 49 h 94"/>
                <a:gd name="T20" fmla="*/ 152 w 46"/>
                <a:gd name="T21" fmla="*/ 34 h 94"/>
                <a:gd name="T22" fmla="*/ 140 w 46"/>
                <a:gd name="T23" fmla="*/ 15 h 94"/>
                <a:gd name="T24" fmla="*/ 104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20 w 54"/>
                <a:gd name="T5" fmla="*/ 3 h 40"/>
                <a:gd name="T6" fmla="*/ 41 w 54"/>
                <a:gd name="T7" fmla="*/ 8 h 40"/>
                <a:gd name="T8" fmla="*/ 65 w 54"/>
                <a:gd name="T9" fmla="*/ 12 h 40"/>
                <a:gd name="T10" fmla="*/ 92 w 54"/>
                <a:gd name="T11" fmla="*/ 15 h 40"/>
                <a:gd name="T12" fmla="*/ 121 w 54"/>
                <a:gd name="T13" fmla="*/ 17 h 40"/>
                <a:gd name="T14" fmla="*/ 144 w 54"/>
                <a:gd name="T15" fmla="*/ 18 h 40"/>
                <a:gd name="T16" fmla="*/ 171 w 54"/>
                <a:gd name="T17" fmla="*/ 16 h 40"/>
                <a:gd name="T18" fmla="*/ 169 w 54"/>
                <a:gd name="T19" fmla="*/ 29 h 40"/>
                <a:gd name="T20" fmla="*/ 159 w 54"/>
                <a:gd name="T21" fmla="*/ 37 h 40"/>
                <a:gd name="T22" fmla="*/ 140 w 54"/>
                <a:gd name="T23" fmla="*/ 42 h 40"/>
                <a:gd name="T24" fmla="*/ 116 w 54"/>
                <a:gd name="T25" fmla="*/ 44 h 40"/>
                <a:gd name="T26" fmla="*/ 87 w 54"/>
                <a:gd name="T27" fmla="*/ 43 h 40"/>
                <a:gd name="T28" fmla="*/ 59 w 54"/>
                <a:gd name="T29" fmla="*/ 36 h 40"/>
                <a:gd name="T30" fmla="*/ 31 w 54"/>
                <a:gd name="T31" fmla="*/ 24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54 w 596"/>
                <a:gd name="T1" fmla="*/ 416 h 666"/>
                <a:gd name="T2" fmla="*/ 20 w 596"/>
                <a:gd name="T3" fmla="*/ 384 h 666"/>
                <a:gd name="T4" fmla="*/ 0 w 596"/>
                <a:gd name="T5" fmla="*/ 325 h 666"/>
                <a:gd name="T6" fmla="*/ 12 w 596"/>
                <a:gd name="T7" fmla="*/ 250 h 666"/>
                <a:gd name="T8" fmla="*/ 84 w 596"/>
                <a:gd name="T9" fmla="*/ 171 h 666"/>
                <a:gd name="T10" fmla="*/ 228 w 596"/>
                <a:gd name="T11" fmla="*/ 96 h 666"/>
                <a:gd name="T12" fmla="*/ 471 w 596"/>
                <a:gd name="T13" fmla="*/ 35 h 666"/>
                <a:gd name="T14" fmla="*/ 817 w 596"/>
                <a:gd name="T15" fmla="*/ 2 h 666"/>
                <a:gd name="T16" fmla="*/ 1260 w 596"/>
                <a:gd name="T17" fmla="*/ 9 h 666"/>
                <a:gd name="T18" fmla="*/ 1603 w 596"/>
                <a:gd name="T19" fmla="*/ 76 h 666"/>
                <a:gd name="T20" fmla="*/ 1835 w 596"/>
                <a:gd name="T21" fmla="*/ 185 h 666"/>
                <a:gd name="T22" fmla="*/ 1956 w 596"/>
                <a:gd name="T23" fmla="*/ 320 h 666"/>
                <a:gd name="T24" fmla="*/ 1971 w 596"/>
                <a:gd name="T25" fmla="*/ 460 h 666"/>
                <a:gd name="T26" fmla="*/ 1876 w 596"/>
                <a:gd name="T27" fmla="*/ 591 h 666"/>
                <a:gd name="T28" fmla="*/ 1679 w 596"/>
                <a:gd name="T29" fmla="*/ 692 h 666"/>
                <a:gd name="T30" fmla="*/ 1381 w 596"/>
                <a:gd name="T31" fmla="*/ 747 h 666"/>
                <a:gd name="T32" fmla="*/ 1288 w 596"/>
                <a:gd name="T33" fmla="*/ 742 h 666"/>
                <a:gd name="T34" fmla="*/ 1461 w 596"/>
                <a:gd name="T35" fmla="*/ 695 h 666"/>
                <a:gd name="T36" fmla="*/ 1596 w 596"/>
                <a:gd name="T37" fmla="*/ 612 h 666"/>
                <a:gd name="T38" fmla="*/ 1688 w 596"/>
                <a:gd name="T39" fmla="*/ 511 h 666"/>
                <a:gd name="T40" fmla="*/ 1721 w 596"/>
                <a:gd name="T41" fmla="*/ 400 h 666"/>
                <a:gd name="T42" fmla="*/ 1701 w 596"/>
                <a:gd name="T43" fmla="*/ 290 h 666"/>
                <a:gd name="T44" fmla="*/ 1605 w 596"/>
                <a:gd name="T45" fmla="*/ 196 h 666"/>
                <a:gd name="T46" fmla="*/ 1434 w 596"/>
                <a:gd name="T47" fmla="*/ 126 h 666"/>
                <a:gd name="T48" fmla="*/ 1130 w 596"/>
                <a:gd name="T49" fmla="*/ 83 h 666"/>
                <a:gd name="T50" fmla="*/ 815 w 596"/>
                <a:gd name="T51" fmla="*/ 69 h 666"/>
                <a:gd name="T52" fmla="*/ 577 w 596"/>
                <a:gd name="T53" fmla="*/ 79 h 666"/>
                <a:gd name="T54" fmla="*/ 401 w 596"/>
                <a:gd name="T55" fmla="*/ 113 h 666"/>
                <a:gd name="T56" fmla="*/ 277 w 596"/>
                <a:gd name="T57" fmla="*/ 168 h 666"/>
                <a:gd name="T58" fmla="*/ 189 w 596"/>
                <a:gd name="T59" fmla="*/ 232 h 666"/>
                <a:gd name="T60" fmla="*/ 132 w 596"/>
                <a:gd name="T61" fmla="*/ 306 h 666"/>
                <a:gd name="T62" fmla="*/ 93 w 596"/>
                <a:gd name="T63" fmla="*/ 381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414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4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06627D-B56F-41C0-849D-2A7BCEB3622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804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512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00FE6AEC-E07F-4016-B78F-B1913CEF3D0D}" type="datetimeFigureOut">
              <a:rPr lang="cs-CZ"/>
              <a:pPr>
                <a:defRPr/>
              </a:pPr>
              <a:t>19.3.2012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ECC08FB-D96E-44DA-AF46-5E51BDFD48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722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413752"/>
              </p:ext>
            </p:extLst>
          </p:nvPr>
        </p:nvGraphicFramePr>
        <p:xfrm>
          <a:off x="1665288" y="2414588"/>
          <a:ext cx="5813425" cy="2826243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Jaroslav Bartl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VY_32_Inovace_3241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Pohádkové násobení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Násobilka 0-5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pohádkový příběh. Žáci v něm řeší příklady zaměřené na násobení přirozených čísel v oboru násobilek do 100 /násobilka 0-5/.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Zvládá násobilku 0, 1, 2, 3, 4, 5.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510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accent4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20050345">
            <a:off x="2458934" y="741575"/>
            <a:ext cx="5761198" cy="203150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Pohádkové násobení</a:t>
            </a:r>
            <a:endParaRPr lang="cs-CZ" sz="36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3968" y="4293096"/>
            <a:ext cx="4104456" cy="110124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násobilka 0-5 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64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Pomozte Jeníčkovi a Mařence</a:t>
            </a:r>
            <a:endParaRPr lang="cs-CZ" sz="3600" b="1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zabloudili v lese. Pomůžete jim dostat se z lesa?</a:t>
            </a:r>
          </a:p>
          <a:p>
            <a:endParaRPr lang="cs-CZ" dirty="0" smtClean="0"/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potkají v lese vlka. Ten jim říká: „Jestli nespočítáte moje příklady, tak vás oba sežeru“.</a:t>
            </a:r>
          </a:p>
          <a:p>
            <a:endParaRPr lang="cs-CZ" dirty="0"/>
          </a:p>
        </p:txBody>
      </p:sp>
      <p:pic>
        <p:nvPicPr>
          <p:cNvPr id="1026" name="Picture 2" descr="C:\Users\ZSTREBON\AppData\Local\Microsoft\Windows\Temporary Internet Files\Content.IE5\1ZU83S3S\MP9004387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32521"/>
            <a:ext cx="2736775" cy="256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QXOMYNFP\MC9004155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508">
            <a:off x="1893830" y="4339964"/>
            <a:ext cx="1398273" cy="215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25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počítají příklady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cs-CZ" b="1" dirty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363146" y="1422772"/>
            <a:ext cx="7467600" cy="48737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Vlk začal dávat příklady: 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2 = 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	4 . 3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3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4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. 2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 . 4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 . 5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9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 . 3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. 9 =</a:t>
            </a:r>
          </a:p>
        </p:txBody>
      </p:sp>
      <p:sp>
        <p:nvSpPr>
          <p:cNvPr id="2" name="Tree"/>
          <p:cNvSpPr>
            <a:spLocks noEditPoints="1" noChangeArrowheads="1"/>
          </p:cNvSpPr>
          <p:nvPr/>
        </p:nvSpPr>
        <p:spPr bwMode="auto">
          <a:xfrm>
            <a:off x="5580112" y="2857352"/>
            <a:ext cx="2214388" cy="289574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8" name="Picture 4" descr="C:\Users\ZSTREBON\AppData\Local\Microsoft\Windows\Temporary Internet Files\Content.IE5\1ZU83S3S\MM90028345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7" y="5427054"/>
            <a:ext cx="936042" cy="936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8000"/>
                <a:shade val="90000"/>
                <a:satMod val="160000"/>
                <a:lumMod val="100000"/>
              </a:schemeClr>
            </a:gs>
            <a:gs pos="6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počítají příklady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cs-CZ" b="1" dirty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363146" y="1422772"/>
            <a:ext cx="7467600" cy="48737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Vlk začal dávat příklady: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					</a:t>
            </a:r>
            <a:r>
              <a:rPr lang="cs-CZ" sz="26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Správně</a:t>
            </a:r>
            <a:endParaRPr lang="cs-CZ" sz="2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2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10</a:t>
            </a:r>
            <a:r>
              <a:rPr lang="cs-CZ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	4 . 3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12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3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15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4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16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. 2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 . 4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32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 . 5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35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9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36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 . 3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24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. 9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18</a:t>
            </a:r>
          </a:p>
        </p:txBody>
      </p:sp>
      <p:sp>
        <p:nvSpPr>
          <p:cNvPr id="2" name="Tree"/>
          <p:cNvSpPr>
            <a:spLocks noEditPoints="1" noChangeArrowheads="1"/>
          </p:cNvSpPr>
          <p:nvPr/>
        </p:nvSpPr>
        <p:spPr bwMode="auto">
          <a:xfrm>
            <a:off x="5580112" y="2857352"/>
            <a:ext cx="2214388" cy="2895748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8" name="Picture 4" descr="C:\Users\ZSTREBON\AppData\Local\Microsoft\Windows\Temporary Internet Files\Content.IE5\1ZU83S3S\MM90028345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7" y="5427054"/>
            <a:ext cx="936042" cy="936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17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Zlá ježibaba</a:t>
            </a:r>
            <a:endParaRPr lang="cs-CZ" sz="5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484784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příklady vypočítali a šli lesem dál. Došli k chaloupce na nožkách. Najednou z chaloupky vyšla ošklivá baba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s bradavicí na nose.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Ježibaba zavedla děti do chalupy. Chtěla je vykrmit a sníst. Za každý špatně vypočítaný příklad jim dá perník, aby byly tlusté. </a:t>
            </a:r>
          </a:p>
          <a:p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dirty="0"/>
          </a:p>
        </p:txBody>
      </p:sp>
      <p:pic>
        <p:nvPicPr>
          <p:cNvPr id="2050" name="Picture 2" descr="C:\Users\ZSTREBON\AppData\Local\Microsoft\Windows\Temporary Internet Files\Content.IE5\QXOMYNFP\MC9004156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2502">
            <a:off x="5868162" y="2751263"/>
            <a:ext cx="1816996" cy="206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1ZU83S3S\MC9004263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836" y="3140968"/>
            <a:ext cx="1828800" cy="174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27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467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Ježibaba vykrmuje děti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064132"/>
            <a:ext cx="7467600" cy="4873752"/>
          </a:xfrm>
        </p:spPr>
        <p:txBody>
          <a:bodyPr/>
          <a:lstStyle/>
          <a:p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Zlá baba začala dávat příklady, ale Jeníček a Mařenka vše věděli. A co vy?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. 5 = 40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_ . 2 = 10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2 . _ = 18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_ . 4 = 24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7 . _ = 35 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9 . 3 = _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_ . 5 = 25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_ = 12</a:t>
            </a:r>
          </a:p>
        </p:txBody>
      </p:sp>
      <p:pic>
        <p:nvPicPr>
          <p:cNvPr id="2050" name="Picture 2" descr="C:\Users\ZSTREBON\AppData\Local\Microsoft\Windows\Temporary Internet Files\Content.IE5\QXOMYNFP\MC900331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850" y="3212976"/>
            <a:ext cx="2321455" cy="248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25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467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Ježibaba vykrmuje děti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064132"/>
            <a:ext cx="7467600" cy="4873752"/>
          </a:xfrm>
        </p:spPr>
        <p:txBody>
          <a:bodyPr/>
          <a:lstStyle/>
          <a:p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Zlá baba začala dávat příklady, ale Jeníček a Mařenka vše věděli. A co vy?</a:t>
            </a:r>
          </a:p>
          <a:p>
            <a:pPr lvl="8"/>
            <a:r>
              <a:rPr lang="cs-CZ" dirty="0" smtClean="0"/>
              <a:t>                   </a:t>
            </a:r>
            <a:r>
              <a:rPr lang="cs-CZ" sz="24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Správně</a:t>
            </a: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8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 5 = 40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 2 = 10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2 .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9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18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6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 4 = 24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7 .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35 </a:t>
            </a: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9 . 3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27</a:t>
            </a: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 5 = 25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 12</a:t>
            </a:r>
          </a:p>
        </p:txBody>
      </p:sp>
      <p:pic>
        <p:nvPicPr>
          <p:cNvPr id="2050" name="Picture 2" descr="C:\Users\ZSTREBON\AppData\Local\Microsoft\Windows\Temporary Internet Files\Content.IE5\QXOMYNFP\MC900331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850" y="3212976"/>
            <a:ext cx="2321455" cy="248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5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bg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Ježibaba pouští děti</a:t>
            </a:r>
            <a:endParaRPr lang="cs-CZ" sz="3600" b="1" dirty="0">
              <a:solidFill>
                <a:schemeClr val="bg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528290"/>
            <a:ext cx="7467600" cy="4873752"/>
          </a:xfrm>
        </p:spPr>
        <p:txBody>
          <a:bodyPr>
            <a:normAutofit/>
          </a:bodyPr>
          <a:lstStyle/>
          <a:p>
            <a:r>
              <a:rPr lang="cs-CZ" sz="2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Ježibaba usoudila, že děti nevykrmí a tak je pustí, když správně vypočítají slovní úlohu.</a:t>
            </a:r>
          </a:p>
          <a:p>
            <a:endParaRPr lang="cs-CZ" sz="26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2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Spočítáte ji také?</a:t>
            </a:r>
          </a:p>
          <a:p>
            <a:endParaRPr lang="cs-CZ" sz="2600" dirty="0" smtClean="0"/>
          </a:p>
          <a:p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Jirka si koupil šest balíčků žvýkaček.</a:t>
            </a:r>
          </a:p>
          <a:p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každém balíčku bylo pět žvýkaček. </a:t>
            </a:r>
          </a:p>
          <a:p>
            <a:r>
              <a:rPr lang="cs-CZ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Kolik měl Jirka žvýkaček ?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ZSTREBON\AppData\Local\Microsoft\Windows\Temporary Internet Files\Content.IE5\1ZU83S3S\MC9002321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013176"/>
            <a:ext cx="1201762" cy="152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96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běží domů</a:t>
            </a:r>
            <a:endParaRPr lang="cs-CZ" sz="3200" b="1" dirty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Jak běželi od zlé babizny, tak doběhli k řece,</a:t>
            </a:r>
          </a:p>
          <a:p>
            <a:pPr marL="0" indent="0">
              <a:buNone/>
            </a:pP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na které nebyl most ani loďka, ale jenom jedna</a:t>
            </a:r>
          </a:p>
          <a:p>
            <a:pPr marL="0" indent="0">
              <a:buNone/>
            </a:pP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labuť. Labuť je převeze, když příklady správně</a:t>
            </a:r>
          </a:p>
          <a:p>
            <a:pPr marL="0" indent="0">
              <a:buNone/>
            </a:pP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spočítají.</a:t>
            </a:r>
          </a:p>
          <a:p>
            <a:pPr marL="0" indent="0">
              <a:buNone/>
            </a:pPr>
            <a:endParaRPr lang="cs-CZ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4 =			7 . 3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. 3 =			2 . 9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. 4 =			8 . 2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2 =			7 . 5 =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9 =			3 . 6 =  </a:t>
            </a:r>
            <a:endParaRPr lang="cs-CZ" sz="11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ZSTREBON\AppData\Local\Microsoft\Windows\Temporary Internet Files\Content.IE5\9LIJR6PS\MC9000573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73016"/>
            <a:ext cx="1810512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4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běží domů</a:t>
            </a:r>
            <a:endParaRPr lang="cs-CZ" sz="3200" b="1" dirty="0">
              <a:solidFill>
                <a:schemeClr val="tx2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Správně</a:t>
            </a: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4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20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	7 . 3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= 21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 . 3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6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	2 . 9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18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. 4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12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	8 . 2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16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2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8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	7 . 5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35</a:t>
            </a:r>
          </a:p>
          <a:p>
            <a:pPr marL="0" indent="0">
              <a:buNone/>
            </a:pP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9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36	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		3 . 6 = </a:t>
            </a:r>
            <a:r>
              <a:rPr lang="cs-CZ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18 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11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Labuť je převezla a děti se dostaly domů.</a:t>
            </a:r>
            <a:endParaRPr lang="cs-CZ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ZSTREBON\AppData\Local\Microsoft\Windows\Temporary Internet Files\Content.IE5\9LIJR6PS\MC9000573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564" y="5445224"/>
            <a:ext cx="1810512" cy="121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93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chemeClr val="accent3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21184663">
            <a:off x="457200" y="274638"/>
            <a:ext cx="7467600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Zazvonil zvonec a pohádky je konec</a:t>
            </a:r>
            <a:endParaRPr lang="cs-CZ" sz="2800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916832"/>
            <a:ext cx="7467600" cy="48737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Jeníček a Mařenka vám tady nechali příklady, ať jste chytří jako oni a žádný vlk nebo ježibaba vám neublíží.</a:t>
            </a:r>
          </a:p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0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 5 =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 . 1 =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4 . 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0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</a:t>
            </a:r>
          </a:p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. 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=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. 4 = 20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_ . 7 = 35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 . _ = 15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		</a:t>
            </a:r>
            <a:r>
              <a:rPr lang="cs-CZ" b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to je konec naší pohádky!</a:t>
            </a:r>
            <a:endParaRPr lang="cs-CZ" b="1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074" name="Picture 2" descr="C:\Users\ZSTREBON\AppData\Local\Microsoft\Windows\Temporary Internet Files\Content.IE5\4ZR9VBDC\MC9003618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983" y="3356992"/>
            <a:ext cx="1800200" cy="256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409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ovéPole 1"/>
          <p:cNvSpPr txBox="1">
            <a:spLocks noChangeArrowheads="1"/>
          </p:cNvSpPr>
          <p:nvPr/>
        </p:nvSpPr>
        <p:spPr bwMode="auto">
          <a:xfrm>
            <a:off x="1042988" y="620713"/>
            <a:ext cx="318241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000" b="1" dirty="0">
                <a:solidFill>
                  <a:srgbClr val="000000"/>
                </a:solidFill>
                <a:latin typeface="Verdana" pitchFamily="34" charset="0"/>
              </a:rPr>
              <a:t>Použité zdroje</a:t>
            </a:r>
            <a:r>
              <a:rPr lang="cs-CZ" sz="2000" b="1" dirty="0" smtClean="0">
                <a:solidFill>
                  <a:srgbClr val="000000"/>
                </a:solidFill>
                <a:latin typeface="Verdana" pitchFamily="34" charset="0"/>
              </a:rPr>
              <a:t>:</a:t>
            </a:r>
          </a:p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  <a:latin typeface="Verdana" pitchFamily="34" charset="0"/>
                <a:cs typeface="+mn-cs"/>
              </a:rPr>
              <a:t>archiv </a:t>
            </a:r>
            <a:r>
              <a:rPr lang="cs-CZ" smtClean="0">
                <a:solidFill>
                  <a:srgbClr val="000000"/>
                </a:solidFill>
                <a:latin typeface="Verdana" pitchFamily="34" charset="0"/>
                <a:cs typeface="+mn-cs"/>
              </a:rPr>
              <a:t>autora</a:t>
            </a:r>
            <a:endParaRPr lang="cs-CZ">
              <a:solidFill>
                <a:srgbClr val="000000"/>
              </a:solidFill>
              <a:latin typeface="Verdana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www.office.microsoft.com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cs-CZ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40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Balónky">
  <a:themeElements>
    <a:clrScheme name="Balónky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ónky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ónky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269</TotalTime>
  <Words>392</Words>
  <Application>Microsoft Office PowerPoint</Application>
  <PresentationFormat>Předvádění na obrazovce (4:3)</PresentationFormat>
  <Paragraphs>127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Arkýř</vt:lpstr>
      <vt:lpstr>1_Arkýř</vt:lpstr>
      <vt:lpstr>2_Arkýř</vt:lpstr>
      <vt:lpstr>3_Arkýř</vt:lpstr>
      <vt:lpstr>Balónky</vt:lpstr>
      <vt:lpstr>4_Motiv systému Office</vt:lpstr>
      <vt:lpstr>Prezentace aplikace PowerPoint</vt:lpstr>
      <vt:lpstr>Pohádkové násobení</vt:lpstr>
      <vt:lpstr>Pomozte Jeníčkovi a Mařence</vt:lpstr>
      <vt:lpstr>Jeníček a Mařenka počítají příklady </vt:lpstr>
      <vt:lpstr>Jeníček a Mařenka počítají příklady </vt:lpstr>
      <vt:lpstr>Zlá ježibaba</vt:lpstr>
      <vt:lpstr>Ježibaba vykrmuje děti </vt:lpstr>
      <vt:lpstr>Ježibaba vykrmuje děti </vt:lpstr>
      <vt:lpstr>Ježibaba pouští děti</vt:lpstr>
      <vt:lpstr>Jeníček a Mařenka běží domů</vt:lpstr>
      <vt:lpstr>Jeníček a Mařenka běží domů</vt:lpstr>
      <vt:lpstr>Zazvonil zvonec a pohádky je konec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Násobilka</dc:title>
  <dc:creator>ZSTREBON</dc:creator>
  <cp:lastModifiedBy>install</cp:lastModifiedBy>
  <cp:revision>98</cp:revision>
  <dcterms:created xsi:type="dcterms:W3CDTF">2011-08-09T06:39:52Z</dcterms:created>
  <dcterms:modified xsi:type="dcterms:W3CDTF">2012-03-19T14:27:25Z</dcterms:modified>
</cp:coreProperties>
</file>