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</p:sldMasterIdLst>
  <p:notesMasterIdLst>
    <p:notesMasterId r:id="rId14"/>
  </p:notesMasterIdLst>
  <p:sldIdLst>
    <p:sldId id="267" r:id="rId3"/>
    <p:sldId id="295" r:id="rId4"/>
    <p:sldId id="303" r:id="rId5"/>
    <p:sldId id="304" r:id="rId6"/>
    <p:sldId id="305" r:id="rId7"/>
    <p:sldId id="306" r:id="rId8"/>
    <p:sldId id="308" r:id="rId9"/>
    <p:sldId id="309" r:id="rId10"/>
    <p:sldId id="310" r:id="rId11"/>
    <p:sldId id="311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C39BE2-F68D-476E-B1A3-73D271F81F7B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476B1A-56B6-4A21-B817-3355DEBDE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532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476B1A-56B6-4A21-B817-3355DEBDEAA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124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0576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7723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247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802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2112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161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3367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834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4095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0391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292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298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3369230"/>
              </p:ext>
            </p:extLst>
          </p:nvPr>
        </p:nvGraphicFramePr>
        <p:xfrm>
          <a:off x="1665288" y="2414588"/>
          <a:ext cx="5813425" cy="300912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Násobení a dělení, násobilka 0-5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Násobení a dělení přirozených čísel v oboru násobilek  do 100 /násobilka 0-5/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příklady na procvičování násobení a dělení přirozených čísel v oboru násobilek  do 100 /násobilka 0-5/.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Zvládá násobilku 0-5.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4766" y="1087036"/>
            <a:ext cx="480291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Násobení a dělení</a:t>
            </a:r>
          </a:p>
          <a:p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4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/násobilka 0 - 5/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9390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83008"/>
            <a:ext cx="710963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Vypište násobky čísla 3.</a:t>
            </a: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_____________________________________________</a:t>
            </a: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Vypište násobky čísla 4.</a:t>
            </a: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_____________________________________________</a:t>
            </a: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Zakroužkujte násobky: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   </a:t>
            </a: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   </a:t>
            </a:r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27	36	16	2	45	50	24	21</a:t>
            </a: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14	9	6	32	20	50	4	18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388997">
            <a:off x="7420620" y="452176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násobky</a:t>
            </a:r>
            <a:endParaRPr lang="cs-CZ" sz="2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69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836712"/>
            <a:ext cx="5724644" cy="84638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Vypočítejte.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2  =		36  :  4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  .  3  =		21  :  3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  .  4  =		50  :  5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  .  5  =		18  :  2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4  =		24  :  3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  .  3  =		10  :  5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3  .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0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		24  :  4  =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Vypočítejte.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  .  4  =  20		45  :  ?  =  9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  .  ?  =  35		27  :  ?  =  9		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?  =  18		16  :  ?  =  8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  .  3  =  21		12  :  ?  =  4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?  =  36 		21  :  ?  =  7</a:t>
            </a: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457200" indent="-457200">
              <a:buAutoNum type="arabicPlain" startAt="6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lain" startAt="6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078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836712"/>
            <a:ext cx="5724644" cy="84638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Vypočítejte.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2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36  :  4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  .  3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		21  :  3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  .  4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50  :  5  =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  .  5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18  :  2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4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36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24  :  3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  .  3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24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10  :  5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3  .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0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  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24  :  4 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Vypočítejte.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.  4  =  20		45  :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=  9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7  .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=  35		27  :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=  9		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=  18		16  :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=  8</a:t>
            </a:r>
          </a:p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.  3  =  21		12  :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=  4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 36 		21  :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=  7</a:t>
            </a: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457200" indent="-457200">
              <a:buAutoNum type="arabicPlain" startAt="6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lain" startAt="6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755892">
            <a:off x="6588223" y="896057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1211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332656"/>
            <a:ext cx="587853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Spojte příklad se správným výsledkem.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7  .  5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28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36  :  4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9  .  4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18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  :  2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5  .  8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35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18  :  3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4  .  7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40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25  :  5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2  .  9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36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32  :  4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pPr marL="457200" indent="-457200">
              <a:buAutoNum type="arabicPlain" startAt="2"/>
            </a:pPr>
            <a:endParaRPr lang="cs-CZ" sz="24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lain" startAt="2"/>
            </a:pP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Vypočítejte.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/45  :  5/  .  3  =		/7  .  3/  :  3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/16  :  2/  .  4  =		/6  .  2/  :  2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/10  :  5/  :  2  =		/9  :  3/  .  8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/36  :  4/  :  3  =		/2  .  6/  :  4  =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/50  :  5/  .  2  =		/5  .  4/  :  2  =</a:t>
            </a:r>
          </a:p>
          <a:p>
            <a:pPr marL="457200" indent="-457200">
              <a:buAutoNum type="arabicPlain" startAt="7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3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332656"/>
            <a:ext cx="607570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Spojte příklad se správným výsledkem.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7  .  5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35		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36  :  4		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9  .  4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36		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10  :  2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5  .  8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40		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18  :  3		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4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4  .  7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28		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25  :  5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2  .  9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18		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32  :  4		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4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AutoNum type="arabicPlain" startAt="2"/>
            </a:pPr>
            <a:endParaRPr lang="cs-CZ" sz="24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Tx/>
              <a:buAutoNum type="arabicPlain" startAt="2"/>
            </a:pP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Vypočítejte.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/45  :  5/  .  3  =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27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/7  .  3/  :  3  =  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/16  :  2/  .  4  =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32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/6  .  2/  :  2  =  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/10  :  5/  :  2  =  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/9  :  3/  .  8  =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24</a:t>
            </a:r>
            <a:endParaRPr lang="cs-CZ" sz="24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/36  :  4/  :  3  =  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/2  .  6/  :  4  =  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/50  :  5/  .  2  =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/5  .  4/  :  2  = 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10</a:t>
            </a:r>
          </a:p>
          <a:p>
            <a:pPr marL="457200" indent="-457200">
              <a:buFontTx/>
              <a:buAutoNum type="arabicPlain" startAt="7"/>
            </a:pP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 rot="20606368">
            <a:off x="7020272" y="2996952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1264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20688"/>
            <a:ext cx="772519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Slovní úloha.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Tomáš má 4 knížky. Pavel má knížek 9 krát více než Tomáš.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Kolik knížek má Pavel?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_________________________________________________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Slovní úloha.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Maminka šla nakupovat rohlíky. Jeden rohlík stojí 3 koruny.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Maminka měla 24 Kč. Kolik rohlíků koupila?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________________________________________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UMF3F8CL\MC90031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821017"/>
            <a:ext cx="1890065" cy="101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ZSTREBON\AppData\Local\Microsoft\Windows\Temporary Internet Files\Content.IE5\UMF3F8CL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524" y="4725144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8182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20688"/>
            <a:ext cx="760214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Slovní úloha.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Tomáš má 4 knížky. Pavel má knížek 9 krát více než Tomáš.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Kolik knížek má Pavel?</a:t>
            </a:r>
          </a:p>
          <a:p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  .  9  =  36</a:t>
            </a:r>
          </a:p>
          <a:p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2/ Slovní úloha.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Maminka šla nakupovat rohlíky. Jeden rohlík stojí 3 koruny.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Maminka měla 24 Kč. Kolik rohlíků koupila?</a:t>
            </a:r>
          </a:p>
          <a:p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24  :  3  =  8</a:t>
            </a:r>
          </a:p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UMF3F8CL\MC90031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821017"/>
            <a:ext cx="1890065" cy="101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ZSTREBON\AppData\Local\Microsoft\Windows\Temporary Internet Files\Content.IE5\UMF3F8CL\MC90029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524" y="4725144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0706076">
            <a:off x="7251546" y="359079"/>
            <a:ext cx="149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2073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80728"/>
            <a:ext cx="7725192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1/ Doplňte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:				 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28	</a:t>
            </a:r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							4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			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9			   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36			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24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endParaRPr lang="cs-CZ" sz="24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45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1763688" y="1340767"/>
            <a:ext cx="4104456" cy="43982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839341" y="2420888"/>
            <a:ext cx="3092699" cy="15708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627784" y="3429000"/>
            <a:ext cx="3024336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7956376" y="1988840"/>
            <a:ext cx="648072" cy="18722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1839341" y="4941168"/>
            <a:ext cx="1220491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427984" y="4649393"/>
            <a:ext cx="2232248" cy="914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7497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a</a:t>
            </a:r>
            <a:r>
              <a:rPr lang="cs-CZ" dirty="0" smtClean="0">
                <a:solidFill>
                  <a:srgbClr val="000000"/>
                </a:solidFill>
                <a:latin typeface="Verdana" pitchFamily="34" charset="0"/>
              </a:rPr>
              <a:t>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912</TotalTime>
  <Words>286</Words>
  <Application>Microsoft Office PowerPoint</Application>
  <PresentationFormat>Předvádění na obrazovce (4:3)</PresentationFormat>
  <Paragraphs>159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install</cp:lastModifiedBy>
  <cp:revision>455</cp:revision>
  <dcterms:created xsi:type="dcterms:W3CDTF">2011-08-08T09:43:57Z</dcterms:created>
  <dcterms:modified xsi:type="dcterms:W3CDTF">2012-03-19T13:19:07Z</dcterms:modified>
</cp:coreProperties>
</file>