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8"/>
  </p:notesMasterIdLst>
  <p:sldIdLst>
    <p:sldId id="256" r:id="rId2"/>
    <p:sldId id="272" r:id="rId3"/>
    <p:sldId id="274" r:id="rId4"/>
    <p:sldId id="262" r:id="rId5"/>
    <p:sldId id="273" r:id="rId6"/>
    <p:sldId id="27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00CB86-05A0-41C1-BE90-9D41838F7831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3DDCF0-9079-4CFD-B060-5A0F8EA111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73263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09313D16-1FFD-4893-B5AA-E14CE5DF3259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D68B567E-4744-4325-B673-D64F66AC24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wipe dir="d"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052736"/>
            <a:ext cx="7368398" cy="1944216"/>
          </a:xfrm>
          <a:solidFill>
            <a:schemeClr val="bg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chemeClr val="tx1"/>
                </a:solidFill>
              </a:rPr>
              <a:t>Znaky dělitelnosti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 flipH="1">
            <a:off x="611188" y="373306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VY_32_INOVACE_042_Znaky dělitelnosti</a:t>
            </a:r>
            <a:endParaRPr lang="cs-CZ" b="1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446105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65964981"/>
      </p:ext>
    </p:extLst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Znaky dělitelnosti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5517232"/>
            <a:ext cx="30957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Autor: Ing. Janeček Jaroslav</a:t>
            </a:r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Znaky dělitelnosti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Dělitelnost daného čísla číslem jiným zjistíme </a:t>
            </a:r>
            <a:r>
              <a:rPr lang="cs-CZ" sz="2400" u="sng" dirty="0" smtClean="0"/>
              <a:t>dělením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Pro zjednodušení používáme určitá pravidla, které nazýváme </a:t>
            </a:r>
            <a:r>
              <a:rPr lang="cs-CZ" sz="2400" u="sng" dirty="0" smtClean="0"/>
              <a:t>znaky dělitelnosti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Znaky dělitelnosti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Číslo je dělitelné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má-li na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posledním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místě některou z číslic: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2, 4, 6, 8, 0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tato čísla nazýváme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sudá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(12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47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Číslo je dělitelné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je-li ciferný součet přirozeného čísla dělitelný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(23523 → 2+3+5+2+3=15:3=5).</a:t>
            </a:r>
          </a:p>
          <a:p>
            <a:r>
              <a:rPr lang="cs-CZ" sz="2800" dirty="0" smtClean="0">
                <a:latin typeface="Times New Roman"/>
                <a:cs typeface="Times New Roman"/>
              </a:rPr>
              <a:t>Číslo je dělitelné </a:t>
            </a:r>
            <a:r>
              <a:rPr lang="cs-CZ" sz="2800" b="1" u="sng" dirty="0" smtClean="0">
                <a:latin typeface="Times New Roman"/>
                <a:cs typeface="Times New Roman"/>
              </a:rPr>
              <a:t>4</a:t>
            </a:r>
            <a:r>
              <a:rPr lang="cs-CZ" sz="2800" dirty="0" smtClean="0">
                <a:latin typeface="Times New Roman"/>
                <a:cs typeface="Times New Roman"/>
              </a:rPr>
              <a:t> je-li poslední dvojčíslí dělitelné </a:t>
            </a:r>
            <a:r>
              <a:rPr lang="cs-CZ" sz="2800" b="1" dirty="0" smtClean="0">
                <a:latin typeface="Times New Roman"/>
                <a:cs typeface="Times New Roman"/>
              </a:rPr>
              <a:t>4</a:t>
            </a:r>
            <a:r>
              <a:rPr lang="cs-CZ" sz="2800" dirty="0" smtClean="0">
                <a:latin typeface="Times New Roman"/>
                <a:cs typeface="Times New Roman"/>
              </a:rPr>
              <a:t> (2</a:t>
            </a:r>
            <a:r>
              <a:rPr lang="cs-CZ" sz="2800" u="sng" dirty="0" smtClean="0">
                <a:latin typeface="Times New Roman"/>
                <a:cs typeface="Times New Roman"/>
              </a:rPr>
              <a:t>56</a:t>
            </a:r>
            <a:r>
              <a:rPr lang="cs-CZ" sz="2800" dirty="0" smtClean="0">
                <a:latin typeface="Times New Roman"/>
                <a:cs typeface="Times New Roman"/>
              </a:rPr>
              <a:t>, 3</a:t>
            </a:r>
            <a:r>
              <a:rPr lang="cs-CZ" sz="2800" u="sng" dirty="0" smtClean="0">
                <a:latin typeface="Times New Roman"/>
                <a:cs typeface="Times New Roman"/>
              </a:rPr>
              <a:t>80</a:t>
            </a:r>
            <a:r>
              <a:rPr lang="cs-CZ" sz="2800" dirty="0" smtClean="0">
                <a:latin typeface="Times New Roman"/>
                <a:cs typeface="Times New Roman"/>
              </a:rPr>
              <a:t>).</a:t>
            </a:r>
          </a:p>
          <a:p>
            <a:r>
              <a:rPr lang="cs-CZ" sz="2800" dirty="0" smtClean="0">
                <a:latin typeface="Times New Roman"/>
                <a:cs typeface="Times New Roman"/>
              </a:rPr>
              <a:t>Číslo je dělitelné </a:t>
            </a:r>
            <a:r>
              <a:rPr lang="cs-CZ" sz="2800" b="1" u="sng" dirty="0" smtClean="0">
                <a:latin typeface="Times New Roman"/>
                <a:cs typeface="Times New Roman"/>
              </a:rPr>
              <a:t>5</a:t>
            </a:r>
            <a:r>
              <a:rPr lang="cs-CZ" sz="2800" dirty="0" smtClean="0">
                <a:latin typeface="Times New Roman"/>
                <a:cs typeface="Times New Roman"/>
              </a:rPr>
              <a:t> má-li na </a:t>
            </a:r>
            <a:r>
              <a:rPr lang="cs-CZ" sz="2800" dirty="0" smtClean="0">
                <a:latin typeface="Times New Roman"/>
                <a:cs typeface="Times New Roman"/>
              </a:rPr>
              <a:t>posledním </a:t>
            </a:r>
            <a:r>
              <a:rPr lang="cs-CZ" sz="2800" dirty="0" smtClean="0">
                <a:latin typeface="Times New Roman"/>
                <a:cs typeface="Times New Roman"/>
              </a:rPr>
              <a:t>místě číslici </a:t>
            </a:r>
            <a:r>
              <a:rPr lang="cs-CZ" sz="2800" b="1" dirty="0" smtClean="0">
                <a:latin typeface="Times New Roman"/>
                <a:cs typeface="Times New Roman"/>
              </a:rPr>
              <a:t>5</a:t>
            </a:r>
            <a:r>
              <a:rPr lang="cs-CZ" sz="2800" dirty="0" smtClean="0">
                <a:latin typeface="Times New Roman"/>
                <a:cs typeface="Times New Roman"/>
              </a:rPr>
              <a:t> nebo </a:t>
            </a:r>
            <a:r>
              <a:rPr lang="cs-CZ" sz="2800" b="1" dirty="0" smtClean="0">
                <a:latin typeface="Times New Roman"/>
                <a:cs typeface="Times New Roman"/>
              </a:rPr>
              <a:t>0</a:t>
            </a:r>
            <a:r>
              <a:rPr lang="cs-CZ" sz="2800" dirty="0" smtClean="0">
                <a:latin typeface="Times New Roman"/>
                <a:cs typeface="Times New Roman"/>
              </a:rPr>
              <a:t> (12</a:t>
            </a:r>
            <a:r>
              <a:rPr lang="cs-CZ" sz="2800" u="sng" dirty="0" smtClean="0">
                <a:latin typeface="Times New Roman"/>
                <a:cs typeface="Times New Roman"/>
              </a:rPr>
              <a:t>0</a:t>
            </a:r>
            <a:r>
              <a:rPr lang="cs-CZ" sz="2800" dirty="0" smtClean="0">
                <a:latin typeface="Times New Roman"/>
                <a:cs typeface="Times New Roman"/>
              </a:rPr>
              <a:t>, 63</a:t>
            </a:r>
            <a:r>
              <a:rPr lang="cs-CZ" sz="2800" u="sng" dirty="0" smtClean="0">
                <a:latin typeface="Times New Roman"/>
                <a:cs typeface="Times New Roman"/>
              </a:rPr>
              <a:t>5</a:t>
            </a:r>
            <a:r>
              <a:rPr lang="cs-CZ" sz="2800" dirty="0" smtClean="0">
                <a:latin typeface="Times New Roman"/>
                <a:cs typeface="Times New Roman"/>
              </a:rPr>
              <a:t>).</a:t>
            </a:r>
            <a:endParaRPr lang="cs-CZ" sz="2800" b="1" dirty="0" smtClean="0"/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Znaky dělitelnosti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Číslo je dělitelné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9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je-li ciferný součet dělitelný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9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(171 → 1+7+1=9:9=1).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Číslo je dělitelné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10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má-li na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posledním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místě číslici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(158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25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Číslo je dělitelné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má-li na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posledním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místě číslici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(158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25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Číslo je dělitelné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25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je-li poslední dvojčíslí buď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00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25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50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75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(1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25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36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50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1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75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Číslo je dělitelné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100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je-li poslední dvojčíslí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00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(45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00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Znaky dělitelnosti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Přirozená čísla dělitelná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se nazývají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sudá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Nulu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která není přirozeným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číslem,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řadíme mezi čísla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sudá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Přirozená čísla, která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nejsou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dělitelná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se nazývají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lichá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574</TotalTime>
  <Words>227</Words>
  <Application>Microsoft Office PowerPoint</Application>
  <PresentationFormat>Předvádění na obrazovce (4:3)</PresentationFormat>
  <Paragraphs>22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 Znaky dělitelnosti </vt:lpstr>
      <vt:lpstr>Znaky dělitelnosti</vt:lpstr>
      <vt:lpstr>Znaky dělitelnosti</vt:lpstr>
      <vt:lpstr>Znaky dělitelnosti</vt:lpstr>
      <vt:lpstr>Znaky dělitelnosti</vt:lpstr>
      <vt:lpstr>Znaky dělitelnosti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Školák</dc:creator>
  <cp:lastModifiedBy>Dum</cp:lastModifiedBy>
  <cp:revision>90</cp:revision>
  <dcterms:created xsi:type="dcterms:W3CDTF">2011-03-24T11:59:00Z</dcterms:created>
  <dcterms:modified xsi:type="dcterms:W3CDTF">2012-03-04T18:28:50Z</dcterms:modified>
</cp:coreProperties>
</file>