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-11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6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937C8C-2C52-46FF-B96A-97E6EE1645B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895B5-0356-412F-9049-D77927022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s/5/c/6/9/1237098520292334581StudioFibonacci_Cartoon_rhino.svg.med.png" TargetMode="External"/><Relationship Id="rId3" Type="http://schemas.openxmlformats.org/officeDocument/2006/relationships/hyperlink" Target="http://www.clker.com/cliparts/8/6/d/2/12161376851595770453lemmling_Cartoon_elephant.svg.med.png" TargetMode="External"/><Relationship Id="rId7" Type="http://schemas.openxmlformats.org/officeDocument/2006/relationships/hyperlink" Target="http://www.clker.com/cliparts/3/a/3/a/12375620311749429372StudioFibonacci_Cartoon_leopard.svg.med.png" TargetMode="External"/><Relationship Id="rId12" Type="http://schemas.openxmlformats.org/officeDocument/2006/relationships/hyperlink" Target="http://www.clker.com/cliparts/f/b/b/c/1237098537631264612StudioFibonacci_Cartoon_ostrich.svg.med.png" TargetMode="External"/><Relationship Id="rId2" Type="http://schemas.openxmlformats.org/officeDocument/2006/relationships/hyperlink" Target="http://www.sborovna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s/h/h/y/D/L/h/cartoon-golden-lion-md.png" TargetMode="External"/><Relationship Id="rId11" Type="http://schemas.openxmlformats.org/officeDocument/2006/relationships/hyperlink" Target="http://www.clker.com/cliparts/a/F/t/b/M/9/red-squirrel-md.png" TargetMode="External"/><Relationship Id="rId5" Type="http://schemas.openxmlformats.org/officeDocument/2006/relationships/hyperlink" Target="http://www.clker.com/cliparts/6/2/5/3/1215441305125576364lemmling_Cartoon_giraffe.svg.med.png" TargetMode="External"/><Relationship Id="rId10" Type="http://schemas.openxmlformats.org/officeDocument/2006/relationships/hyperlink" Target="http://www.clker.com/cliparts/a/c/e/8/12597011011876985086StudioFibonacci_Cartoon_Panda.svg.med.png" TargetMode="External"/><Relationship Id="rId4" Type="http://schemas.openxmlformats.org/officeDocument/2006/relationships/hyperlink" Target="http://www.clker.com/cliparts/0/8/d/2/1237098546824050827StudioFibonacci_Cartoon_zebra.svg.med.png" TargetMode="External"/><Relationship Id="rId9" Type="http://schemas.openxmlformats.org/officeDocument/2006/relationships/hyperlink" Target="http://www.clker.com/cliparts/2/7/6/b/12161396401315330062lemmling_Cartoon_bear.svg.med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937063" y="980728"/>
            <a:ext cx="7269875" cy="1015663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Matematická rozcvička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15816" y="4725144"/>
            <a:ext cx="337143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Martina Skalová</a:t>
            </a:r>
            <a:endParaRPr lang="cs-CZ" sz="3600" b="1" dirty="0" smtClean="0"/>
          </a:p>
          <a:p>
            <a:pPr algn="ctr"/>
            <a:r>
              <a:rPr lang="cs-CZ" sz="3600" b="1" dirty="0" smtClean="0"/>
              <a:t>ZŠ </a:t>
            </a:r>
            <a:r>
              <a:rPr lang="cs-CZ" sz="3600" b="1" dirty="0" err="1" smtClean="0"/>
              <a:t>Hlušice</a:t>
            </a:r>
            <a:endParaRPr lang="cs-CZ" sz="36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>
            <a:off x="1105484" y="3140968"/>
            <a:ext cx="6933033" cy="1513154"/>
            <a:chOff x="971600" y="3140968"/>
            <a:chExt cx="6933033" cy="1513154"/>
          </a:xfrm>
        </p:grpSpPr>
        <p:pic>
          <p:nvPicPr>
            <p:cNvPr id="2053" name="obrázek 10" descr="sl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907704" y="3429000"/>
              <a:ext cx="1296144" cy="1225122"/>
            </a:xfrm>
            <a:prstGeom prst="rect">
              <a:avLst/>
            </a:prstGeom>
            <a:noFill/>
          </p:spPr>
        </p:pic>
        <p:pic>
          <p:nvPicPr>
            <p:cNvPr id="2049" name="Picture 1" descr="zebra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71600" y="3429000"/>
              <a:ext cx="1008112" cy="1198323"/>
            </a:xfrm>
            <a:prstGeom prst="rect">
              <a:avLst/>
            </a:prstGeom>
            <a:noFill/>
          </p:spPr>
        </p:pic>
        <p:pic>
          <p:nvPicPr>
            <p:cNvPr id="2067" name="Picture 19" descr="E:\nápady\škola\leopard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148064" y="3140968"/>
              <a:ext cx="955852" cy="1512168"/>
            </a:xfrm>
            <a:prstGeom prst="rect">
              <a:avLst/>
            </a:prstGeom>
            <a:noFill/>
          </p:spPr>
        </p:pic>
        <p:sp>
          <p:nvSpPr>
            <p:cNvPr id="26" name="TextovéPole 25"/>
            <p:cNvSpPr txBox="1"/>
            <p:nvPr/>
          </p:nvSpPr>
          <p:spPr>
            <a:xfrm>
              <a:off x="3851920" y="3429000"/>
              <a:ext cx="405271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-               =</a:t>
              </a:r>
              <a:endParaRPr lang="cs-CZ" sz="7200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1331640" y="5013176"/>
            <a:ext cx="6601487" cy="1200329"/>
          </a:xfrm>
          <a:prstGeom prst="rect">
            <a:avLst/>
          </a:prstGeom>
          <a:solidFill>
            <a:srgbClr val="FF0000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90    -    4    =    86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8" name="Obrázek 27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3548" y="332656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1037218" y="5013176"/>
            <a:ext cx="7069564" cy="1200329"/>
          </a:xfrm>
          <a:prstGeom prst="rect">
            <a:avLst/>
          </a:prstGeom>
          <a:solidFill>
            <a:srgbClr val="FF0000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56    -    40    =    16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8" name="Obrázek 2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332656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2" name="Skupina 11"/>
          <p:cNvGrpSpPr/>
          <p:nvPr/>
        </p:nvGrpSpPr>
        <p:grpSpPr>
          <a:xfrm>
            <a:off x="1249500" y="3212976"/>
            <a:ext cx="6645001" cy="1517405"/>
            <a:chOff x="1403648" y="3212976"/>
            <a:chExt cx="6645001" cy="1517405"/>
          </a:xfrm>
        </p:grpSpPr>
        <p:grpSp>
          <p:nvGrpSpPr>
            <p:cNvPr id="2" name="Skupina 28"/>
            <p:cNvGrpSpPr/>
            <p:nvPr/>
          </p:nvGrpSpPr>
          <p:grpSpPr>
            <a:xfrm>
              <a:off x="3995936" y="3212976"/>
              <a:ext cx="4052713" cy="1512168"/>
              <a:chOff x="3851920" y="3212976"/>
              <a:chExt cx="4052713" cy="1512168"/>
            </a:xfrm>
          </p:grpSpPr>
          <p:pic>
            <p:nvPicPr>
              <p:cNvPr id="2067" name="Picture 19" descr="E:\nápady\škola\leopard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4788024" y="3212976"/>
                <a:ext cx="955852" cy="1512168"/>
              </a:xfrm>
              <a:prstGeom prst="rect">
                <a:avLst/>
              </a:prstGeom>
              <a:noFill/>
            </p:spPr>
          </p:pic>
          <p:sp>
            <p:nvSpPr>
              <p:cNvPr id="26" name="TextovéPole 25"/>
              <p:cNvSpPr txBox="1"/>
              <p:nvPr/>
            </p:nvSpPr>
            <p:spPr>
              <a:xfrm>
                <a:off x="3851920" y="3429000"/>
                <a:ext cx="4052713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b="1" dirty="0" smtClean="0"/>
                  <a:t>-               =</a:t>
                </a:r>
                <a:endParaRPr lang="cs-CZ" sz="7200" b="1" dirty="0"/>
              </a:p>
            </p:txBody>
          </p:sp>
        </p:grpSp>
        <p:pic>
          <p:nvPicPr>
            <p:cNvPr id="1026" name="Picture 2" descr="E:\nápady\škola\nosorožec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403648" y="3501008"/>
              <a:ext cx="1061133" cy="1219693"/>
            </a:xfrm>
            <a:prstGeom prst="rect">
              <a:avLst/>
            </a:prstGeom>
            <a:noFill/>
          </p:spPr>
        </p:pic>
        <p:pic>
          <p:nvPicPr>
            <p:cNvPr id="10" name="obrázek 7" descr="medvěd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555776" y="3573016"/>
              <a:ext cx="936104" cy="1157365"/>
            </a:xfrm>
            <a:prstGeom prst="rect">
              <a:avLst/>
            </a:prstGeom>
            <a:noFill/>
          </p:spPr>
        </p:pic>
        <p:pic>
          <p:nvPicPr>
            <p:cNvPr id="11" name="obrázek 10" descr="slon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868144" y="3501008"/>
              <a:ext cx="1278398" cy="122512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1139983" y="3212976"/>
            <a:ext cx="6864034" cy="1776393"/>
            <a:chOff x="1115616" y="3501008"/>
            <a:chExt cx="6959316" cy="1776393"/>
          </a:xfrm>
        </p:grpSpPr>
        <p:pic>
          <p:nvPicPr>
            <p:cNvPr id="2059" name="Picture 11" descr="pštros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23728" y="3645024"/>
              <a:ext cx="1010425" cy="1540371"/>
            </a:xfrm>
            <a:prstGeom prst="rect">
              <a:avLst/>
            </a:prstGeom>
            <a:noFill/>
          </p:spPr>
        </p:pic>
        <p:pic>
          <p:nvPicPr>
            <p:cNvPr id="2053" name="obrázek 10" descr="slon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580112" y="3933056"/>
              <a:ext cx="1296144" cy="1225122"/>
            </a:xfrm>
            <a:prstGeom prst="rect">
              <a:avLst/>
            </a:prstGeom>
            <a:noFill/>
          </p:spPr>
        </p:pic>
        <p:pic>
          <p:nvPicPr>
            <p:cNvPr id="2063" name="obrázek 9" descr="žiraf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788024" y="3573016"/>
              <a:ext cx="952013" cy="1605355"/>
            </a:xfrm>
            <a:prstGeom prst="rect">
              <a:avLst/>
            </a:prstGeom>
            <a:noFill/>
          </p:spPr>
        </p:pic>
        <p:pic>
          <p:nvPicPr>
            <p:cNvPr id="2052" name="Picture 4" descr="lev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15616" y="3501008"/>
              <a:ext cx="1080120" cy="1683054"/>
            </a:xfrm>
            <a:prstGeom prst="rect">
              <a:avLst/>
            </a:prstGeom>
            <a:noFill/>
          </p:spPr>
        </p:pic>
        <p:sp>
          <p:nvSpPr>
            <p:cNvPr id="13" name="TextovéPole 12"/>
            <p:cNvSpPr txBox="1"/>
            <p:nvPr/>
          </p:nvSpPr>
          <p:spPr>
            <a:xfrm>
              <a:off x="3635896" y="4077072"/>
              <a:ext cx="4439036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+                =</a:t>
              </a:r>
              <a:endParaRPr lang="cs-CZ" sz="7200" b="1" dirty="0"/>
            </a:p>
          </p:txBody>
        </p:sp>
      </p:grpSp>
      <p:pic>
        <p:nvPicPr>
          <p:cNvPr id="16" name="Obrázek 15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3548" y="332656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948252" y="5013176"/>
            <a:ext cx="7247497" cy="1200329"/>
          </a:xfrm>
          <a:prstGeom prst="rect">
            <a:avLst/>
          </a:prstGeom>
          <a:solidFill>
            <a:srgbClr val="FF0000"/>
          </a:solidFill>
          <a:ln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18    </a:t>
            </a:r>
            <a:r>
              <a:rPr lang="cs-CZ" sz="7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+</a:t>
            </a: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70    =    86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" name="Skupina 15"/>
          <p:cNvGrpSpPr/>
          <p:nvPr/>
        </p:nvGrpSpPr>
        <p:grpSpPr>
          <a:xfrm>
            <a:off x="1128346" y="2996952"/>
            <a:ext cx="6887308" cy="1632377"/>
            <a:chOff x="1187624" y="3645024"/>
            <a:chExt cx="6887308" cy="1632377"/>
          </a:xfrm>
        </p:grpSpPr>
        <p:pic>
          <p:nvPicPr>
            <p:cNvPr id="2059" name="Picture 11" descr="pštros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195736" y="3645024"/>
              <a:ext cx="1010425" cy="1540371"/>
            </a:xfrm>
            <a:prstGeom prst="rect">
              <a:avLst/>
            </a:prstGeom>
            <a:noFill/>
          </p:spPr>
        </p:pic>
        <p:pic>
          <p:nvPicPr>
            <p:cNvPr id="2053" name="obrázek 10" descr="slon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724128" y="3933056"/>
              <a:ext cx="1296144" cy="1225122"/>
            </a:xfrm>
            <a:prstGeom prst="rect">
              <a:avLst/>
            </a:prstGeom>
            <a:noFill/>
          </p:spPr>
        </p:pic>
        <p:pic>
          <p:nvPicPr>
            <p:cNvPr id="2055" name="obrázek 3" descr="panda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87624" y="3861048"/>
              <a:ext cx="936104" cy="1294612"/>
            </a:xfrm>
            <a:prstGeom prst="rect">
              <a:avLst/>
            </a:prstGeom>
            <a:noFill/>
          </p:spPr>
        </p:pic>
        <p:pic>
          <p:nvPicPr>
            <p:cNvPr id="2058" name="obrázek 7" descr="medvěd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860032" y="4005064"/>
              <a:ext cx="936104" cy="1157365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3635896" y="4077072"/>
              <a:ext cx="4439036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+                =</a:t>
              </a:r>
              <a:endParaRPr lang="cs-CZ" sz="7200" b="1" dirty="0"/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948252" y="4869160"/>
            <a:ext cx="724749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38    +    60    =    98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71257" y="4869160"/>
            <a:ext cx="660148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48    -    9    =    39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559537" y="2996952"/>
            <a:ext cx="6024926" cy="1632377"/>
            <a:chOff x="1455342" y="2996952"/>
            <a:chExt cx="6024926" cy="1632377"/>
          </a:xfrm>
        </p:grpSpPr>
        <p:grpSp>
          <p:nvGrpSpPr>
            <p:cNvPr id="13" name="Skupina 12"/>
            <p:cNvGrpSpPr/>
            <p:nvPr/>
          </p:nvGrpSpPr>
          <p:grpSpPr>
            <a:xfrm>
              <a:off x="1455342" y="2996952"/>
              <a:ext cx="6024926" cy="1632377"/>
              <a:chOff x="1187624" y="2996952"/>
              <a:chExt cx="6024926" cy="1632377"/>
            </a:xfrm>
          </p:grpSpPr>
          <p:grpSp>
            <p:nvGrpSpPr>
              <p:cNvPr id="2" name="Skupina 15"/>
              <p:cNvGrpSpPr/>
              <p:nvPr/>
            </p:nvGrpSpPr>
            <p:grpSpPr>
              <a:xfrm>
                <a:off x="2136458" y="2996952"/>
                <a:ext cx="5076092" cy="1632377"/>
                <a:chOff x="2195736" y="3645024"/>
                <a:chExt cx="5076092" cy="1632377"/>
              </a:xfrm>
            </p:grpSpPr>
            <p:pic>
              <p:nvPicPr>
                <p:cNvPr id="2059" name="Picture 11" descr="pštros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2195736" y="3645024"/>
                  <a:ext cx="1010425" cy="1540371"/>
                </a:xfrm>
                <a:prstGeom prst="rect">
                  <a:avLst/>
                </a:prstGeom>
                <a:noFill/>
              </p:spPr>
            </p:pic>
            <p:sp>
              <p:nvSpPr>
                <p:cNvPr id="15" name="TextovéPole 14"/>
                <p:cNvSpPr txBox="1"/>
                <p:nvPr/>
              </p:nvSpPr>
              <p:spPr>
                <a:xfrm>
                  <a:off x="3635896" y="4077072"/>
                  <a:ext cx="3635932" cy="120032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7200" b="1" dirty="0" smtClean="0"/>
                    <a:t>-             =</a:t>
                  </a:r>
                  <a:endParaRPr lang="cs-CZ" sz="7200" b="1" dirty="0"/>
                </a:p>
              </p:txBody>
            </p:sp>
          </p:grpSp>
          <p:pic>
            <p:nvPicPr>
              <p:cNvPr id="10" name="Picture 19" descr="E:\nápady\škola\leopard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1187624" y="2996952"/>
                <a:ext cx="955852" cy="1512168"/>
              </a:xfrm>
              <a:prstGeom prst="rect">
                <a:avLst/>
              </a:prstGeom>
              <a:noFill/>
            </p:spPr>
          </p:pic>
        </p:grpSp>
        <p:pic>
          <p:nvPicPr>
            <p:cNvPr id="14" name="Picture 2" descr="E:\nápady\škola\zebra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043869" y="3284984"/>
              <a:ext cx="1027495" cy="122320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182290" y="4869160"/>
            <a:ext cx="6779420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19    +    7    =    26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196513" y="2996952"/>
            <a:ext cx="6750975" cy="1683054"/>
            <a:chOff x="1115616" y="2996952"/>
            <a:chExt cx="6750975" cy="1683054"/>
          </a:xfrm>
        </p:grpSpPr>
        <p:sp>
          <p:nvSpPr>
            <p:cNvPr id="15" name="TextovéPole 14"/>
            <p:cNvSpPr txBox="1"/>
            <p:nvPr/>
          </p:nvSpPr>
          <p:spPr>
            <a:xfrm>
              <a:off x="3844336" y="3429000"/>
              <a:ext cx="402225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+              =</a:t>
              </a:r>
              <a:endParaRPr lang="cs-CZ" sz="7200" b="1" dirty="0"/>
            </a:p>
          </p:txBody>
        </p:sp>
        <p:pic>
          <p:nvPicPr>
            <p:cNvPr id="13" name="Picture 4" descr="lev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15616" y="2996952"/>
              <a:ext cx="1065332" cy="1683054"/>
            </a:xfrm>
            <a:prstGeom prst="rect">
              <a:avLst/>
            </a:prstGeom>
            <a:noFill/>
          </p:spPr>
        </p:pic>
        <p:pic>
          <p:nvPicPr>
            <p:cNvPr id="2050" name="Picture 2" descr="E:\nápady\škola\zebr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051720" y="3429000"/>
              <a:ext cx="1027495" cy="1223208"/>
            </a:xfrm>
            <a:prstGeom prst="rect">
              <a:avLst/>
            </a:prstGeom>
            <a:noFill/>
          </p:spPr>
        </p:pic>
        <p:pic>
          <p:nvPicPr>
            <p:cNvPr id="14" name="obrázek 9" descr="žirafa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292080" y="3068960"/>
              <a:ext cx="938979" cy="160535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182290" y="4869160"/>
            <a:ext cx="660148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91    -    2    =    89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1281035" y="2996952"/>
            <a:ext cx="6581931" cy="1703342"/>
            <a:chOff x="1187624" y="2996952"/>
            <a:chExt cx="6581931" cy="1703342"/>
          </a:xfrm>
        </p:grpSpPr>
        <p:grpSp>
          <p:nvGrpSpPr>
            <p:cNvPr id="2" name="Skupina 15"/>
            <p:cNvGrpSpPr/>
            <p:nvPr/>
          </p:nvGrpSpPr>
          <p:grpSpPr>
            <a:xfrm>
              <a:off x="1187624" y="2996952"/>
              <a:ext cx="6581931" cy="1683054"/>
              <a:chOff x="1106727" y="2996952"/>
              <a:chExt cx="6581931" cy="1683054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844336" y="3429000"/>
                <a:ext cx="384432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b="1" dirty="0" smtClean="0"/>
                  <a:t>-              =</a:t>
                </a:r>
                <a:endParaRPr lang="cs-CZ" sz="7200" b="1" dirty="0"/>
              </a:p>
            </p:txBody>
          </p:sp>
          <p:pic>
            <p:nvPicPr>
              <p:cNvPr id="13" name="Picture 4" descr="lev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186847" y="2996952"/>
                <a:ext cx="1065332" cy="1683054"/>
              </a:xfrm>
              <a:prstGeom prst="rect">
                <a:avLst/>
              </a:prstGeom>
              <a:noFill/>
            </p:spPr>
          </p:pic>
          <p:pic>
            <p:nvPicPr>
              <p:cNvPr id="2050" name="Picture 2" descr="E:\nápady\škola\zebra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1106727" y="3429000"/>
                <a:ext cx="1027495" cy="1223208"/>
              </a:xfrm>
              <a:prstGeom prst="rect">
                <a:avLst/>
              </a:prstGeom>
              <a:noFill/>
            </p:spPr>
          </p:pic>
        </p:grpSp>
        <p:pic>
          <p:nvPicPr>
            <p:cNvPr id="3074" name="Picture 2" descr="E:\nápady\škola\red-squirrel-md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292080" y="3356992"/>
              <a:ext cx="1014239" cy="134330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182290" y="4869160"/>
            <a:ext cx="6779420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83    +    9    =    92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404275" y="3140968"/>
            <a:ext cx="6335450" cy="1540371"/>
            <a:chOff x="1331640" y="3140968"/>
            <a:chExt cx="6335450" cy="1540371"/>
          </a:xfrm>
        </p:grpSpPr>
        <p:grpSp>
          <p:nvGrpSpPr>
            <p:cNvPr id="3" name="Skupina 15"/>
            <p:cNvGrpSpPr/>
            <p:nvPr/>
          </p:nvGrpSpPr>
          <p:grpSpPr>
            <a:xfrm>
              <a:off x="3853225" y="3429000"/>
              <a:ext cx="3813865" cy="1223208"/>
              <a:chOff x="3844336" y="3429000"/>
              <a:chExt cx="3813865" cy="1223208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844336" y="3429000"/>
                <a:ext cx="3813865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b="1" dirty="0" smtClean="0"/>
                  <a:t>+             =</a:t>
                </a:r>
                <a:endParaRPr lang="cs-CZ" sz="7200" b="1" dirty="0"/>
              </a:p>
            </p:txBody>
          </p:sp>
          <p:pic>
            <p:nvPicPr>
              <p:cNvPr id="2050" name="Picture 2" descr="E:\nápady\škola\zebra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067167" y="3429000"/>
                <a:ext cx="1027495" cy="1223208"/>
              </a:xfrm>
              <a:prstGeom prst="rect">
                <a:avLst/>
              </a:prstGeom>
              <a:noFill/>
            </p:spPr>
          </p:pic>
        </p:grpSp>
        <p:pic>
          <p:nvPicPr>
            <p:cNvPr id="10" name="Picture 11" descr="pštros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331640" y="3140968"/>
              <a:ext cx="1010425" cy="1540371"/>
            </a:xfrm>
            <a:prstGeom prst="rect">
              <a:avLst/>
            </a:prstGeom>
            <a:noFill/>
          </p:spPr>
        </p:pic>
      </p:grpSp>
      <p:pic>
        <p:nvPicPr>
          <p:cNvPr id="13" name="obrázek 3" descr="pand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3356992"/>
            <a:ext cx="936104" cy="12946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71257" y="4869160"/>
            <a:ext cx="660148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70    -    8    =    62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420920" y="3140968"/>
            <a:ext cx="6302160" cy="1612379"/>
            <a:chOff x="1259632" y="3140968"/>
            <a:chExt cx="6302160" cy="1612379"/>
          </a:xfrm>
        </p:grpSpPr>
        <p:grpSp>
          <p:nvGrpSpPr>
            <p:cNvPr id="2" name="Skupina 13"/>
            <p:cNvGrpSpPr/>
            <p:nvPr/>
          </p:nvGrpSpPr>
          <p:grpSpPr>
            <a:xfrm>
              <a:off x="3925860" y="3212976"/>
              <a:ext cx="3635932" cy="1540371"/>
              <a:chOff x="3853225" y="3212976"/>
              <a:chExt cx="3635932" cy="1540371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853225" y="3429000"/>
                <a:ext cx="3635932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7200" b="1" dirty="0" smtClean="0"/>
                  <a:t>-             =</a:t>
                </a:r>
                <a:endParaRPr lang="cs-CZ" sz="7200" b="1" dirty="0"/>
              </a:p>
            </p:txBody>
          </p:sp>
          <p:pic>
            <p:nvPicPr>
              <p:cNvPr id="10" name="Picture 11" descr="pštros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075429" y="3212976"/>
                <a:ext cx="1010425" cy="1540371"/>
              </a:xfrm>
              <a:prstGeom prst="rect">
                <a:avLst/>
              </a:prstGeom>
              <a:noFill/>
            </p:spPr>
          </p:pic>
        </p:grpSp>
        <p:pic>
          <p:nvPicPr>
            <p:cNvPr id="13" name="obrázek 9" descr="žiraf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259632" y="3140968"/>
              <a:ext cx="938979" cy="1605355"/>
            </a:xfrm>
            <a:prstGeom prst="rect">
              <a:avLst/>
            </a:prstGeom>
            <a:noFill/>
          </p:spPr>
        </p:pic>
        <p:pic>
          <p:nvPicPr>
            <p:cNvPr id="14" name="obrázek 10" descr="slon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051720" y="3501008"/>
              <a:ext cx="1296144" cy="122512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71257" y="4869160"/>
            <a:ext cx="6779420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34    +    6    =    40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1331640" y="3212976"/>
            <a:ext cx="6425357" cy="1517405"/>
            <a:chOff x="1475656" y="3212976"/>
            <a:chExt cx="6425357" cy="1517405"/>
          </a:xfrm>
        </p:grpSpPr>
        <p:sp>
          <p:nvSpPr>
            <p:cNvPr id="15" name="TextovéPole 14"/>
            <p:cNvSpPr txBox="1"/>
            <p:nvPr/>
          </p:nvSpPr>
          <p:spPr>
            <a:xfrm>
              <a:off x="4087148" y="3429000"/>
              <a:ext cx="3813865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+             =</a:t>
              </a:r>
              <a:endParaRPr lang="cs-CZ" sz="7200" b="1" dirty="0"/>
            </a:p>
          </p:txBody>
        </p:sp>
        <p:pic>
          <p:nvPicPr>
            <p:cNvPr id="11" name="obrázek 3" descr="panda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475656" y="3429000"/>
              <a:ext cx="936104" cy="1294612"/>
            </a:xfrm>
            <a:prstGeom prst="rect">
              <a:avLst/>
            </a:prstGeom>
            <a:noFill/>
          </p:spPr>
        </p:pic>
        <p:pic>
          <p:nvPicPr>
            <p:cNvPr id="16" name="Picture 19" descr="E:\nápady\škola\leopard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483768" y="3212976"/>
              <a:ext cx="955852" cy="1512168"/>
            </a:xfrm>
            <a:prstGeom prst="rect">
              <a:avLst/>
            </a:prstGeom>
            <a:noFill/>
          </p:spPr>
        </p:pic>
        <p:pic>
          <p:nvPicPr>
            <p:cNvPr id="18" name="obrázek 7" descr="medvěd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436096" y="3573016"/>
              <a:ext cx="936104" cy="115736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71257" y="4869160"/>
            <a:ext cx="660148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72   -    7    =    65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461085" y="3140968"/>
            <a:ext cx="6221830" cy="1677363"/>
            <a:chOff x="1420920" y="3140968"/>
            <a:chExt cx="6221830" cy="1677363"/>
          </a:xfrm>
        </p:grpSpPr>
        <p:sp>
          <p:nvSpPr>
            <p:cNvPr id="15" name="TextovéPole 14"/>
            <p:cNvSpPr txBox="1"/>
            <p:nvPr/>
          </p:nvSpPr>
          <p:spPr>
            <a:xfrm>
              <a:off x="4006818" y="3429000"/>
              <a:ext cx="3635932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-             =</a:t>
              </a:r>
              <a:endParaRPr lang="cs-CZ" sz="7200" b="1" dirty="0"/>
            </a:p>
          </p:txBody>
        </p:sp>
        <p:pic>
          <p:nvPicPr>
            <p:cNvPr id="9" name="obrázek 9" descr="žirafa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420920" y="3140968"/>
              <a:ext cx="938979" cy="1605355"/>
            </a:xfrm>
            <a:prstGeom prst="rect">
              <a:avLst/>
            </a:prstGeom>
            <a:noFill/>
          </p:spPr>
        </p:pic>
        <p:pic>
          <p:nvPicPr>
            <p:cNvPr id="10" name="obrázek 9" descr="žirafa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292080" y="3212976"/>
              <a:ext cx="938979" cy="1605355"/>
            </a:xfrm>
            <a:prstGeom prst="rect">
              <a:avLst/>
            </a:prstGeom>
            <a:noFill/>
          </p:spPr>
        </p:pic>
        <p:pic>
          <p:nvPicPr>
            <p:cNvPr id="13" name="Picture 2" descr="E:\nápady\škola\red-squirrel-md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339752" y="3429000"/>
              <a:ext cx="1014239" cy="134330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052447" y="4869160"/>
            <a:ext cx="7039106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12   +   30    =    42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1043608" y="3068960"/>
            <a:ext cx="7056784" cy="1729178"/>
            <a:chOff x="1043608" y="3068960"/>
            <a:chExt cx="7056784" cy="1729178"/>
          </a:xfrm>
        </p:grpSpPr>
        <p:sp>
          <p:nvSpPr>
            <p:cNvPr id="15" name="TextovéPole 14"/>
            <p:cNvSpPr txBox="1"/>
            <p:nvPr/>
          </p:nvSpPr>
          <p:spPr>
            <a:xfrm>
              <a:off x="3707904" y="3429000"/>
              <a:ext cx="43924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/>
                <a:t>+               =</a:t>
              </a:r>
              <a:endParaRPr lang="cs-CZ" sz="7200" b="1" dirty="0"/>
            </a:p>
          </p:txBody>
        </p:sp>
        <p:pic>
          <p:nvPicPr>
            <p:cNvPr id="13" name="Picture 2" descr="E:\nápady\škola\red-squirrel-md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123728" y="3356992"/>
              <a:ext cx="1143083" cy="1382839"/>
            </a:xfrm>
            <a:prstGeom prst="rect">
              <a:avLst/>
            </a:prstGeom>
            <a:noFill/>
          </p:spPr>
        </p:pic>
        <p:pic>
          <p:nvPicPr>
            <p:cNvPr id="11" name="obrázek 3" descr="pand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716016" y="3501008"/>
              <a:ext cx="936104" cy="1294612"/>
            </a:xfrm>
            <a:prstGeom prst="rect">
              <a:avLst/>
            </a:prstGeom>
            <a:noFill/>
          </p:spPr>
        </p:pic>
        <p:pic>
          <p:nvPicPr>
            <p:cNvPr id="14" name="Picture 4" descr="lev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043608" y="3068960"/>
              <a:ext cx="1065332" cy="1683054"/>
            </a:xfrm>
            <a:prstGeom prst="rect">
              <a:avLst/>
            </a:prstGeom>
            <a:noFill/>
          </p:spPr>
        </p:pic>
        <p:pic>
          <p:nvPicPr>
            <p:cNvPr id="16" name="obrázek 10" descr="slon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652120" y="3573016"/>
              <a:ext cx="1296144" cy="122512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052447" y="4869160"/>
            <a:ext cx="6861174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92   -   30    =    62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1079612" y="3429000"/>
            <a:ext cx="6984776" cy="1382839"/>
            <a:chOff x="1115616" y="3429000"/>
            <a:chExt cx="6984776" cy="1382839"/>
          </a:xfrm>
        </p:grpSpPr>
        <p:grpSp>
          <p:nvGrpSpPr>
            <p:cNvPr id="2" name="Skupina 17"/>
            <p:cNvGrpSpPr/>
            <p:nvPr/>
          </p:nvGrpSpPr>
          <p:grpSpPr>
            <a:xfrm>
              <a:off x="2123728" y="3429000"/>
              <a:ext cx="5976664" cy="1382839"/>
              <a:chOff x="2123728" y="3429000"/>
              <a:chExt cx="5976664" cy="1382839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707904" y="3429000"/>
                <a:ext cx="439248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7200" b="1" dirty="0" smtClean="0"/>
                  <a:t>-               =</a:t>
                </a:r>
                <a:endParaRPr lang="cs-CZ" sz="7200" b="1" dirty="0"/>
              </a:p>
            </p:txBody>
          </p:sp>
          <p:pic>
            <p:nvPicPr>
              <p:cNvPr id="13" name="Picture 2" descr="E:\nápady\škola\red-squirrel-md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123728" y="3429000"/>
                <a:ext cx="1143083" cy="1382839"/>
              </a:xfrm>
              <a:prstGeom prst="rect">
                <a:avLst/>
              </a:prstGeom>
              <a:noFill/>
            </p:spPr>
          </p:pic>
          <p:pic>
            <p:nvPicPr>
              <p:cNvPr id="11" name="obrázek 3" descr="panda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4716016" y="3501008"/>
                <a:ext cx="936104" cy="1294612"/>
              </a:xfrm>
              <a:prstGeom prst="rect">
                <a:avLst/>
              </a:prstGeom>
              <a:noFill/>
            </p:spPr>
          </p:pic>
          <p:pic>
            <p:nvPicPr>
              <p:cNvPr id="16" name="obrázek 10" descr="slon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>
                <a:off x="5652120" y="3573016"/>
                <a:ext cx="1296144" cy="1225122"/>
              </a:xfrm>
              <a:prstGeom prst="rect">
                <a:avLst/>
              </a:prstGeom>
              <a:noFill/>
            </p:spPr>
          </p:pic>
        </p:grpSp>
        <p:pic>
          <p:nvPicPr>
            <p:cNvPr id="10" name="Picture 2" descr="E:\nápady\škola\zebra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115616" y="3573016"/>
              <a:ext cx="1027495" cy="122320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86485" y="4869160"/>
            <a:ext cx="6571030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48   +   5    =    53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403648" y="3212976"/>
            <a:ext cx="6570730" cy="1540371"/>
            <a:chOff x="1115616" y="3284984"/>
            <a:chExt cx="6948772" cy="1540371"/>
          </a:xfrm>
        </p:grpSpPr>
        <p:sp>
          <p:nvSpPr>
            <p:cNvPr id="15" name="TextovéPole 14"/>
            <p:cNvSpPr txBox="1"/>
            <p:nvPr/>
          </p:nvSpPr>
          <p:spPr>
            <a:xfrm>
              <a:off x="3671900" y="3429000"/>
              <a:ext cx="43924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/>
                <a:t>+             =</a:t>
              </a:r>
              <a:endParaRPr lang="cs-CZ" sz="7200" b="1" dirty="0"/>
            </a:p>
          </p:txBody>
        </p:sp>
        <p:pic>
          <p:nvPicPr>
            <p:cNvPr id="14" name="Picture 19" descr="E:\nápady\škola\leopard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15616" y="3284984"/>
              <a:ext cx="955852" cy="1512168"/>
            </a:xfrm>
            <a:prstGeom prst="rect">
              <a:avLst/>
            </a:prstGeom>
            <a:noFill/>
          </p:spPr>
        </p:pic>
        <p:pic>
          <p:nvPicPr>
            <p:cNvPr id="19" name="Picture 11" descr="pštros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051720" y="3284984"/>
              <a:ext cx="1010425" cy="1540371"/>
            </a:xfrm>
            <a:prstGeom prst="rect">
              <a:avLst/>
            </a:prstGeom>
            <a:noFill/>
          </p:spPr>
        </p:pic>
        <p:pic>
          <p:nvPicPr>
            <p:cNvPr id="20" name="Picture 2" descr="E:\nápady\škola\nosorožec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004048" y="3573016"/>
              <a:ext cx="1061133" cy="1219693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86485" y="4869160"/>
            <a:ext cx="639309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91   -   5    =    86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034608" y="3068960"/>
            <a:ext cx="7074785" cy="1683054"/>
            <a:chOff x="899592" y="3068960"/>
            <a:chExt cx="7074785" cy="1683054"/>
          </a:xfrm>
        </p:grpSpPr>
        <p:grpSp>
          <p:nvGrpSpPr>
            <p:cNvPr id="2" name="Skupina 20"/>
            <p:cNvGrpSpPr/>
            <p:nvPr/>
          </p:nvGrpSpPr>
          <p:grpSpPr>
            <a:xfrm>
              <a:off x="3820859" y="3356992"/>
              <a:ext cx="4153518" cy="1363709"/>
              <a:chOff x="3671900" y="3429000"/>
              <a:chExt cx="4392488" cy="1363709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671900" y="3429000"/>
                <a:ext cx="439248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7200" b="1" dirty="0" smtClean="0"/>
                  <a:t>-             =</a:t>
                </a:r>
                <a:endParaRPr lang="cs-CZ" sz="7200" b="1" dirty="0"/>
              </a:p>
            </p:txBody>
          </p:sp>
          <p:pic>
            <p:nvPicPr>
              <p:cNvPr id="20" name="Picture 2" descr="E:\nápady\škola\nosorožec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004048" y="3573016"/>
                <a:ext cx="1061133" cy="1219693"/>
              </a:xfrm>
              <a:prstGeom prst="rect">
                <a:avLst/>
              </a:prstGeom>
              <a:noFill/>
            </p:spPr>
          </p:pic>
        </p:grpSp>
        <p:pic>
          <p:nvPicPr>
            <p:cNvPr id="9" name="Picture 2" descr="E:\nápady\škola\zebra.pn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899592" y="3501008"/>
              <a:ext cx="1027495" cy="1223208"/>
            </a:xfrm>
            <a:prstGeom prst="rect">
              <a:avLst/>
            </a:prstGeom>
            <a:noFill/>
          </p:spPr>
        </p:pic>
        <p:pic>
          <p:nvPicPr>
            <p:cNvPr id="10" name="Picture 4" descr="lev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907704" y="3068960"/>
              <a:ext cx="1065332" cy="1683054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86485" y="4869160"/>
            <a:ext cx="6571030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86   +   5    =    91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147120" y="3212976"/>
            <a:ext cx="6849761" cy="1540371"/>
            <a:chOff x="1259632" y="3212976"/>
            <a:chExt cx="6849761" cy="1540371"/>
          </a:xfrm>
        </p:grpSpPr>
        <p:grpSp>
          <p:nvGrpSpPr>
            <p:cNvPr id="3" name="Skupina 20"/>
            <p:cNvGrpSpPr/>
            <p:nvPr/>
          </p:nvGrpSpPr>
          <p:grpSpPr>
            <a:xfrm>
              <a:off x="3955875" y="3356992"/>
              <a:ext cx="4153518" cy="1363709"/>
              <a:chOff x="3671900" y="3429000"/>
              <a:chExt cx="4392488" cy="1363709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671900" y="3429000"/>
                <a:ext cx="439248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7200" b="1" dirty="0" smtClean="0"/>
                  <a:t>+             =</a:t>
                </a:r>
                <a:endParaRPr lang="cs-CZ" sz="7200" b="1" dirty="0"/>
              </a:p>
            </p:txBody>
          </p:sp>
          <p:pic>
            <p:nvPicPr>
              <p:cNvPr id="20" name="Picture 2" descr="E:\nápady\škola\nosorožec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5004048" y="3573016"/>
                <a:ext cx="1061133" cy="1219693"/>
              </a:xfrm>
              <a:prstGeom prst="rect">
                <a:avLst/>
              </a:prstGeom>
              <a:noFill/>
            </p:spPr>
          </p:pic>
        </p:grpSp>
        <p:pic>
          <p:nvPicPr>
            <p:cNvPr id="11" name="Picture 11" descr="pštros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259632" y="3212976"/>
              <a:ext cx="955454" cy="1540371"/>
            </a:xfrm>
            <a:prstGeom prst="rect">
              <a:avLst/>
            </a:prstGeom>
            <a:noFill/>
          </p:spPr>
        </p:pic>
        <p:pic>
          <p:nvPicPr>
            <p:cNvPr id="13" name="obrázek 7" descr="medvěd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339752" y="3573016"/>
              <a:ext cx="936104" cy="115736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375452" y="4869160"/>
            <a:ext cx="6393097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50   -   2    =    48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475656" y="3356992"/>
            <a:ext cx="6705745" cy="1382839"/>
            <a:chOff x="1259632" y="3356992"/>
            <a:chExt cx="6705745" cy="1382839"/>
          </a:xfrm>
        </p:grpSpPr>
        <p:grpSp>
          <p:nvGrpSpPr>
            <p:cNvPr id="3" name="Skupina 20"/>
            <p:cNvGrpSpPr/>
            <p:nvPr/>
          </p:nvGrpSpPr>
          <p:grpSpPr>
            <a:xfrm>
              <a:off x="1259632" y="3356992"/>
              <a:ext cx="6705745" cy="1363709"/>
              <a:chOff x="972832" y="3429000"/>
              <a:chExt cx="7091556" cy="1363709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3671900" y="3429000"/>
                <a:ext cx="439248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7200" b="1" dirty="0" smtClean="0"/>
                  <a:t> -            =</a:t>
                </a:r>
                <a:endParaRPr lang="cs-CZ" sz="7200" b="1" dirty="0"/>
              </a:p>
            </p:txBody>
          </p:sp>
          <p:pic>
            <p:nvPicPr>
              <p:cNvPr id="20" name="Picture 2" descr="E:\nápady\škola\nosorožec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972832" y="3573016"/>
                <a:ext cx="1061133" cy="1219693"/>
              </a:xfrm>
              <a:prstGeom prst="rect">
                <a:avLst/>
              </a:prstGeom>
              <a:noFill/>
            </p:spPr>
          </p:pic>
        </p:grpSp>
        <p:pic>
          <p:nvPicPr>
            <p:cNvPr id="10" name="obrázek 10" descr="slon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339752" y="3501008"/>
              <a:ext cx="1296144" cy="1225122"/>
            </a:xfrm>
            <a:prstGeom prst="rect">
              <a:avLst/>
            </a:prstGeom>
            <a:noFill/>
          </p:spPr>
        </p:pic>
        <p:pic>
          <p:nvPicPr>
            <p:cNvPr id="14" name="Picture 2" descr="E:\nápady\škola\red-squirrel-md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5076056" y="3356992"/>
              <a:ext cx="1143083" cy="1382839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286485" y="4869160"/>
            <a:ext cx="6571030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47   +   7    =    54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1331640" y="3140968"/>
            <a:ext cx="6777753" cy="1605355"/>
            <a:chOff x="1403648" y="3140968"/>
            <a:chExt cx="6777753" cy="1605355"/>
          </a:xfrm>
        </p:grpSpPr>
        <p:sp>
          <p:nvSpPr>
            <p:cNvPr id="15" name="TextovéPole 14"/>
            <p:cNvSpPr txBox="1"/>
            <p:nvPr/>
          </p:nvSpPr>
          <p:spPr>
            <a:xfrm>
              <a:off x="4027883" y="3356992"/>
              <a:ext cx="415351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7200" b="1" dirty="0" smtClean="0"/>
                <a:t> +            =</a:t>
              </a:r>
              <a:endParaRPr lang="cs-CZ" sz="7200" b="1" dirty="0"/>
            </a:p>
          </p:txBody>
        </p:sp>
        <p:pic>
          <p:nvPicPr>
            <p:cNvPr id="11" name="Picture 19" descr="E:\nápady\škola\leopard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403648" y="3212976"/>
              <a:ext cx="903850" cy="1512168"/>
            </a:xfrm>
            <a:prstGeom prst="rect">
              <a:avLst/>
            </a:prstGeom>
            <a:noFill/>
          </p:spPr>
        </p:pic>
        <p:pic>
          <p:nvPicPr>
            <p:cNvPr id="13" name="obrázek 9" descr="žiraf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267744" y="3140968"/>
              <a:ext cx="938979" cy="1605355"/>
            </a:xfrm>
            <a:prstGeom prst="rect">
              <a:avLst/>
            </a:prstGeom>
            <a:noFill/>
          </p:spPr>
        </p:pic>
        <p:pic>
          <p:nvPicPr>
            <p:cNvPr id="16" name="obrázek 9" descr="žiraf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364088" y="3140968"/>
              <a:ext cx="938979" cy="160535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548" y="188640"/>
            <a:ext cx="8136904" cy="2439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1141413" y="4869160"/>
            <a:ext cx="6861174" cy="1200329"/>
          </a:xfrm>
          <a:prstGeom prst="rect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40   -   17    =    23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183124" y="3068960"/>
            <a:ext cx="6777753" cy="1683054"/>
            <a:chOff x="1331640" y="3068960"/>
            <a:chExt cx="6777753" cy="1683054"/>
          </a:xfrm>
        </p:grpSpPr>
        <p:grpSp>
          <p:nvGrpSpPr>
            <p:cNvPr id="2" name="Skupina 17"/>
            <p:cNvGrpSpPr/>
            <p:nvPr/>
          </p:nvGrpSpPr>
          <p:grpSpPr>
            <a:xfrm>
              <a:off x="1331640" y="3140968"/>
              <a:ext cx="6777753" cy="1605355"/>
              <a:chOff x="1403648" y="3068960"/>
              <a:chExt cx="6777753" cy="1605355"/>
            </a:xfrm>
          </p:grpSpPr>
          <p:sp>
            <p:nvSpPr>
              <p:cNvPr id="15" name="TextovéPole 14"/>
              <p:cNvSpPr txBox="1"/>
              <p:nvPr/>
            </p:nvSpPr>
            <p:spPr>
              <a:xfrm>
                <a:off x="4027883" y="3356992"/>
                <a:ext cx="4153518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7200" b="1" dirty="0" smtClean="0"/>
                  <a:t> -            =</a:t>
                </a:r>
                <a:endParaRPr lang="cs-CZ" sz="7200" b="1" dirty="0"/>
              </a:p>
            </p:txBody>
          </p:sp>
          <p:pic>
            <p:nvPicPr>
              <p:cNvPr id="11" name="Picture 19" descr="E:\nápady\škola\leopard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403648" y="3140968"/>
                <a:ext cx="903850" cy="1512168"/>
              </a:xfrm>
              <a:prstGeom prst="rect">
                <a:avLst/>
              </a:prstGeom>
              <a:noFill/>
            </p:spPr>
          </p:pic>
          <p:pic>
            <p:nvPicPr>
              <p:cNvPr id="16" name="obrázek 9" descr="žirafa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5940152" y="3068960"/>
                <a:ext cx="938979" cy="1605355"/>
              </a:xfrm>
              <a:prstGeom prst="rect">
                <a:avLst/>
              </a:prstGeom>
              <a:noFill/>
            </p:spPr>
          </p:pic>
        </p:grpSp>
        <p:pic>
          <p:nvPicPr>
            <p:cNvPr id="9" name="obrázek 10" descr="slon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195736" y="3501008"/>
              <a:ext cx="1296144" cy="1225122"/>
            </a:xfrm>
            <a:prstGeom prst="rect">
              <a:avLst/>
            </a:prstGeom>
            <a:noFill/>
          </p:spPr>
        </p:pic>
        <p:pic>
          <p:nvPicPr>
            <p:cNvPr id="10" name="Picture 4" descr="lev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932040" y="3068960"/>
              <a:ext cx="1065332" cy="1683054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8856984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Inspirace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: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Věra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Vasiljevičová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„Zakódované příklady“ (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www.sborovna.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cz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)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u="sng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Obrázky zvířat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/8/6/d/2/12161376851595770453lemmling_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elephant.svg.med.png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/0/8/d/2/1237098546824050827StudioFibonacci_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_zebra.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/6/2/5/3/1215441305125576364lemmling_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giraffe.svg.med.png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/h/h/y/D/L/h/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-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golden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-lion-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md.png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/3/a/3/a/12375620311749429372StudioFibonacci_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_leopard.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/5/c/6/9/1237098520292334581StudioFibonacci_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rhino.svg.med.png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/2/7/6/b/12161396401315330062lemmling_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bear.svg.med.png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/a/c/e/8/12597011011876985086StudioFibonacci_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_Panda.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svg.med.png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/a/F/t/b/M/9/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red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-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squirrel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-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md.png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http://www.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clker.com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/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cliparts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/f/b/b/c/1237098537631264612StudioFibonacci_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Cartoon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_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ostrich.svg.med.png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197</Words>
  <Application>Microsoft Office PowerPoint</Application>
  <PresentationFormat>Předvádění na obrazovce (4:3)</PresentationFormat>
  <Paragraphs>56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Mamka</dc:creator>
  <cp:lastModifiedBy>Mamka</cp:lastModifiedBy>
  <cp:revision>23</cp:revision>
  <dcterms:created xsi:type="dcterms:W3CDTF">2012-01-08T11:40:31Z</dcterms:created>
  <dcterms:modified xsi:type="dcterms:W3CDTF">2012-03-03T16:07:18Z</dcterms:modified>
</cp:coreProperties>
</file>