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2" r:id="rId7"/>
    <p:sldId id="264" r:id="rId8"/>
    <p:sldId id="263" r:id="rId9"/>
    <p:sldId id="265" r:id="rId10"/>
    <p:sldId id="267" r:id="rId11"/>
    <p:sldId id="266" r:id="rId12"/>
    <p:sldId id="268" r:id="rId13"/>
    <p:sldId id="270" r:id="rId14"/>
    <p:sldId id="269" r:id="rId15"/>
    <p:sldId id="271" r:id="rId16"/>
    <p:sldId id="273" r:id="rId17"/>
    <p:sldId id="272" r:id="rId18"/>
    <p:sldId id="274" r:id="rId19"/>
    <p:sldId id="276" r:id="rId20"/>
    <p:sldId id="275" r:id="rId21"/>
    <p:sldId id="277" r:id="rId22"/>
    <p:sldId id="279" r:id="rId23"/>
    <p:sldId id="278" r:id="rId24"/>
    <p:sldId id="280" r:id="rId25"/>
    <p:sldId id="282" r:id="rId26"/>
    <p:sldId id="281" r:id="rId27"/>
    <p:sldId id="283" r:id="rId28"/>
    <p:sldId id="287" r:id="rId29"/>
    <p:sldId id="284" r:id="rId30"/>
    <p:sldId id="288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="1" dirty="0" smtClean="0"/>
            <a:t>NÁZEV:</a:t>
          </a:r>
          <a:r>
            <a:rPr lang="cs-CZ" sz="1600" b="1" baseline="0" dirty="0" smtClean="0"/>
            <a:t> VY_52_INOVACE_04_FYZIKÁLNÍ VELIČINY</a:t>
          </a:r>
          <a:endParaRPr lang="cs-CZ" sz="1600" b="1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500" b="1" dirty="0" smtClean="0"/>
            <a:t>NÁZEV ŠKOLY: Základní škola a Mateřská škola Osoblaha, příspěvková organizace</a:t>
          </a:r>
          <a:endParaRPr lang="cs-CZ" sz="1500" b="1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b="1" dirty="0" smtClean="0"/>
            <a:t>AUTOR:  Mgr. Milada </a:t>
          </a:r>
          <a:r>
            <a:rPr lang="cs-CZ" sz="1600" b="1" dirty="0" err="1" smtClean="0"/>
            <a:t>Zetelová</a:t>
          </a:r>
          <a:endParaRPr lang="cs-CZ" sz="1600" b="1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600" b="1" dirty="0" smtClean="0"/>
            <a:t>TEMA: ELEKTRICKÁ SÍLA</a:t>
          </a:r>
          <a:endParaRPr lang="cs-CZ" sz="16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b="1" dirty="0" smtClean="0"/>
            <a:t>ČÍSLO PROJEKTU: CZ.1.07/1.4.00/21.0816</a:t>
          </a:r>
          <a:endParaRPr lang="cs-CZ" sz="1600" b="1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31EE897-6E0A-4971-9D78-4CF65463C6CB}" type="presOf" srcId="{757F3AB3-0718-4624-B441-E567A8F0AB56}" destId="{333A1088-737F-45CB-B68E-254E46348037}" srcOrd="0" destOrd="0" presId="urn:microsoft.com/office/officeart/2005/8/layout/target3"/>
    <dgm:cxn modelId="{364A23FF-3790-4681-9672-CECBA1DBA839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833D1B9-7DD6-4353-B2D7-FA2A47711D1E}" type="presOf" srcId="{D1B46980-6531-4606-95E6-44980827E919}" destId="{2BE915AB-18AA-4053-B92C-3BFC9ED204BB}" srcOrd="1" destOrd="0" presId="urn:microsoft.com/office/officeart/2005/8/layout/target3"/>
    <dgm:cxn modelId="{33AE9FFE-44C2-423F-9D26-E06B079EE0A8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02299E6-7D5D-4C15-A044-D2F9C359BF3B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805CA2E-E3D4-4ABB-8954-3DF5D8D6B87F}" type="presOf" srcId="{D1D4F407-5343-4D3F-B5B9-D407B03CAEB4}" destId="{AED2198E-93D5-4001-81B4-73124B309672}" srcOrd="1" destOrd="0" presId="urn:microsoft.com/office/officeart/2005/8/layout/target3"/>
    <dgm:cxn modelId="{03EF068C-2B1A-47B4-BF51-61F70BE8A87D}" type="presOf" srcId="{B651F6E3-6281-48DB-9319-2AEAFDAE7572}" destId="{619D679B-A015-4ECF-8348-D1034C574F40}" srcOrd="0" destOrd="0" presId="urn:microsoft.com/office/officeart/2005/8/layout/target3"/>
    <dgm:cxn modelId="{9A930F67-881B-421E-A72A-3697B4F86BF6}" type="presOf" srcId="{B651F6E3-6281-48DB-9319-2AEAFDAE7572}" destId="{6BB5E863-4638-4E1D-BFDE-399D028AC4ED}" srcOrd="1" destOrd="0" presId="urn:microsoft.com/office/officeart/2005/8/layout/target3"/>
    <dgm:cxn modelId="{7A9D4FED-1339-4A44-B461-01873E116B43}" type="presOf" srcId="{4C35D32F-0EAB-4CD7-82EE-45574DC2A586}" destId="{8BEBB6EC-1DAA-4CAC-8A25-BC0FCBD5DBD5}" srcOrd="0" destOrd="0" presId="urn:microsoft.com/office/officeart/2005/8/layout/target3"/>
    <dgm:cxn modelId="{DBA995A4-11E4-420C-887E-23FBFBE01365}" type="presOf" srcId="{D8197B8C-B260-4A16-BDF4-0947B075E274}" destId="{25B08C86-7E15-44DC-BE7F-FFB55DD49D12}" srcOrd="0" destOrd="0" presId="urn:microsoft.com/office/officeart/2005/8/layout/target3"/>
    <dgm:cxn modelId="{142BCA58-6CD0-4BA5-AA3D-C75FC339B354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CAA5F43-A86A-4B1D-BC12-549267C42811}" type="presParOf" srcId="{333A1088-737F-45CB-B68E-254E46348037}" destId="{F5ABB229-8D3B-4694-996A-96F23CF14429}" srcOrd="0" destOrd="0" presId="urn:microsoft.com/office/officeart/2005/8/layout/target3"/>
    <dgm:cxn modelId="{8624DCBC-D639-4C83-B363-9A4500DF8068}" type="presParOf" srcId="{333A1088-737F-45CB-B68E-254E46348037}" destId="{F41139FD-01EE-4571-8B17-4FB00FC51163}" srcOrd="1" destOrd="0" presId="urn:microsoft.com/office/officeart/2005/8/layout/target3"/>
    <dgm:cxn modelId="{DE11D536-F57C-4CB5-A441-6B0793233332}" type="presParOf" srcId="{333A1088-737F-45CB-B68E-254E46348037}" destId="{D005CE8C-CC26-4C3E-AC11-E15060ECD759}" srcOrd="2" destOrd="0" presId="urn:microsoft.com/office/officeart/2005/8/layout/target3"/>
    <dgm:cxn modelId="{FA60B4C4-696B-4578-9D93-3B790A260E6F}" type="presParOf" srcId="{333A1088-737F-45CB-B68E-254E46348037}" destId="{2C702D82-9B77-49B7-9568-BB8EB47C3372}" srcOrd="3" destOrd="0" presId="urn:microsoft.com/office/officeart/2005/8/layout/target3"/>
    <dgm:cxn modelId="{37E596FD-66BE-4A83-BD30-6A7FA5006407}" type="presParOf" srcId="{333A1088-737F-45CB-B68E-254E46348037}" destId="{A52A0455-90FF-4808-ABD0-F02540D31D5A}" srcOrd="4" destOrd="0" presId="urn:microsoft.com/office/officeart/2005/8/layout/target3"/>
    <dgm:cxn modelId="{2249734A-88A9-4094-AB1B-7761775186EF}" type="presParOf" srcId="{333A1088-737F-45CB-B68E-254E46348037}" destId="{6140AFEC-043D-4C43-A2F9-D0F5331DF3A3}" srcOrd="5" destOrd="0" presId="urn:microsoft.com/office/officeart/2005/8/layout/target3"/>
    <dgm:cxn modelId="{42CC1B82-4BE3-4BC8-868E-9305A9C436C2}" type="presParOf" srcId="{333A1088-737F-45CB-B68E-254E46348037}" destId="{9358AC05-5D7D-4327-9F80-1AD486AEA664}" srcOrd="6" destOrd="0" presId="urn:microsoft.com/office/officeart/2005/8/layout/target3"/>
    <dgm:cxn modelId="{15D542AC-4B37-4991-B9EE-ED89D15BFB3F}" type="presParOf" srcId="{333A1088-737F-45CB-B68E-254E46348037}" destId="{313FC574-E1CD-4FB4-B054-0B805CE0447D}" srcOrd="7" destOrd="0" presId="urn:microsoft.com/office/officeart/2005/8/layout/target3"/>
    <dgm:cxn modelId="{2C52557D-E50B-477D-A95A-6F778CBEA3F6}" type="presParOf" srcId="{333A1088-737F-45CB-B68E-254E46348037}" destId="{619D679B-A015-4ECF-8348-D1034C574F40}" srcOrd="8" destOrd="0" presId="urn:microsoft.com/office/officeart/2005/8/layout/target3"/>
    <dgm:cxn modelId="{6F861108-6F6D-411D-9D2F-AB98F6527F4A}" type="presParOf" srcId="{333A1088-737F-45CB-B68E-254E46348037}" destId="{322283A8-4A27-4CDA-BAE3-F381106A9174}" srcOrd="9" destOrd="0" presId="urn:microsoft.com/office/officeart/2005/8/layout/target3"/>
    <dgm:cxn modelId="{6B4A6206-1D3D-4912-9382-3F24F665E0BB}" type="presParOf" srcId="{333A1088-737F-45CB-B68E-254E46348037}" destId="{FFC9F71D-1B4F-4AD9-A4A6-86ADEFC8AF5C}" srcOrd="10" destOrd="0" presId="urn:microsoft.com/office/officeart/2005/8/layout/target3"/>
    <dgm:cxn modelId="{114152E6-7710-455F-9C0C-27C159EC48E6}" type="presParOf" srcId="{333A1088-737F-45CB-B68E-254E46348037}" destId="{25B08C86-7E15-44DC-BE7F-FFB55DD49D12}" srcOrd="11" destOrd="0" presId="urn:microsoft.com/office/officeart/2005/8/layout/target3"/>
    <dgm:cxn modelId="{A7036D19-A54F-4768-ADB1-8D0A80873F27}" type="presParOf" srcId="{333A1088-737F-45CB-B68E-254E46348037}" destId="{76644BE8-9D7C-4C09-B250-3D10AF48CBB7}" srcOrd="12" destOrd="0" presId="urn:microsoft.com/office/officeart/2005/8/layout/target3"/>
    <dgm:cxn modelId="{8ADCD045-1BA7-4767-ADDF-67B2B416DE16}" type="presParOf" srcId="{333A1088-737F-45CB-B68E-254E46348037}" destId="{EE85B701-7295-41C0-BA7A-34D3756A2AE6}" srcOrd="13" destOrd="0" presId="urn:microsoft.com/office/officeart/2005/8/layout/target3"/>
    <dgm:cxn modelId="{DE6D4EC6-B8EE-4B4D-822F-46DBE5612C80}" type="presParOf" srcId="{333A1088-737F-45CB-B68E-254E46348037}" destId="{8BEBB6EC-1DAA-4CAC-8A25-BC0FCBD5DBD5}" srcOrd="14" destOrd="0" presId="urn:microsoft.com/office/officeart/2005/8/layout/target3"/>
    <dgm:cxn modelId="{28B13E12-3E85-4110-B66A-34BFB6CEF995}" type="presParOf" srcId="{333A1088-737F-45CB-B68E-254E46348037}" destId="{AED2198E-93D5-4001-81B4-73124B309672}" srcOrd="15" destOrd="0" presId="urn:microsoft.com/office/officeart/2005/8/layout/target3"/>
    <dgm:cxn modelId="{A638F0A0-8981-4F95-A84D-544AD4771219}" type="presParOf" srcId="{333A1088-737F-45CB-B68E-254E46348037}" destId="{2BE915AB-18AA-4053-B92C-3BFC9ED204BB}" srcOrd="16" destOrd="0" presId="urn:microsoft.com/office/officeart/2005/8/layout/target3"/>
    <dgm:cxn modelId="{C374F6D5-8AEE-4C1B-A035-9DF3BC22010F}" type="presParOf" srcId="{333A1088-737F-45CB-B68E-254E46348037}" destId="{6BB5E863-4638-4E1D-BFDE-399D028AC4ED}" srcOrd="17" destOrd="0" presId="urn:microsoft.com/office/officeart/2005/8/layout/target3"/>
    <dgm:cxn modelId="{CA7D416D-12E4-4D0E-BE06-623D78469902}" type="presParOf" srcId="{333A1088-737F-45CB-B68E-254E46348037}" destId="{5A5FFA88-C948-4069-8E93-59FA12366E83}" srcOrd="18" destOrd="0" presId="urn:microsoft.com/office/officeart/2005/8/layout/target3"/>
    <dgm:cxn modelId="{10E97269-6E72-4A8A-A2FC-7AD74E347B7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NÁZEV ŠKOLY: Základní škola a Mateřská škola Osoblaha, příspěvková organizace</a:t>
          </a:r>
          <a:endParaRPr lang="cs-CZ" sz="1500" b="1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AUTOR:  Mgr. Milada </a:t>
          </a:r>
          <a:r>
            <a:rPr lang="cs-CZ" sz="1600" b="1" kern="1200" dirty="0" err="1" smtClean="0"/>
            <a:t>Zetelová</a:t>
          </a:r>
          <a:endParaRPr lang="cs-CZ" sz="1600" b="1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NÁZEV:</a:t>
          </a:r>
          <a:r>
            <a:rPr lang="cs-CZ" sz="1600" b="1" kern="1200" baseline="0" dirty="0" smtClean="0"/>
            <a:t> VY_52_INOVACE_04_FYZIKÁLNÍ VELIČINY</a:t>
          </a:r>
          <a:endParaRPr lang="cs-CZ" sz="1600" b="1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TEMA: ELEKTRICKÁ SÍLA</a:t>
          </a:r>
          <a:endParaRPr lang="cs-CZ" sz="1600" b="1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ČÍSLO PROJEKTU: CZ.1.07/1.4.00/21.0816</a:t>
          </a:r>
          <a:endParaRPr lang="cs-CZ" sz="1600" b="1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FD9C-B980-462F-9B04-178B484843D7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1772D-0904-43FB-AAE1-6284F65054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9866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FD9C-B980-462F-9B04-178B484843D7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1772D-0904-43FB-AAE1-6284F65054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39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FD9C-B980-462F-9B04-178B484843D7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1772D-0904-43FB-AAE1-6284F65054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3230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FD9C-B980-462F-9B04-178B484843D7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1772D-0904-43FB-AAE1-6284F65054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5303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FD9C-B980-462F-9B04-178B484843D7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1772D-0904-43FB-AAE1-6284F65054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9067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FD9C-B980-462F-9B04-178B484843D7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1772D-0904-43FB-AAE1-6284F65054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6712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FD9C-B980-462F-9B04-178B484843D7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1772D-0904-43FB-AAE1-6284F65054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300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FD9C-B980-462F-9B04-178B484843D7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1772D-0904-43FB-AAE1-6284F65054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6370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FD9C-B980-462F-9B04-178B484843D7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1772D-0904-43FB-AAE1-6284F65054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9094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FD9C-B980-462F-9B04-178B484843D7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1772D-0904-43FB-AAE1-6284F65054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2570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FD9C-B980-462F-9B04-178B484843D7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1772D-0904-43FB-AAE1-6284F65054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6320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9FD9C-B980-462F-9B04-178B484843D7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1772D-0904-43FB-AAE1-6284F65054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7117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5694403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cs-CZ" b="1" dirty="0" smtClean="0"/>
              <a:t>ELEKTRICKÁ SÍLA - PROCVIČENÍ</a:t>
            </a:r>
          </a:p>
          <a:p>
            <a:pPr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6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6011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82339"/>
              </p:ext>
            </p:extLst>
          </p:nvPr>
        </p:nvGraphicFramePr>
        <p:xfrm>
          <a:off x="1187624" y="1988840"/>
          <a:ext cx="6096000" cy="25230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14413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říjen2011</a:t>
                      </a:r>
                      <a:endParaRPr lang="cs-CZ" sz="1800" dirty="0"/>
                    </a:p>
                  </a:txBody>
                  <a:tcPr marT="45740" marB="45740"/>
                </a:tc>
              </a:tr>
              <a:tr h="37100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7.</a:t>
                      </a:r>
                      <a:endParaRPr lang="cs-CZ" sz="1800" dirty="0"/>
                    </a:p>
                  </a:txBody>
                  <a:tcPr marT="45740" marB="45740"/>
                </a:tc>
              </a:tr>
              <a:tr h="173766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Žáci si formou výběru odpovědi 1. a 2. procvičí učivo o elektrické síle </a:t>
                      </a:r>
                      <a:r>
                        <a:rPr lang="cs-CZ" sz="1800" dirty="0" err="1" smtClean="0"/>
                        <a:t>síle</a:t>
                      </a:r>
                      <a:r>
                        <a:rPr lang="cs-CZ" sz="1800" dirty="0" smtClean="0"/>
                        <a:t>.</a:t>
                      </a:r>
                      <a:endParaRPr lang="cs-CZ" sz="1800" dirty="0"/>
                    </a:p>
                  </a:txBody>
                  <a:tcPr marT="45740" marB="4574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810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můžeme </a:t>
            </a:r>
            <a:r>
              <a:rPr lang="cs-CZ" dirty="0" err="1" smtClean="0"/>
              <a:t>zelektrovat</a:t>
            </a:r>
            <a:r>
              <a:rPr lang="cs-CZ" dirty="0" smtClean="0"/>
              <a:t> těleso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A. tlakem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B. třením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225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791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30" name="Picture 6" descr="C:\Documents and Settings\Student\Local Settings\Temporary Internet Files\Content.IE5\3RNLJFTX\MC90044135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26963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5292080" y="3789040"/>
            <a:ext cx="2880320" cy="1591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971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Může se těleso </a:t>
            </a:r>
            <a:r>
              <a:rPr lang="cs-CZ" dirty="0" err="1" smtClean="0"/>
              <a:t>zelektrovat</a:t>
            </a:r>
            <a:r>
              <a:rPr lang="cs-CZ" dirty="0" smtClean="0"/>
              <a:t> kladně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0" lvl="3" indent="0">
              <a:buNone/>
            </a:pPr>
            <a:r>
              <a:rPr lang="cs-CZ" sz="4000" dirty="0" smtClean="0">
                <a:hlinkClick r:id="rId2" action="ppaction://hlinksldjump"/>
              </a:rPr>
              <a:t>A. ano</a:t>
            </a:r>
            <a:endParaRPr lang="cs-CZ" sz="4000" dirty="0" smtClean="0"/>
          </a:p>
          <a:p>
            <a:pPr marL="1371600" lvl="3" indent="0">
              <a:buNone/>
            </a:pPr>
            <a:r>
              <a:rPr lang="cs-CZ" sz="4000" dirty="0" smtClean="0">
                <a:hlinkClick r:id="rId3" action="ppaction://hlinksldjump"/>
              </a:rPr>
              <a:t>B.  ne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73928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" y="437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1695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 descr="C:\Documents and Settings\Student\Local Settings\Temporary Internet Files\Content.IE5\3RNLJFTX\MC90044135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0574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2627784" y="5085184"/>
            <a:ext cx="3888432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84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Může se těleso </a:t>
            </a:r>
            <a:r>
              <a:rPr lang="cs-CZ" dirty="0" err="1" smtClean="0"/>
              <a:t>zelektrovat</a:t>
            </a:r>
            <a:r>
              <a:rPr lang="cs-CZ" dirty="0" smtClean="0"/>
              <a:t> záporně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A. ne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B. ano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084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88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Documents and Settings\Student\Local Settings\Temporary Internet Files\Content.IE5\N5PIK6OH\MC90044135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56792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1691680" y="4722123"/>
            <a:ext cx="3963888" cy="14127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31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Kladný elektrický náboj se značí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A. +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B. 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9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345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 descr="C:\Documents and Settings\Student\Local Settings\Temporary Internet Files\Content.IE5\N5PIK6OH\MC90044135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0574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1619672" y="4594557"/>
            <a:ext cx="2592288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2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Záporný elektrický náboj se značí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A. +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B. 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095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2914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3" descr="C:\Documents and Settings\Student\Local Settings\Temporary Internet Files\Content.IE5\N5PIK6OH\MC900441357[2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496" y="141277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1763688" y="5013176"/>
            <a:ext cx="3672408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49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 elektrická síla přitažlivá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A. ne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B. ano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173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581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0" lvl="2" indent="0">
              <a:buNone/>
            </a:pPr>
            <a:endParaRPr lang="cs-CZ" dirty="0"/>
          </a:p>
        </p:txBody>
      </p:sp>
      <p:pic>
        <p:nvPicPr>
          <p:cNvPr id="1026" name="Picture 2" descr="C:\Documents and Settings\Student\Local Settings\Temporary Internet Files\Content.IE5\U9TIWNMA\MC90044135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0574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2699792" y="5373216"/>
            <a:ext cx="2376264" cy="9361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309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 elektrická síla odpudivá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A. ano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B. 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74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668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 descr="C:\Documents and Settings\Student\Local Settings\Temporary Internet Files\Content.IE5\U9TIWNMA\MC90044135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54989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1259632" y="4318793"/>
            <a:ext cx="2160240" cy="13681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7521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je kolem </a:t>
            </a:r>
            <a:r>
              <a:rPr lang="cs-CZ" dirty="0" err="1" smtClean="0"/>
              <a:t>zelektrovaného</a:t>
            </a:r>
            <a:r>
              <a:rPr lang="cs-CZ" dirty="0" smtClean="0"/>
              <a:t> tělesa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A. elektrické pole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B. silové pole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499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720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1143000"/>
          </a:xfrm>
        </p:spPr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pic>
        <p:nvPicPr>
          <p:cNvPr id="4" name="Picture 2" descr="C:\Documents and Settings\Student\Local Settings\Temporary Internet Files\Content.IE5\U9TIWNMA\MC900441357[1]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2996952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5940152" y="3601008"/>
            <a:ext cx="2016224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872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 se mění velikost elektrické síly </a:t>
            </a:r>
            <a:br>
              <a:rPr lang="cs-CZ" dirty="0" smtClean="0"/>
            </a:br>
            <a:r>
              <a:rPr lang="cs-CZ" dirty="0" smtClean="0"/>
              <a:t>v elektrickém poli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5"/>
            <a:ext cx="8229600" cy="3312368"/>
          </a:xfrm>
        </p:spPr>
        <p:txBody>
          <a:bodyPr/>
          <a:lstStyle/>
          <a:p>
            <a:r>
              <a:rPr lang="cs-CZ" dirty="0" smtClean="0">
                <a:hlinkClick r:id="rId2" action="ppaction://hlinksldjump"/>
              </a:rPr>
              <a:t>A. čím dál od </a:t>
            </a:r>
            <a:r>
              <a:rPr lang="cs-CZ" dirty="0" err="1" smtClean="0">
                <a:hlinkClick r:id="rId2" action="ppaction://hlinksldjump"/>
              </a:rPr>
              <a:t>zelektrovaného</a:t>
            </a:r>
            <a:r>
              <a:rPr lang="cs-CZ" dirty="0" smtClean="0">
                <a:hlinkClick r:id="rId2" action="ppaction://hlinksldjump"/>
              </a:rPr>
              <a:t> tělesa, tím je elektrická síla menší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B. čím </a:t>
            </a:r>
            <a:r>
              <a:rPr lang="cs-CZ" dirty="0">
                <a:hlinkClick r:id="rId3" action="ppaction://hlinksldjump"/>
              </a:rPr>
              <a:t>dál od </a:t>
            </a:r>
            <a:r>
              <a:rPr lang="cs-CZ" dirty="0" err="1">
                <a:hlinkClick r:id="rId3" action="ppaction://hlinksldjump"/>
              </a:rPr>
              <a:t>zelektrovaného</a:t>
            </a:r>
            <a:r>
              <a:rPr lang="cs-CZ" dirty="0">
                <a:hlinkClick r:id="rId3" action="ppaction://hlinksldjump"/>
              </a:rPr>
              <a:t> tělesa, tím je elektrická síla </a:t>
            </a:r>
            <a:r>
              <a:rPr lang="cs-CZ" dirty="0" smtClean="0">
                <a:hlinkClick r:id="rId3" action="ppaction://hlinksldjump"/>
              </a:rPr>
              <a:t>větší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759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57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pic>
        <p:nvPicPr>
          <p:cNvPr id="5122" name="Picture 2" descr="C:\Documents and Settings\Student\Local Settings\Temporary Internet Files\Content.IE5\U9TIWNMA\MC900441357[1]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48064" y="249289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414712"/>
            <a:ext cx="2047875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663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KONEC PREZENTACE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endParaRPr lang="cs-CZ" dirty="0" smtClean="0"/>
          </a:p>
          <a:p>
            <a:r>
              <a:rPr lang="cs-CZ" sz="12800" dirty="0" smtClean="0"/>
              <a:t>POUŽITÉ </a:t>
            </a:r>
            <a:r>
              <a:rPr lang="cs-CZ" sz="12800" dirty="0"/>
              <a:t>ZDROJE</a:t>
            </a:r>
          </a:p>
          <a:p>
            <a:r>
              <a:rPr lang="cs-CZ" sz="12800" dirty="0"/>
              <a:t>Klipart MS Office 2010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sz="4400" b="1" dirty="0" smtClean="0"/>
              <a:t>      </a:t>
            </a:r>
            <a:endParaRPr lang="cs-CZ" sz="4400" b="1" dirty="0"/>
          </a:p>
        </p:txBody>
      </p:sp>
      <p:pic>
        <p:nvPicPr>
          <p:cNvPr id="7170" name="Picture 2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99984"/>
            <a:ext cx="1744675" cy="183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Documents and Settings\Student\Local Settings\Temporary Internet Files\Content.IE5\U9TIWNMA\MC900441357[2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05064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57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211</Words>
  <Application>Microsoft Office PowerPoint</Application>
  <PresentationFormat>Předvádění na obrazovce (4:3)</PresentationFormat>
  <Paragraphs>55</Paragraphs>
  <Slides>30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Motiv systému Office</vt:lpstr>
      <vt:lpstr>Prezentace aplikace PowerPoint</vt:lpstr>
      <vt:lpstr>Prezentace aplikace PowerPoint</vt:lpstr>
      <vt:lpstr>Jak můžeme zelektrovat těleso ?</vt:lpstr>
      <vt:lpstr>Prezentace aplikace PowerPoint</vt:lpstr>
      <vt:lpstr>Správná odpověď</vt:lpstr>
      <vt:lpstr>Může se těleso zelektrovat kladně ?</vt:lpstr>
      <vt:lpstr>Prezentace aplikace PowerPoint</vt:lpstr>
      <vt:lpstr>Správná odpověď</vt:lpstr>
      <vt:lpstr>Může se těleso zelektrovat záporně</vt:lpstr>
      <vt:lpstr>Prezentace aplikace PowerPoint</vt:lpstr>
      <vt:lpstr>Správná odpověď</vt:lpstr>
      <vt:lpstr>Kladný elektrický náboj se značí</vt:lpstr>
      <vt:lpstr>Prezentace aplikace PowerPoint</vt:lpstr>
      <vt:lpstr>Správná odpověď</vt:lpstr>
      <vt:lpstr>Záporný elektrický náboj se značí</vt:lpstr>
      <vt:lpstr>Prezentace aplikace PowerPoint</vt:lpstr>
      <vt:lpstr>Správná odpověď</vt:lpstr>
      <vt:lpstr>Je elektrická síla přitažlivá ?</vt:lpstr>
      <vt:lpstr>Prezentace aplikace PowerPoint</vt:lpstr>
      <vt:lpstr>Správná odpověď</vt:lpstr>
      <vt:lpstr>Je elektrická síla odpudivá ?</vt:lpstr>
      <vt:lpstr>Prezentace aplikace PowerPoint</vt:lpstr>
      <vt:lpstr>Správná odpověď</vt:lpstr>
      <vt:lpstr>Co je kolem zelektrovaného tělesa ?</vt:lpstr>
      <vt:lpstr>Prezentace aplikace PowerPoint</vt:lpstr>
      <vt:lpstr>Správná odpověď</vt:lpstr>
      <vt:lpstr>Jak se mění velikost elektrické síly  v elektrickém poli ?</vt:lpstr>
      <vt:lpstr>Prezentace aplikace PowerPoint</vt:lpstr>
      <vt:lpstr>Správná odpověď</vt:lpstr>
      <vt:lpstr>KONEC PREZENTACE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XXX</dc:creator>
  <cp:lastModifiedBy>XXX</cp:lastModifiedBy>
  <cp:revision>88</cp:revision>
  <dcterms:created xsi:type="dcterms:W3CDTF">2012-03-26T16:42:52Z</dcterms:created>
  <dcterms:modified xsi:type="dcterms:W3CDTF">2012-06-06T17:36:27Z</dcterms:modified>
</cp:coreProperties>
</file>