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6" r:id="rId4"/>
    <p:sldId id="257" r:id="rId5"/>
    <p:sldId id="259" r:id="rId6"/>
    <p:sldId id="258" r:id="rId7"/>
    <p:sldId id="260" r:id="rId8"/>
    <p:sldId id="264" r:id="rId9"/>
    <p:sldId id="261" r:id="rId10"/>
    <p:sldId id="265" r:id="rId11"/>
    <p:sldId id="267" r:id="rId12"/>
    <p:sldId id="266" r:id="rId13"/>
    <p:sldId id="268" r:id="rId14"/>
    <p:sldId id="270" r:id="rId15"/>
    <p:sldId id="269" r:id="rId16"/>
    <p:sldId id="271" r:id="rId17"/>
    <p:sldId id="273" r:id="rId18"/>
    <p:sldId id="272" r:id="rId19"/>
    <p:sldId id="274" r:id="rId20"/>
    <p:sldId id="275" r:id="rId21"/>
    <p:sldId id="276" r:id="rId22"/>
    <p:sldId id="277" r:id="rId23"/>
    <p:sldId id="278" r:id="rId24"/>
    <p:sldId id="280" r:id="rId25"/>
    <p:sldId id="279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4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="1" dirty="0" smtClean="0"/>
            <a:t>NÁZEV:</a:t>
          </a:r>
          <a:r>
            <a:rPr lang="cs-CZ" sz="1600" b="1" baseline="0" dirty="0" smtClean="0"/>
            <a:t> VY_52_INOVACE_05_fyzikální veličiny</a:t>
          </a:r>
          <a:endParaRPr lang="cs-CZ" sz="1600" b="1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500" b="1" dirty="0" smtClean="0"/>
            <a:t>NÁZEV ŠKOLY: Základní škola a Mateřská škola Osoblaha, příspěvková organizace</a:t>
          </a:r>
          <a:endParaRPr lang="cs-CZ" sz="1500" b="1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b="1" dirty="0" smtClean="0"/>
            <a:t>AUTOR:  Mgr. Milada </a:t>
          </a:r>
          <a:r>
            <a:rPr lang="cs-CZ" sz="1600" b="1" dirty="0" err="1" smtClean="0"/>
            <a:t>Zetelová</a:t>
          </a:r>
          <a:endParaRPr lang="cs-CZ" sz="1600" b="1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b="1" dirty="0" smtClean="0"/>
            <a:t>TEMA: GRAVITAČNÍ SÍLA</a:t>
          </a:r>
          <a:endParaRPr lang="cs-CZ" sz="16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b="1" dirty="0" smtClean="0"/>
            <a:t>ČÍSLO PROJEKTU: CZ.1.07/1.4.00/21.0816</a:t>
          </a:r>
          <a:endParaRPr lang="cs-CZ" sz="1600" b="1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5F3BBE5-41A5-4453-8F48-E8BBA009EBB1}" type="presOf" srcId="{757F3AB3-0718-4624-B441-E567A8F0AB56}" destId="{333A1088-737F-45CB-B68E-254E46348037}" srcOrd="0" destOrd="0" presId="urn:microsoft.com/office/officeart/2005/8/layout/target3"/>
    <dgm:cxn modelId="{57F4BA17-6CB9-4A0E-AE15-45494A525AEB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4C777AB-68DD-492A-A568-6C5B35B9375F}" type="presOf" srcId="{D1B46980-6531-4606-95E6-44980827E919}" destId="{6140AFEC-043D-4C43-A2F9-D0F5331DF3A3}" srcOrd="0" destOrd="0" presId="urn:microsoft.com/office/officeart/2005/8/layout/target3"/>
    <dgm:cxn modelId="{46C9CE15-4F4D-477E-8B7E-B689EAA0F721}" type="presOf" srcId="{D1B46980-6531-4606-95E6-44980827E919}" destId="{2BE915AB-18AA-4053-B92C-3BFC9ED204BB}" srcOrd="1" destOrd="0" presId="urn:microsoft.com/office/officeart/2005/8/layout/target3"/>
    <dgm:cxn modelId="{398C51D6-3F4A-4475-B2D3-E2CE3D62179F}" type="presOf" srcId="{B651F6E3-6281-48DB-9319-2AEAFDAE7572}" destId="{6BB5E863-4638-4E1D-BFDE-399D028AC4ED}" srcOrd="1" destOrd="0" presId="urn:microsoft.com/office/officeart/2005/8/layout/target3"/>
    <dgm:cxn modelId="{9FFC6A50-D8F1-4D7C-90C6-DDD1D6606E3D}" type="presOf" srcId="{D8197B8C-B260-4A16-BDF4-0947B075E274}" destId="{25B08C86-7E15-44DC-BE7F-FFB55DD49D12}" srcOrd="0" destOrd="0" presId="urn:microsoft.com/office/officeart/2005/8/layout/target3"/>
    <dgm:cxn modelId="{46113825-1C26-450C-AE61-287E27A8A792}" type="presOf" srcId="{4C35D32F-0EAB-4CD7-82EE-45574DC2A586}" destId="{8BEBB6EC-1DAA-4CAC-8A25-BC0FCBD5DBD5}" srcOrd="0" destOrd="0" presId="urn:microsoft.com/office/officeart/2005/8/layout/target3"/>
    <dgm:cxn modelId="{36C649A6-20FE-43FC-ABAF-E97E5CE98531}" type="presOf" srcId="{D1D4F407-5343-4D3F-B5B9-D407B03CAEB4}" destId="{D005CE8C-CC26-4C3E-AC11-E15060ECD759}" srcOrd="0" destOrd="0" presId="urn:microsoft.com/office/officeart/2005/8/layout/target3"/>
    <dgm:cxn modelId="{A78265C4-5365-4A64-82E0-3CA7252BF00E}" type="presOf" srcId="{D1D4F407-5343-4D3F-B5B9-D407B03CAEB4}" destId="{AED2198E-93D5-4001-81B4-73124B309672}" srcOrd="1" destOrd="0" presId="urn:microsoft.com/office/officeart/2005/8/layout/target3"/>
    <dgm:cxn modelId="{99666BA7-6A26-4DFA-ABD0-77C9C0069023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392D344-4DB3-452A-A057-68E36339A7C5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B7CAFB6-9E68-4246-93E7-E240662731EA}" type="presParOf" srcId="{333A1088-737F-45CB-B68E-254E46348037}" destId="{F5ABB229-8D3B-4694-996A-96F23CF14429}" srcOrd="0" destOrd="0" presId="urn:microsoft.com/office/officeart/2005/8/layout/target3"/>
    <dgm:cxn modelId="{9E8BB7C1-22E0-4778-B1E2-9DEE99AC2605}" type="presParOf" srcId="{333A1088-737F-45CB-B68E-254E46348037}" destId="{F41139FD-01EE-4571-8B17-4FB00FC51163}" srcOrd="1" destOrd="0" presId="urn:microsoft.com/office/officeart/2005/8/layout/target3"/>
    <dgm:cxn modelId="{70E7AC73-28BE-4F4A-B9F1-F64ABC46C7D6}" type="presParOf" srcId="{333A1088-737F-45CB-B68E-254E46348037}" destId="{D005CE8C-CC26-4C3E-AC11-E15060ECD759}" srcOrd="2" destOrd="0" presId="urn:microsoft.com/office/officeart/2005/8/layout/target3"/>
    <dgm:cxn modelId="{1D99F245-7D2F-4177-A540-71842070C905}" type="presParOf" srcId="{333A1088-737F-45CB-B68E-254E46348037}" destId="{2C702D82-9B77-49B7-9568-BB8EB47C3372}" srcOrd="3" destOrd="0" presId="urn:microsoft.com/office/officeart/2005/8/layout/target3"/>
    <dgm:cxn modelId="{D9B4BE47-4A5C-41BF-B175-9C8F8D607945}" type="presParOf" srcId="{333A1088-737F-45CB-B68E-254E46348037}" destId="{A52A0455-90FF-4808-ABD0-F02540D31D5A}" srcOrd="4" destOrd="0" presId="urn:microsoft.com/office/officeart/2005/8/layout/target3"/>
    <dgm:cxn modelId="{ED926176-A33F-4866-96AB-A0DFD409F444}" type="presParOf" srcId="{333A1088-737F-45CB-B68E-254E46348037}" destId="{6140AFEC-043D-4C43-A2F9-D0F5331DF3A3}" srcOrd="5" destOrd="0" presId="urn:microsoft.com/office/officeart/2005/8/layout/target3"/>
    <dgm:cxn modelId="{CED6D590-F0B6-45B3-B8BA-56CE2E584930}" type="presParOf" srcId="{333A1088-737F-45CB-B68E-254E46348037}" destId="{9358AC05-5D7D-4327-9F80-1AD486AEA664}" srcOrd="6" destOrd="0" presId="urn:microsoft.com/office/officeart/2005/8/layout/target3"/>
    <dgm:cxn modelId="{F9A613AC-8ECB-4551-9C2D-C7476F7C7E4C}" type="presParOf" srcId="{333A1088-737F-45CB-B68E-254E46348037}" destId="{313FC574-E1CD-4FB4-B054-0B805CE0447D}" srcOrd="7" destOrd="0" presId="urn:microsoft.com/office/officeart/2005/8/layout/target3"/>
    <dgm:cxn modelId="{EEFB9F22-7538-48CA-A8EC-A0B75E3DA1B6}" type="presParOf" srcId="{333A1088-737F-45CB-B68E-254E46348037}" destId="{619D679B-A015-4ECF-8348-D1034C574F40}" srcOrd="8" destOrd="0" presId="urn:microsoft.com/office/officeart/2005/8/layout/target3"/>
    <dgm:cxn modelId="{1A30AA68-9165-4D67-9C78-175B623720A3}" type="presParOf" srcId="{333A1088-737F-45CB-B68E-254E46348037}" destId="{322283A8-4A27-4CDA-BAE3-F381106A9174}" srcOrd="9" destOrd="0" presId="urn:microsoft.com/office/officeart/2005/8/layout/target3"/>
    <dgm:cxn modelId="{1F60BF3A-2852-43EC-8615-A990E023EB5C}" type="presParOf" srcId="{333A1088-737F-45CB-B68E-254E46348037}" destId="{FFC9F71D-1B4F-4AD9-A4A6-86ADEFC8AF5C}" srcOrd="10" destOrd="0" presId="urn:microsoft.com/office/officeart/2005/8/layout/target3"/>
    <dgm:cxn modelId="{1CFBC731-CE3E-488E-9989-331B237E48AC}" type="presParOf" srcId="{333A1088-737F-45CB-B68E-254E46348037}" destId="{25B08C86-7E15-44DC-BE7F-FFB55DD49D12}" srcOrd="11" destOrd="0" presId="urn:microsoft.com/office/officeart/2005/8/layout/target3"/>
    <dgm:cxn modelId="{B1E2BC30-9701-4602-B498-A04B66AD60B6}" type="presParOf" srcId="{333A1088-737F-45CB-B68E-254E46348037}" destId="{76644BE8-9D7C-4C09-B250-3D10AF48CBB7}" srcOrd="12" destOrd="0" presId="urn:microsoft.com/office/officeart/2005/8/layout/target3"/>
    <dgm:cxn modelId="{CA789C91-6C70-4921-9DAE-13CD8FCEA115}" type="presParOf" srcId="{333A1088-737F-45CB-B68E-254E46348037}" destId="{EE85B701-7295-41C0-BA7A-34D3756A2AE6}" srcOrd="13" destOrd="0" presId="urn:microsoft.com/office/officeart/2005/8/layout/target3"/>
    <dgm:cxn modelId="{EEA324E2-94BE-413D-AEBC-67A9F2645679}" type="presParOf" srcId="{333A1088-737F-45CB-B68E-254E46348037}" destId="{8BEBB6EC-1DAA-4CAC-8A25-BC0FCBD5DBD5}" srcOrd="14" destOrd="0" presId="urn:microsoft.com/office/officeart/2005/8/layout/target3"/>
    <dgm:cxn modelId="{3303E4EE-CAA6-4309-BF68-C7B0847641B4}" type="presParOf" srcId="{333A1088-737F-45CB-B68E-254E46348037}" destId="{AED2198E-93D5-4001-81B4-73124B309672}" srcOrd="15" destOrd="0" presId="urn:microsoft.com/office/officeart/2005/8/layout/target3"/>
    <dgm:cxn modelId="{DA038867-3013-43B9-B04C-3B450AA92A46}" type="presParOf" srcId="{333A1088-737F-45CB-B68E-254E46348037}" destId="{2BE915AB-18AA-4053-B92C-3BFC9ED204BB}" srcOrd="16" destOrd="0" presId="urn:microsoft.com/office/officeart/2005/8/layout/target3"/>
    <dgm:cxn modelId="{3C165455-53CD-4EBC-A8E8-B7BE0C18334D}" type="presParOf" srcId="{333A1088-737F-45CB-B68E-254E46348037}" destId="{6BB5E863-4638-4E1D-BFDE-399D028AC4ED}" srcOrd="17" destOrd="0" presId="urn:microsoft.com/office/officeart/2005/8/layout/target3"/>
    <dgm:cxn modelId="{2541A06B-25E0-47FF-98BC-FB3F8EE21E45}" type="presParOf" srcId="{333A1088-737F-45CB-B68E-254E46348037}" destId="{5A5FFA88-C948-4069-8E93-59FA12366E83}" srcOrd="18" destOrd="0" presId="urn:microsoft.com/office/officeart/2005/8/layout/target3"/>
    <dgm:cxn modelId="{824FD400-46F1-4046-954B-9E848AC22DB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NÁZEV ŠKOLY: Základní škola a Mateřská škola Osoblaha, příspěvková organizace</a:t>
          </a:r>
          <a:endParaRPr lang="cs-CZ" sz="1500" b="1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AUTOR:  Mgr. Milada </a:t>
          </a:r>
          <a:r>
            <a:rPr lang="cs-CZ" sz="1600" b="1" kern="1200" dirty="0" err="1" smtClean="0"/>
            <a:t>Zetelová</a:t>
          </a:r>
          <a:endParaRPr lang="cs-CZ" sz="1600" b="1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NÁZEV:</a:t>
          </a:r>
          <a:r>
            <a:rPr lang="cs-CZ" sz="1600" b="1" kern="1200" baseline="0" dirty="0" smtClean="0"/>
            <a:t> VY_52_INOVACE_05_fyzikální veličiny</a:t>
          </a:r>
          <a:endParaRPr lang="cs-CZ" sz="1600" b="1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TEMA: GRAVITAČNÍ SÍLA</a:t>
          </a:r>
          <a:endParaRPr lang="cs-CZ" sz="1600" b="1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ČÍSLO PROJEKTU: CZ.1.07/1.4.00/21.0816</a:t>
          </a:r>
          <a:endParaRPr lang="cs-CZ" sz="1600" b="1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C2B1-5C37-4325-B0CB-17A48C7125CB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9D23-73B4-430E-B97C-A4F942AA2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1950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C2B1-5C37-4325-B0CB-17A48C7125CB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9D23-73B4-430E-B97C-A4F942AA2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6663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C2B1-5C37-4325-B0CB-17A48C7125CB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9D23-73B4-430E-B97C-A4F942AA2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803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C2B1-5C37-4325-B0CB-17A48C7125CB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9D23-73B4-430E-B97C-A4F942AA2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3662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C2B1-5C37-4325-B0CB-17A48C7125CB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9D23-73B4-430E-B97C-A4F942AA2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0195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C2B1-5C37-4325-B0CB-17A48C7125CB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9D23-73B4-430E-B97C-A4F942AA2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844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C2B1-5C37-4325-B0CB-17A48C7125CB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9D23-73B4-430E-B97C-A4F942AA2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0037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C2B1-5C37-4325-B0CB-17A48C7125CB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9D23-73B4-430E-B97C-A4F942AA2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2895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C2B1-5C37-4325-B0CB-17A48C7125CB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9D23-73B4-430E-B97C-A4F942AA2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96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C2B1-5C37-4325-B0CB-17A48C7125CB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9D23-73B4-430E-B97C-A4F942AA2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0789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7C2B1-5C37-4325-B0CB-17A48C7125CB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E9D23-73B4-430E-B97C-A4F942AA2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355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7C2B1-5C37-4325-B0CB-17A48C7125CB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E9D23-73B4-430E-B97C-A4F942AA24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34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0177008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cs-CZ" b="1" dirty="0" smtClean="0"/>
              <a:t>GRAVITAČNÍ  SÍLA - PROCVIČENÍ</a:t>
            </a:r>
          </a:p>
          <a:p>
            <a:pPr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6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931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784265"/>
              </p:ext>
            </p:extLst>
          </p:nvPr>
        </p:nvGraphicFramePr>
        <p:xfrm>
          <a:off x="1547813" y="1412875"/>
          <a:ext cx="6096000" cy="2479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100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říjen 2011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37100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7.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173766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Žáci si</a:t>
                      </a:r>
                      <a:r>
                        <a:rPr lang="cs-CZ" sz="1800" baseline="0" dirty="0" smtClean="0"/>
                        <a:t> procvičí učivo o gravitační síle</a:t>
                      </a:r>
                      <a:r>
                        <a:rPr lang="cs-CZ" sz="1800" dirty="0" smtClean="0"/>
                        <a:t> , kde a jak působí gravitační síla, účinky gravitační síly .</a:t>
                      </a:r>
                      <a:endParaRPr lang="cs-CZ" sz="1800" dirty="0"/>
                    </a:p>
                  </a:txBody>
                  <a:tcPr marT="45740" marB="4574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969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GRAVITAČNÍ SÍLA - PROCVIČENÍ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054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působí gravitační síla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r>
              <a:rPr lang="cs-CZ" dirty="0" smtClean="0">
                <a:hlinkClick r:id="rId2" action="ppaction://hlinksldjump"/>
              </a:rPr>
              <a:t>1. v magnetickém poli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v gravitačním poli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175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925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pic>
        <p:nvPicPr>
          <p:cNvPr id="1026" name="Picture 2" descr="C:\Documents and Settings\Student\Local Settings\Temporary Internet Files\Content.IE5\U9TIWNMA\MC900432485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964" y="2621153"/>
            <a:ext cx="5706297" cy="340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0877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 gravitační síla přitažlivá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hlinkClick r:id="rId2" action="ppaction://hlinksldjump"/>
              </a:rPr>
              <a:t>1. ne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ano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543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8193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pic>
        <p:nvPicPr>
          <p:cNvPr id="4" name="Picture 2" descr="C:\Documents and Settings\Student\Local Settings\Temporary Internet Files\Content.IE5\U9TIWNMA\MC900432485[1].wmf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708920"/>
            <a:ext cx="4663008" cy="277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36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Kdy je gravitační síla přitažlivá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r>
              <a:rPr lang="cs-CZ" dirty="0" smtClean="0">
                <a:hlinkClick r:id="rId2" action="ppaction://hlinksldjump"/>
              </a:rPr>
              <a:t>1. vždy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nikdy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669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312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pic>
        <p:nvPicPr>
          <p:cNvPr id="4" name="Picture 2" descr="C:\Documents and Settings\Student\Local Settings\Temporary Internet Files\Content.IE5\U9TIWNMA\MC900432485[1].wmf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564904"/>
            <a:ext cx="4376231" cy="2608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638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 gravitační síla odpudivá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hlinkClick r:id="rId2" action="ppaction://hlinksldjump"/>
              </a:rPr>
              <a:t>1. ne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ano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991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715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Documents and Settings\Student\Local Settings\Temporary Internet Files\Content.IE5\U9TIWNMA\MC900432485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204864"/>
            <a:ext cx="4799612" cy="286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265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Kdy je gravitační síla větší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hlinkClick r:id="rId2" action="ppaction://hlinksldjump"/>
              </a:rPr>
              <a:t>1. když jsou tělesa blízko u sebe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když jsou tělesa daleko od sebe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2680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334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C:\Documents and Settings\Student\Local Settings\Temporary Internet Files\Content.IE5\U9TIWNMA\MC900432485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015965"/>
            <a:ext cx="4799612" cy="286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0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 je menší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hlinkClick r:id="rId2" action="ppaction://hlinksldjump"/>
              </a:rPr>
              <a:t>1. když má těleso velkou hmotnost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když má těleso malou hmotnost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324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056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pic>
        <p:nvPicPr>
          <p:cNvPr id="4" name="Picture 2" descr="C:\Documents and Settings\Student\Local Settings\Temporary Internet Files\Content.IE5\U9TIWNMA\MC900432485[1].wmf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731" y="2060848"/>
            <a:ext cx="5193867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948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Gravitační pole 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hlinkClick r:id="rId2" action="ppaction://hlinksldjump"/>
              </a:rPr>
              <a:t>1. jen kolem Země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kolem každého tělesa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669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058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pic>
        <p:nvPicPr>
          <p:cNvPr id="4" name="Picture 2" descr="C:\Documents and Settings\Student\Local Settings\Temporary Internet Files\Content.IE5\U9TIWNMA\MC900432485[1].wmf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924944"/>
            <a:ext cx="4980169" cy="2968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22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KONEC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POUŽITÉ </a:t>
            </a:r>
            <a:r>
              <a:rPr lang="cs-CZ" dirty="0"/>
              <a:t>ZDROJE</a:t>
            </a:r>
          </a:p>
          <a:p>
            <a:r>
              <a:rPr lang="cs-CZ" dirty="0"/>
              <a:t>Klipart MS Office 2010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437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191</Words>
  <Application>Microsoft Office PowerPoint</Application>
  <PresentationFormat>Předvádění na obrazovce (4:3)</PresentationFormat>
  <Paragraphs>49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systému Office</vt:lpstr>
      <vt:lpstr>Prezentace aplikace PowerPoint</vt:lpstr>
      <vt:lpstr>Prezentace aplikace PowerPoint</vt:lpstr>
      <vt:lpstr>GRAVITAČNÍ SÍLA - PROCVIČENÍ</vt:lpstr>
      <vt:lpstr>Kde působí gravitační síla ?</vt:lpstr>
      <vt:lpstr>Prezentace aplikace PowerPoint</vt:lpstr>
      <vt:lpstr>Správná odpověď</vt:lpstr>
      <vt:lpstr>Je gravitační síla přitažlivá ?</vt:lpstr>
      <vt:lpstr>Prezentace aplikace PowerPoint</vt:lpstr>
      <vt:lpstr>Správná odpověď</vt:lpstr>
      <vt:lpstr>Kdy je gravitační síla přitažlivá ?</vt:lpstr>
      <vt:lpstr>Prezentace aplikace PowerPoint</vt:lpstr>
      <vt:lpstr>Správná odpověď</vt:lpstr>
      <vt:lpstr>Je gravitační síla odpudivá</vt:lpstr>
      <vt:lpstr>Prezentace aplikace PowerPoint</vt:lpstr>
      <vt:lpstr>Správná odpověď</vt:lpstr>
      <vt:lpstr>Kdy je gravitační síla větší ?</vt:lpstr>
      <vt:lpstr>Prezentace aplikace PowerPoint</vt:lpstr>
      <vt:lpstr>Správná odpověď</vt:lpstr>
      <vt:lpstr>Gravitační síla je menší</vt:lpstr>
      <vt:lpstr>Prezentace aplikace PowerPoint</vt:lpstr>
      <vt:lpstr>Správná odpověď</vt:lpstr>
      <vt:lpstr>Gravitační pole je</vt:lpstr>
      <vt:lpstr>Prezentace aplikace PowerPoint</vt:lpstr>
      <vt:lpstr>Správná odpověď</vt:lpstr>
      <vt:lpstr>KONEC PREZENTACE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XXX</dc:creator>
  <cp:lastModifiedBy>JZ</cp:lastModifiedBy>
  <cp:revision>36</cp:revision>
  <dcterms:created xsi:type="dcterms:W3CDTF">2012-04-01T14:29:08Z</dcterms:created>
  <dcterms:modified xsi:type="dcterms:W3CDTF">2012-06-05T16:25:33Z</dcterms:modified>
</cp:coreProperties>
</file>