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2" r:id="rId2"/>
    <p:sldId id="283" r:id="rId3"/>
    <p:sldId id="256" r:id="rId4"/>
    <p:sldId id="257" r:id="rId5"/>
    <p:sldId id="259" r:id="rId6"/>
    <p:sldId id="258" r:id="rId7"/>
    <p:sldId id="260" r:id="rId8"/>
    <p:sldId id="284" r:id="rId9"/>
    <p:sldId id="261" r:id="rId10"/>
    <p:sldId id="263" r:id="rId11"/>
    <p:sldId id="266" r:id="rId12"/>
    <p:sldId id="264" r:id="rId13"/>
    <p:sldId id="265" r:id="rId14"/>
    <p:sldId id="269" r:id="rId15"/>
    <p:sldId id="267" r:id="rId16"/>
    <p:sldId id="268" r:id="rId17"/>
    <p:sldId id="271" r:id="rId18"/>
    <p:sldId id="270" r:id="rId19"/>
    <p:sldId id="272" r:id="rId20"/>
    <p:sldId id="274" r:id="rId21"/>
    <p:sldId id="273" r:id="rId22"/>
    <p:sldId id="275" r:id="rId23"/>
    <p:sldId id="277" r:id="rId24"/>
    <p:sldId id="276" r:id="rId25"/>
    <p:sldId id="278" r:id="rId26"/>
    <p:sldId id="280" r:id="rId27"/>
    <p:sldId id="279" r:id="rId28"/>
    <p:sldId id="281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0" autoAdjust="0"/>
  </p:normalViewPr>
  <p:slideViewPr>
    <p:cSldViewPr>
      <p:cViewPr varScale="1">
        <p:scale>
          <a:sx n="68" d="100"/>
          <a:sy n="68" d="100"/>
        </p:scale>
        <p:origin x="-5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24"/>
    </p:cViewPr>
  </p:sorterViewPr>
  <p:notesViewPr>
    <p:cSldViewPr>
      <p:cViewPr varScale="1">
        <p:scale>
          <a:sx n="57" d="100"/>
          <a:sy n="57" d="100"/>
        </p:scale>
        <p:origin x="-178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="1" dirty="0" smtClean="0"/>
            <a:t>NÁZEV:</a:t>
          </a:r>
          <a:r>
            <a:rPr lang="cs-CZ" sz="1600" b="1" baseline="0" dirty="0" smtClean="0"/>
            <a:t> VY_52_INOVACE_09_FYZIKÁLNÍ VELIČINY</a:t>
          </a:r>
          <a:endParaRPr lang="cs-CZ" sz="1600" b="1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500" b="1" dirty="0" smtClean="0"/>
            <a:t>NÁZEV ŠKOLY: Základní škola a Mateřská škola Osoblaha, příspěvková organizace</a:t>
          </a:r>
          <a:endParaRPr lang="cs-CZ" sz="1500" b="1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b="1" dirty="0" smtClean="0"/>
            <a:t>AUTOR:  Mgr. Milada </a:t>
          </a:r>
          <a:r>
            <a:rPr lang="cs-CZ" sz="1600" b="1" dirty="0" err="1" smtClean="0"/>
            <a:t>Zetelová</a:t>
          </a:r>
          <a:endParaRPr lang="cs-CZ" sz="1600" b="1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b="1" dirty="0" smtClean="0"/>
            <a:t>TEMA: SÍLA</a:t>
          </a:r>
          <a:endParaRPr lang="cs-CZ" sz="16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b="1" dirty="0" smtClean="0"/>
            <a:t>ČÍSLO PROJEKTU: CZ.1.07/1.4.00/21.0816</a:t>
          </a:r>
          <a:endParaRPr lang="cs-CZ" sz="1600" b="1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6F1333-16ED-4EE0-8FC1-707E90DE454E}" type="presOf" srcId="{B651F6E3-6281-48DB-9319-2AEAFDAE7572}" destId="{6BB5E863-4638-4E1D-BFDE-399D028AC4ED}" srcOrd="1" destOrd="0" presId="urn:microsoft.com/office/officeart/2005/8/layout/target3"/>
    <dgm:cxn modelId="{73239BC3-28C4-4276-BA90-40D1AF5E12C8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18C20F6-B45A-48F1-AFCC-4A3430451D16}" type="presOf" srcId="{4C35D32F-0EAB-4CD7-82EE-45574DC2A586}" destId="{890E4F0B-2866-4A3F-A3C7-2A14B1797930}" srcOrd="1" destOrd="0" presId="urn:microsoft.com/office/officeart/2005/8/layout/target3"/>
    <dgm:cxn modelId="{B56D7C7E-66B0-41F2-9D07-220BEDEDE434}" type="presOf" srcId="{D1D4F407-5343-4D3F-B5B9-D407B03CAEB4}" destId="{AED2198E-93D5-4001-81B4-73124B309672}" srcOrd="1" destOrd="0" presId="urn:microsoft.com/office/officeart/2005/8/layout/target3"/>
    <dgm:cxn modelId="{11031B73-891D-4579-9B0D-0580EB4FD3A0}" type="presOf" srcId="{D1B46980-6531-4606-95E6-44980827E919}" destId="{2BE915AB-18AA-4053-B92C-3BFC9ED204BB}" srcOrd="1" destOrd="0" presId="urn:microsoft.com/office/officeart/2005/8/layout/target3"/>
    <dgm:cxn modelId="{F7F3396E-24F6-4ED6-98D9-B8E5F68AE0AA}" type="presOf" srcId="{D1D4F407-5343-4D3F-B5B9-D407B03CAEB4}" destId="{D005CE8C-CC26-4C3E-AC11-E15060ECD759}" srcOrd="0" destOrd="0" presId="urn:microsoft.com/office/officeart/2005/8/layout/target3"/>
    <dgm:cxn modelId="{21DB2E1D-D273-4FE3-BCE6-9BC59628ED32}" type="presOf" srcId="{D1B46980-6531-4606-95E6-44980827E919}" destId="{6140AFEC-043D-4C43-A2F9-D0F5331DF3A3}" srcOrd="0" destOrd="0" presId="urn:microsoft.com/office/officeart/2005/8/layout/target3"/>
    <dgm:cxn modelId="{2EABEB9A-B539-4BC0-948D-EB6603BB6A5A}" type="presOf" srcId="{B651F6E3-6281-48DB-9319-2AEAFDAE7572}" destId="{619D679B-A015-4ECF-8348-D1034C574F40}" srcOrd="0" destOrd="0" presId="urn:microsoft.com/office/officeart/2005/8/layout/target3"/>
    <dgm:cxn modelId="{0DF98B21-27AD-470E-83B3-A08224D131A2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531C4E8-287F-455C-8074-EA11E7310B55}" type="presOf" srcId="{757F3AB3-0718-4624-B441-E567A8F0AB56}" destId="{333A1088-737F-45CB-B68E-254E46348037}" srcOrd="0" destOrd="0" presId="urn:microsoft.com/office/officeart/2005/8/layout/target3"/>
    <dgm:cxn modelId="{686AB119-6038-47F9-B0D8-33CBF8585EC5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5D36845-A54B-40CB-A09A-CA4FE380924C}" type="presParOf" srcId="{333A1088-737F-45CB-B68E-254E46348037}" destId="{F5ABB229-8D3B-4694-996A-96F23CF14429}" srcOrd="0" destOrd="0" presId="urn:microsoft.com/office/officeart/2005/8/layout/target3"/>
    <dgm:cxn modelId="{5AB18E2F-9E82-4D93-89E1-C721049F3A01}" type="presParOf" srcId="{333A1088-737F-45CB-B68E-254E46348037}" destId="{F41139FD-01EE-4571-8B17-4FB00FC51163}" srcOrd="1" destOrd="0" presId="urn:microsoft.com/office/officeart/2005/8/layout/target3"/>
    <dgm:cxn modelId="{01B886A5-D220-4EAD-B4F5-245D99A6EA3B}" type="presParOf" srcId="{333A1088-737F-45CB-B68E-254E46348037}" destId="{D005CE8C-CC26-4C3E-AC11-E15060ECD759}" srcOrd="2" destOrd="0" presId="urn:microsoft.com/office/officeart/2005/8/layout/target3"/>
    <dgm:cxn modelId="{E0E047D7-B9C4-48C9-866C-5E39D88034C7}" type="presParOf" srcId="{333A1088-737F-45CB-B68E-254E46348037}" destId="{2C702D82-9B77-49B7-9568-BB8EB47C3372}" srcOrd="3" destOrd="0" presId="urn:microsoft.com/office/officeart/2005/8/layout/target3"/>
    <dgm:cxn modelId="{140D523C-7AFA-479D-A678-FB623E1B3C9E}" type="presParOf" srcId="{333A1088-737F-45CB-B68E-254E46348037}" destId="{A52A0455-90FF-4808-ABD0-F02540D31D5A}" srcOrd="4" destOrd="0" presId="urn:microsoft.com/office/officeart/2005/8/layout/target3"/>
    <dgm:cxn modelId="{9F604842-C1B3-4671-BAD4-FC23ABE6FABE}" type="presParOf" srcId="{333A1088-737F-45CB-B68E-254E46348037}" destId="{6140AFEC-043D-4C43-A2F9-D0F5331DF3A3}" srcOrd="5" destOrd="0" presId="urn:microsoft.com/office/officeart/2005/8/layout/target3"/>
    <dgm:cxn modelId="{B19CC649-FEA7-49DB-8B08-BD0CC3A12194}" type="presParOf" srcId="{333A1088-737F-45CB-B68E-254E46348037}" destId="{9358AC05-5D7D-4327-9F80-1AD486AEA664}" srcOrd="6" destOrd="0" presId="urn:microsoft.com/office/officeart/2005/8/layout/target3"/>
    <dgm:cxn modelId="{63A0AE52-77F4-4D18-A6E8-7C9D7C70D7E0}" type="presParOf" srcId="{333A1088-737F-45CB-B68E-254E46348037}" destId="{313FC574-E1CD-4FB4-B054-0B805CE0447D}" srcOrd="7" destOrd="0" presId="urn:microsoft.com/office/officeart/2005/8/layout/target3"/>
    <dgm:cxn modelId="{AAC8B992-BEF9-46B2-8757-49FA1493BE9F}" type="presParOf" srcId="{333A1088-737F-45CB-B68E-254E46348037}" destId="{619D679B-A015-4ECF-8348-D1034C574F40}" srcOrd="8" destOrd="0" presId="urn:microsoft.com/office/officeart/2005/8/layout/target3"/>
    <dgm:cxn modelId="{D439FDE0-89D5-4868-9174-290751B7DC34}" type="presParOf" srcId="{333A1088-737F-45CB-B68E-254E46348037}" destId="{322283A8-4A27-4CDA-BAE3-F381106A9174}" srcOrd="9" destOrd="0" presId="urn:microsoft.com/office/officeart/2005/8/layout/target3"/>
    <dgm:cxn modelId="{5717A7C6-7A9F-4158-BAC1-E0A514368918}" type="presParOf" srcId="{333A1088-737F-45CB-B68E-254E46348037}" destId="{FFC9F71D-1B4F-4AD9-A4A6-86ADEFC8AF5C}" srcOrd="10" destOrd="0" presId="urn:microsoft.com/office/officeart/2005/8/layout/target3"/>
    <dgm:cxn modelId="{97671A96-6B34-4963-8DF2-19F6DFE281F8}" type="presParOf" srcId="{333A1088-737F-45CB-B68E-254E46348037}" destId="{25B08C86-7E15-44DC-BE7F-FFB55DD49D12}" srcOrd="11" destOrd="0" presId="urn:microsoft.com/office/officeart/2005/8/layout/target3"/>
    <dgm:cxn modelId="{EECB50BB-9C33-4FA0-B700-1816E0C3D592}" type="presParOf" srcId="{333A1088-737F-45CB-B68E-254E46348037}" destId="{76644BE8-9D7C-4C09-B250-3D10AF48CBB7}" srcOrd="12" destOrd="0" presId="urn:microsoft.com/office/officeart/2005/8/layout/target3"/>
    <dgm:cxn modelId="{E14AD14D-34E6-4300-8CBC-A42B3B998E39}" type="presParOf" srcId="{333A1088-737F-45CB-B68E-254E46348037}" destId="{EE85B701-7295-41C0-BA7A-34D3756A2AE6}" srcOrd="13" destOrd="0" presId="urn:microsoft.com/office/officeart/2005/8/layout/target3"/>
    <dgm:cxn modelId="{63A868A0-8632-496E-8D99-B6613BF06F3E}" type="presParOf" srcId="{333A1088-737F-45CB-B68E-254E46348037}" destId="{8BEBB6EC-1DAA-4CAC-8A25-BC0FCBD5DBD5}" srcOrd="14" destOrd="0" presId="urn:microsoft.com/office/officeart/2005/8/layout/target3"/>
    <dgm:cxn modelId="{E2511318-72DF-44ED-8709-A0030AA76B7D}" type="presParOf" srcId="{333A1088-737F-45CB-B68E-254E46348037}" destId="{AED2198E-93D5-4001-81B4-73124B309672}" srcOrd="15" destOrd="0" presId="urn:microsoft.com/office/officeart/2005/8/layout/target3"/>
    <dgm:cxn modelId="{5AACC4EB-0C61-49AC-AE68-0E63201F59E3}" type="presParOf" srcId="{333A1088-737F-45CB-B68E-254E46348037}" destId="{2BE915AB-18AA-4053-B92C-3BFC9ED204BB}" srcOrd="16" destOrd="0" presId="urn:microsoft.com/office/officeart/2005/8/layout/target3"/>
    <dgm:cxn modelId="{2379851B-8635-4D6E-9542-39C8E3249EF7}" type="presParOf" srcId="{333A1088-737F-45CB-B68E-254E46348037}" destId="{6BB5E863-4638-4E1D-BFDE-399D028AC4ED}" srcOrd="17" destOrd="0" presId="urn:microsoft.com/office/officeart/2005/8/layout/target3"/>
    <dgm:cxn modelId="{C085A189-BAD9-4FF6-9565-D6BD3A755E68}" type="presParOf" srcId="{333A1088-737F-45CB-B68E-254E46348037}" destId="{5A5FFA88-C948-4069-8E93-59FA12366E83}" srcOrd="18" destOrd="0" presId="urn:microsoft.com/office/officeart/2005/8/layout/target3"/>
    <dgm:cxn modelId="{A44628F0-F100-4BA9-8F42-0B7A5E05125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NÁZEV ŠKOLY: Základní škola a Mateřská škola Osoblaha, příspěvková organizace</a:t>
          </a:r>
          <a:endParaRPr lang="cs-CZ" sz="1500" b="1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AUTOR:  Mgr. Milada </a:t>
          </a:r>
          <a:r>
            <a:rPr lang="cs-CZ" sz="1600" b="1" kern="1200" dirty="0" err="1" smtClean="0"/>
            <a:t>Zetelová</a:t>
          </a:r>
          <a:endParaRPr lang="cs-CZ" sz="1600" b="1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NÁZEV:</a:t>
          </a:r>
          <a:r>
            <a:rPr lang="cs-CZ" sz="1600" b="1" kern="1200" baseline="0" dirty="0" smtClean="0"/>
            <a:t> VY_52_INOVACE_09_FYZIKÁLNÍ VELIČINY</a:t>
          </a:r>
          <a:endParaRPr lang="cs-CZ" sz="1600" b="1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TEMA: SÍLA</a:t>
          </a:r>
          <a:endParaRPr lang="cs-CZ" sz="16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ČÍSLO PROJEKTU: CZ.1.07/1.4.00/21.0816</a:t>
          </a:r>
          <a:endParaRPr lang="cs-CZ" sz="1600" b="1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9A16C8-017B-43F7-8CF3-68050AC8FF52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9068FD-8478-4201-8475-EF08648099C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662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9068FD-8478-4201-8475-EF08648099C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7303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415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139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139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581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6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716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07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844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929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31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282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13F94-AD08-48B7-A7F9-020CAEDAE2B4}" type="datetimeFigureOut">
              <a:rPr lang="cs-CZ" smtClean="0"/>
              <a:t>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EB1D0-43A0-42E2-8880-BC754D8F6B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124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5222205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cs-CZ" b="1" dirty="0" smtClean="0"/>
              <a:t>SÍLA - PROCVIČENÍ</a:t>
            </a:r>
          </a:p>
          <a:p>
            <a:pPr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660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027526"/>
              </p:ext>
            </p:extLst>
          </p:nvPr>
        </p:nvGraphicFramePr>
        <p:xfrm>
          <a:off x="1187624" y="1988840"/>
          <a:ext cx="6096000" cy="25230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14413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listopad</a:t>
                      </a:r>
                      <a:r>
                        <a:rPr lang="cs-CZ" sz="1800" baseline="0" dirty="0" smtClean="0"/>
                        <a:t> </a:t>
                      </a:r>
                      <a:r>
                        <a:rPr lang="cs-CZ" sz="1800" dirty="0" smtClean="0"/>
                        <a:t>2011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37100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/>
                    </a:p>
                  </a:txBody>
                  <a:tcPr marT="45740" marB="45740"/>
                </a:tc>
              </a:tr>
              <a:tr h="173766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0" marB="45740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Žáci si formou výběru odpovědi z nabízených možností procvičí učivo o síle.</a:t>
                      </a:r>
                      <a:endParaRPr lang="cs-CZ" sz="1800" dirty="0"/>
                    </a:p>
                  </a:txBody>
                  <a:tcPr marT="45740" marB="4574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975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SÍLA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síla fyzikální veličina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ano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119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1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Student\Local Settings\Temporary Internet Files\Content.IE5\U9TIWNMA\MC900433160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68547"/>
            <a:ext cx="2336304" cy="23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411760" y="5013176"/>
            <a:ext cx="3960440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90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 značka síly F 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ano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226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02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pic>
        <p:nvPicPr>
          <p:cNvPr id="1026" name="Picture 2" descr="C:\Documents and Settings\Student\Local Settings\Temporary Internet Files\Content.IE5\U9TIWNMA\MC900433160[3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983062" cy="298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nahoru 3">
            <a:hlinkClick r:id="rId3" action="ppaction://hlinksldjump"/>
          </p:cNvPr>
          <p:cNvSpPr/>
          <p:nvPr/>
        </p:nvSpPr>
        <p:spPr>
          <a:xfrm>
            <a:off x="5186941" y="1844824"/>
            <a:ext cx="1728192" cy="23042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30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hlavní jednotkou síly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kg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284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83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Documents and Settings\Student\Local Settings\Temporary Internet Files\Content.IE5\TTIYBR1Q\MC90044045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04864"/>
            <a:ext cx="2052365" cy="274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3419872" y="5517232"/>
            <a:ext cx="273630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87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měříme sílu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 action="ppaction://hlinksldjump"/>
              </a:rPr>
              <a:t>1. váhou</a:t>
            </a:r>
            <a:endParaRPr lang="cs-CZ" dirty="0" smtClean="0"/>
          </a:p>
          <a:p>
            <a:r>
              <a:rPr lang="cs-CZ" dirty="0" smtClean="0">
                <a:hlinkClick r:id="rId4" action="ppaction://hlinksldjump"/>
              </a:rPr>
              <a:t>2. siloměrem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14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797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Documents and Settings\Student\Local Settings\Temporary Internet Files\Content.IE5\N5PIK6OH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2513012"/>
            <a:ext cx="1809750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nahoru 3">
            <a:hlinkClick r:id="rId3" action="ppaction://hlinksldjump"/>
          </p:cNvPr>
          <p:cNvSpPr/>
          <p:nvPr/>
        </p:nvSpPr>
        <p:spPr>
          <a:xfrm>
            <a:off x="6876256" y="2276872"/>
            <a:ext cx="936104" cy="2448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36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účinky může mít síla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může uvést těleso do pohybu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s tělesem nemůže pohnout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049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" y="-17140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20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Student\Local Settings\Temporary Internet Files\Content.IE5\U9TIWNMA\MC9004331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0888"/>
            <a:ext cx="2984376" cy="29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vojitá šipka 3">
            <a:hlinkClick r:id="rId3" action="ppaction://hlinksldjump"/>
          </p:cNvPr>
          <p:cNvSpPr/>
          <p:nvPr/>
        </p:nvSpPr>
        <p:spPr>
          <a:xfrm>
            <a:off x="6444208" y="4077072"/>
            <a:ext cx="1800200" cy="864096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44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účinky může mít síla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</a:t>
            </a:r>
            <a:r>
              <a:rPr lang="cs-CZ" dirty="0" smtClean="0">
                <a:hlinkClick r:id="rId2" action="ppaction://hlinksldjump"/>
              </a:rPr>
              <a:t>. těleso </a:t>
            </a:r>
            <a:r>
              <a:rPr lang="cs-CZ" dirty="0" smtClean="0">
                <a:hlinkClick r:id="rId2" action="ppaction://hlinksldjump"/>
              </a:rPr>
              <a:t>neuvede do klidu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uvede </a:t>
            </a:r>
            <a:r>
              <a:rPr lang="cs-CZ" dirty="0">
                <a:hlinkClick r:id="rId3" action="ppaction://hlinksldjump"/>
              </a:rPr>
              <a:t>těleso do klidu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357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368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Documents and Settings\Student\Local Settings\Temporary Internet Files\Content.IE5\TTIYBR1Q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7" y="2514600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hnutá šipka doprava 3">
            <a:hlinkClick r:id="rId3" action="ppaction://hlinksldjump"/>
          </p:cNvPr>
          <p:cNvSpPr/>
          <p:nvPr/>
        </p:nvSpPr>
        <p:spPr>
          <a:xfrm>
            <a:off x="5940152" y="3284984"/>
            <a:ext cx="1872208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6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účinky může mít síla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tělesu nemůže změnit tvar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těleso zdeformuje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305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9392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200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Správná odpověď, pokračuj</a:t>
            </a:r>
            <a:endParaRPr lang="cs-CZ" dirty="0"/>
          </a:p>
        </p:txBody>
      </p:sp>
      <p:pic>
        <p:nvPicPr>
          <p:cNvPr id="1026" name="Picture 2" descr="C:\Documents and Settings\Student\Local Settings\Temporary Internet Files\Content.IE5\U9TIWNMA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950" y="2523378"/>
            <a:ext cx="2475210" cy="155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>
            <a:hlinkClick r:id="rId3" action="ppaction://hlinksldjump"/>
          </p:cNvPr>
          <p:cNvSpPr/>
          <p:nvPr/>
        </p:nvSpPr>
        <p:spPr>
          <a:xfrm>
            <a:off x="2411760" y="5301208"/>
            <a:ext cx="4032448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6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Sílu znázorňujeme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action="ppaction://hlinksldjump"/>
              </a:rPr>
              <a:t>1. úsečkou</a:t>
            </a:r>
            <a:endParaRPr lang="cs-CZ" dirty="0" smtClean="0"/>
          </a:p>
          <a:p>
            <a:r>
              <a:rPr lang="cs-CZ" dirty="0" smtClean="0">
                <a:hlinkClick r:id="rId3" action="ppaction://hlinksldjump"/>
              </a:rPr>
              <a:t>2. orientovanou úsečkou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48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58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Documents and Settings\Student\Local Settings\Temporary Internet Files\Content.IE5\3RNLJFTX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7" y="2514600"/>
            <a:ext cx="1761832" cy="235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nahoru 3">
            <a:hlinkClick r:id="rId3" action="ppaction://hlinksldjump"/>
          </p:cNvPr>
          <p:cNvSpPr/>
          <p:nvPr/>
        </p:nvSpPr>
        <p:spPr>
          <a:xfrm>
            <a:off x="7020272" y="2852936"/>
            <a:ext cx="1224136" cy="266429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04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</a:p>
          <a:p>
            <a:r>
              <a:rPr lang="cs-CZ"/>
              <a:t>Klipart MS Office 2010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09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184</Words>
  <Application>Microsoft Office PowerPoint</Application>
  <PresentationFormat>Předvádění na obrazovce (4:3)</PresentationFormat>
  <Paragraphs>50</Paragraphs>
  <Slides>28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Prezentace aplikace PowerPoint</vt:lpstr>
      <vt:lpstr>SÍLA</vt:lpstr>
      <vt:lpstr>Je síla fyzikální veličina ?</vt:lpstr>
      <vt:lpstr>Prezentace aplikace PowerPoint</vt:lpstr>
      <vt:lpstr>ANO</vt:lpstr>
      <vt:lpstr>Je značka síly F  ?</vt:lpstr>
      <vt:lpstr>Prezentace aplikace PowerPoint</vt:lpstr>
      <vt:lpstr>ANO</vt:lpstr>
      <vt:lpstr>Co je hlavní jednotkou síly ?</vt:lpstr>
      <vt:lpstr>Prezentace aplikace PowerPoint</vt:lpstr>
      <vt:lpstr>ANO</vt:lpstr>
      <vt:lpstr>Čím měříme sílu ?</vt:lpstr>
      <vt:lpstr>Prezentace aplikace PowerPoint</vt:lpstr>
      <vt:lpstr>ANO</vt:lpstr>
      <vt:lpstr>Jaké účinky může mít síla ?</vt:lpstr>
      <vt:lpstr>Prezentace aplikace PowerPoint</vt:lpstr>
      <vt:lpstr>ANO</vt:lpstr>
      <vt:lpstr>Jaké účinky může mít síla ?</vt:lpstr>
      <vt:lpstr>Prezentace aplikace PowerPoint</vt:lpstr>
      <vt:lpstr>ANO</vt:lpstr>
      <vt:lpstr>Jaké účinky může mít síla ?</vt:lpstr>
      <vt:lpstr>Prezentace aplikace PowerPoint</vt:lpstr>
      <vt:lpstr>ANO</vt:lpstr>
      <vt:lpstr>Sílu znázorňujeme</vt:lpstr>
      <vt:lpstr>Prezentace aplikace PowerPoint</vt:lpstr>
      <vt:lpstr>ANO</vt:lpstr>
      <vt:lpstr>KONEC PREZENTACE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síla</dc:title>
  <dc:creator>XXX</dc:creator>
  <cp:lastModifiedBy>XXX</cp:lastModifiedBy>
  <cp:revision>85</cp:revision>
  <dcterms:created xsi:type="dcterms:W3CDTF">2012-03-22T18:09:06Z</dcterms:created>
  <dcterms:modified xsi:type="dcterms:W3CDTF">2012-06-06T17:53:04Z</dcterms:modified>
</cp:coreProperties>
</file>