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6" r:id="rId2"/>
    <p:sldId id="272" r:id="rId3"/>
    <p:sldId id="276" r:id="rId4"/>
    <p:sldId id="274" r:id="rId5"/>
    <p:sldId id="275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Společný násobek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VY_32_INOVACE_045_Společný násobek</a:t>
            </a:r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xmlns="" val="1465964981"/>
      </p:ext>
    </p:extLst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Společný násobek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517232"/>
            <a:ext cx="309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Ing. Janeček Jaroslav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1) Rozložte na součin prvočísel tato čísla:</a:t>
            </a:r>
          </a:p>
          <a:p>
            <a:r>
              <a:rPr lang="cs-CZ" sz="2400" dirty="0" smtClean="0"/>
              <a:t>A) 48, 54</a:t>
            </a:r>
          </a:p>
          <a:p>
            <a:r>
              <a:rPr lang="cs-CZ" sz="2400" dirty="0" smtClean="0"/>
              <a:t>B) 36, 42</a:t>
            </a:r>
          </a:p>
          <a:p>
            <a:r>
              <a:rPr lang="cs-CZ" sz="2400" dirty="0" smtClean="0"/>
              <a:t>2) Určete největšího společného dělitele čísel D:</a:t>
            </a:r>
          </a:p>
          <a:p>
            <a:r>
              <a:rPr lang="cs-CZ" sz="2400" dirty="0" smtClean="0"/>
              <a:t>A) 42</a:t>
            </a:r>
            <a:r>
              <a:rPr lang="en-US" sz="2400" dirty="0" smtClean="0"/>
              <a:t>; 56</a:t>
            </a:r>
          </a:p>
          <a:p>
            <a:r>
              <a:rPr lang="en-US" sz="2400" dirty="0" smtClean="0"/>
              <a:t>B</a:t>
            </a:r>
            <a:r>
              <a:rPr lang="cs-CZ" sz="2400" dirty="0" smtClean="0"/>
              <a:t>) </a:t>
            </a:r>
            <a:r>
              <a:rPr lang="en-US" sz="2400" dirty="0" smtClean="0"/>
              <a:t>52; 78</a:t>
            </a:r>
            <a:endParaRPr lang="cs-CZ" sz="2400" dirty="0" smtClean="0"/>
          </a:p>
          <a:p>
            <a:r>
              <a:rPr lang="cs-CZ" sz="2400" dirty="0" smtClean="0"/>
              <a:t>3) napište největší dvojciferné číslo dělitelné:</a:t>
            </a:r>
          </a:p>
          <a:p>
            <a:r>
              <a:rPr lang="cs-CZ" sz="2400" dirty="0" smtClean="0"/>
              <a:t>A) 3</a:t>
            </a:r>
          </a:p>
          <a:p>
            <a:r>
              <a:rPr lang="cs-CZ" sz="2400" dirty="0" smtClean="0"/>
              <a:t>B) 4</a:t>
            </a:r>
            <a:endParaRPr lang="en-US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Společný násobek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Číslo, které je násobkem více různých čísel se nazývá </a:t>
            </a:r>
            <a:r>
              <a:rPr lang="cs-CZ" sz="2400" b="1" dirty="0" smtClean="0"/>
              <a:t>společným násobkem </a:t>
            </a:r>
            <a:r>
              <a:rPr lang="cs-CZ" sz="2400" dirty="0" smtClean="0"/>
              <a:t>těchto čísel.</a:t>
            </a:r>
          </a:p>
          <a:p>
            <a:r>
              <a:rPr lang="cs-CZ" sz="2400" dirty="0" smtClean="0"/>
              <a:t>Ze společných násobků čísel je </a:t>
            </a:r>
            <a:r>
              <a:rPr lang="cs-CZ" sz="2400" b="1" dirty="0" smtClean="0"/>
              <a:t>jen jeden </a:t>
            </a:r>
            <a:r>
              <a:rPr lang="cs-CZ" sz="2400" dirty="0" smtClean="0"/>
              <a:t>nejmenší.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Společný násobek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Nejmenší společný násobek čísel určujeme tak, že čísla rozložíme na součin prvočísel a podtrhneme ty činitele, které se vyskytují jen u jednoho čísla a u druhého ne. Pokud se vyskytne činitel stejně jak u prvního, tak i druhého čísla, podtrhneme jen jednoho z nich.</a:t>
            </a:r>
          </a:p>
          <a:p>
            <a:r>
              <a:rPr lang="cs-CZ" sz="2400" dirty="0" smtClean="0"/>
              <a:t>16 = </a:t>
            </a:r>
            <a:r>
              <a:rPr lang="cs-CZ" sz="2400" u="sng" dirty="0" smtClean="0"/>
              <a:t>2</a:t>
            </a:r>
            <a:r>
              <a:rPr lang="cs-CZ" sz="2400" dirty="0" smtClean="0"/>
              <a:t>.</a:t>
            </a:r>
            <a:r>
              <a:rPr lang="cs-CZ" sz="2400" u="sng" dirty="0" smtClean="0"/>
              <a:t>2</a:t>
            </a:r>
            <a:r>
              <a:rPr lang="cs-CZ" sz="2400" dirty="0" smtClean="0"/>
              <a:t>.</a:t>
            </a:r>
            <a:r>
              <a:rPr lang="cs-CZ" sz="2400" u="sng" dirty="0" smtClean="0"/>
              <a:t>2</a:t>
            </a:r>
            <a:r>
              <a:rPr lang="cs-CZ" sz="2400" dirty="0" smtClean="0"/>
              <a:t>.</a:t>
            </a:r>
            <a:r>
              <a:rPr lang="cs-CZ" sz="2400" u="sng" dirty="0" smtClean="0"/>
              <a:t>2</a:t>
            </a:r>
          </a:p>
          <a:p>
            <a:r>
              <a:rPr lang="cs-CZ" sz="2400" dirty="0" smtClean="0"/>
              <a:t>12 = 2.2.</a:t>
            </a:r>
            <a:r>
              <a:rPr lang="cs-CZ" sz="2400" u="sng" dirty="0" smtClean="0"/>
              <a:t>3</a:t>
            </a:r>
          </a:p>
          <a:p>
            <a:r>
              <a:rPr lang="cs-CZ" sz="2400" dirty="0" smtClean="0"/>
              <a:t>Nejmenší společný násobek se značí malým písmenem n</a:t>
            </a:r>
          </a:p>
          <a:p>
            <a:r>
              <a:rPr lang="cs-CZ" sz="2400" dirty="0" smtClean="0"/>
              <a:t>n (12,16) = 2.2.2.2.3=48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Společný násobek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Nejmenším společným násobkem dvou nesoudělných čísel je jejich součin.</a:t>
            </a:r>
          </a:p>
          <a:p>
            <a:r>
              <a:rPr lang="cs-CZ" sz="2400" dirty="0" smtClean="0"/>
              <a:t>n (8,9) = 8.9=72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643</TotalTime>
  <Words>204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 Společný násobek </vt:lpstr>
      <vt:lpstr>Společný násobek</vt:lpstr>
      <vt:lpstr>Opakování</vt:lpstr>
      <vt:lpstr>Společný násobek</vt:lpstr>
      <vt:lpstr>Společný násobek</vt:lpstr>
      <vt:lpstr>Společný násobek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expert</cp:lastModifiedBy>
  <cp:revision>109</cp:revision>
  <dcterms:created xsi:type="dcterms:W3CDTF">2011-03-24T11:59:00Z</dcterms:created>
  <dcterms:modified xsi:type="dcterms:W3CDTF">2012-03-05T10:52:15Z</dcterms:modified>
</cp:coreProperties>
</file>