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7" r:id="rId2"/>
    <p:sldId id="258" r:id="rId3"/>
    <p:sldId id="260" r:id="rId4"/>
    <p:sldId id="259" r:id="rId5"/>
    <p:sldId id="261" r:id="rId6"/>
    <p:sldId id="262" r:id="rId7"/>
    <p:sldId id="267" r:id="rId8"/>
    <p:sldId id="268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31" autoAdjust="0"/>
    <p:restoredTop sz="89662" autoAdjust="0"/>
  </p:normalViewPr>
  <p:slideViewPr>
    <p:cSldViewPr>
      <p:cViewPr varScale="1">
        <p:scale>
          <a:sx n="62" d="100"/>
          <a:sy n="62" d="100"/>
        </p:scale>
        <p:origin x="-151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6F14D-2AEF-45BE-8D35-C356B218F67C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F5C9F-6A3D-4734-928D-94D72670B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3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F5C9F-6A3D-4734-928D-94D72670B3E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413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04132"/>
              </p:ext>
            </p:extLst>
          </p:nvPr>
        </p:nvGraphicFramePr>
        <p:xfrm>
          <a:off x="1665288" y="2414588"/>
          <a:ext cx="5813425" cy="3009503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Anna Zabranská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VY_62_INOVACE_6022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Alois Rašín, tvůrce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měnové reformy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Hospodářství  v Československu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Dějepis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seznámil s politickými a hospodářskými poměry ve světě po skončení 1. světové války a se vznikem ČSR. Pracuje se Slovníkem cizích slov a další informace vyhledává v encyklopediích na PC.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poznává okolnosti vzniku samostatné ČSR a její vnitřní a zahraniční politickou a hospodářskou situaci.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4686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mtClean="0">
                <a:solidFill>
                  <a:srgbClr val="00B050"/>
                </a:solidFill>
              </a:rPr>
              <a:t>JUDr. Alois </a:t>
            </a:r>
            <a:r>
              <a:rPr lang="cs-CZ" dirty="0" err="1" smtClean="0">
                <a:solidFill>
                  <a:srgbClr val="00B050"/>
                </a:solidFill>
              </a:rPr>
              <a:t>rašín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1867 - 1923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Autor měnové reformy </a:t>
            </a:r>
            <a:r>
              <a:rPr lang="cs-CZ" dirty="0" smtClean="0"/>
              <a:t>v poválečném Československu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První ministr financí </a:t>
            </a:r>
            <a:r>
              <a:rPr lang="cs-CZ" dirty="0" smtClean="0"/>
              <a:t>v ČSR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92896"/>
            <a:ext cx="1731441" cy="2381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0907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POLITICKÁ ČINNOST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1911 v </a:t>
            </a:r>
            <a:r>
              <a:rPr lang="cs-CZ" b="1" dirty="0" smtClean="0"/>
              <a:t>říšské radě ve finančním a rozpočtovém výboru</a:t>
            </a:r>
          </a:p>
          <a:p>
            <a:r>
              <a:rPr lang="cs-CZ" dirty="0" smtClean="0"/>
              <a:t>Řídil hospodářskou rubriku v </a:t>
            </a:r>
            <a:r>
              <a:rPr lang="cs-CZ" b="1" dirty="0" smtClean="0"/>
              <a:t>Národních listech</a:t>
            </a:r>
          </a:p>
          <a:p>
            <a:r>
              <a:rPr lang="cs-CZ" dirty="0" smtClean="0"/>
              <a:t>1915 (tj. za 1. světové války) </a:t>
            </a:r>
            <a:r>
              <a:rPr lang="cs-CZ" b="1" dirty="0" smtClean="0"/>
              <a:t>odsouzen k trestu </a:t>
            </a:r>
            <a:r>
              <a:rPr lang="cs-CZ" dirty="0" smtClean="0"/>
              <a:t>smrti za velezradu a vyzvědačství (věznice Plzeň – Bory)</a:t>
            </a:r>
          </a:p>
          <a:p>
            <a:r>
              <a:rPr lang="cs-CZ" dirty="0" smtClean="0"/>
              <a:t>Zachránila ho amnestie nového císaře v roce 1917</a:t>
            </a:r>
          </a:p>
          <a:p>
            <a:r>
              <a:rPr lang="cs-CZ" dirty="0" smtClean="0"/>
              <a:t>Jeden z nejvýznamnějších </a:t>
            </a:r>
            <a:r>
              <a:rPr lang="cs-CZ" b="1" dirty="0" smtClean="0"/>
              <a:t>„mužů 28. října“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1. ministrem financí </a:t>
            </a:r>
            <a:r>
              <a:rPr lang="cs-CZ" dirty="0" smtClean="0"/>
              <a:t>v nově vzniklé československé republice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0191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Mládí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Narodil se </a:t>
            </a:r>
            <a:r>
              <a:rPr lang="cs-CZ" b="1" dirty="0" smtClean="0"/>
              <a:t>v rodině pekaře </a:t>
            </a:r>
            <a:r>
              <a:rPr lang="cs-CZ" dirty="0" smtClean="0"/>
              <a:t>v Nechanicích ve východních Čechách.</a:t>
            </a:r>
          </a:p>
          <a:p>
            <a:endParaRPr lang="cs-CZ" dirty="0" smtClean="0"/>
          </a:p>
          <a:p>
            <a:r>
              <a:rPr lang="cs-CZ" dirty="0" smtClean="0"/>
              <a:t>Studoval </a:t>
            </a:r>
            <a:r>
              <a:rPr lang="cs-CZ" b="1" dirty="0" smtClean="0"/>
              <a:t>gymnázium</a:t>
            </a:r>
            <a:r>
              <a:rPr lang="cs-CZ" dirty="0" smtClean="0"/>
              <a:t> v Novém Bydžově, Berouně a v Hradci Králové.</a:t>
            </a:r>
          </a:p>
          <a:p>
            <a:endParaRPr lang="cs-CZ" dirty="0" smtClean="0"/>
          </a:p>
          <a:p>
            <a:r>
              <a:rPr lang="cs-CZ" dirty="0" smtClean="0"/>
              <a:t>Studoval medicínu, </a:t>
            </a:r>
            <a:r>
              <a:rPr lang="cs-CZ" b="1" dirty="0" smtClean="0"/>
              <a:t>dokončil práva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Byl odpůrcem rakouské monarchie </a:t>
            </a:r>
            <a:r>
              <a:rPr lang="cs-CZ" dirty="0"/>
              <a:t>(</a:t>
            </a:r>
            <a:r>
              <a:rPr lang="cs-CZ" dirty="0" smtClean="0"/>
              <a:t>žalářován).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16299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Měnová reforma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Po rozpadu Rakousko – Uherska </a:t>
            </a:r>
            <a:r>
              <a:rPr lang="cs-CZ" dirty="0" smtClean="0"/>
              <a:t>platily </a:t>
            </a:r>
            <a:r>
              <a:rPr lang="cs-CZ" b="1" dirty="0" smtClean="0"/>
              <a:t>rakouské</a:t>
            </a:r>
            <a:r>
              <a:rPr lang="cs-CZ" dirty="0" smtClean="0"/>
              <a:t> </a:t>
            </a:r>
            <a:r>
              <a:rPr lang="cs-CZ" b="1" dirty="0" smtClean="0"/>
              <a:t>peníze </a:t>
            </a:r>
            <a:r>
              <a:rPr lang="cs-CZ" dirty="0" smtClean="0"/>
              <a:t>ve všech částech bývalé monarchie.</a:t>
            </a:r>
          </a:p>
          <a:p>
            <a:endParaRPr lang="cs-CZ" dirty="0" smtClean="0"/>
          </a:p>
          <a:p>
            <a:r>
              <a:rPr lang="cs-CZ" dirty="0" smtClean="0"/>
              <a:t>Pro odlišení bylo roku 1919 provedeno </a:t>
            </a:r>
            <a:r>
              <a:rPr lang="cs-CZ" b="1" dirty="0" smtClean="0"/>
              <a:t>okolkování bankovek</a:t>
            </a:r>
            <a:r>
              <a:rPr lang="cs-CZ" dirty="0" smtClean="0"/>
              <a:t> kolujících na československém území.</a:t>
            </a:r>
          </a:p>
          <a:p>
            <a:endParaRPr lang="cs-CZ" dirty="0" smtClean="0"/>
          </a:p>
          <a:p>
            <a:r>
              <a:rPr lang="cs-CZ" b="1" dirty="0" smtClean="0"/>
              <a:t>Polovina bankovek byla stažena </a:t>
            </a:r>
            <a:r>
              <a:rPr lang="cs-CZ" dirty="0" smtClean="0"/>
              <a:t>z oběhu (neokolkované neplatily).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88685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Pokračování měnové reformy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 proveden </a:t>
            </a:r>
            <a:r>
              <a:rPr lang="cs-CZ" b="1" dirty="0" smtClean="0"/>
              <a:t>soupis veškerého majetku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Z majetku </a:t>
            </a:r>
            <a:r>
              <a:rPr lang="cs-CZ" b="1" dirty="0" smtClean="0"/>
              <a:t>vyměřena daň</a:t>
            </a:r>
          </a:p>
          <a:p>
            <a:pPr marL="0" indent="0">
              <a:buNone/>
            </a:pPr>
            <a:r>
              <a:rPr lang="cs-CZ" dirty="0" smtClean="0"/>
              <a:t>                   plynula do </a:t>
            </a:r>
            <a:r>
              <a:rPr lang="cs-CZ" b="1" dirty="0" smtClean="0"/>
              <a:t>státního rozpočtu.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Od roku 1921 se čsl. mince razily </a:t>
            </a:r>
            <a:r>
              <a:rPr lang="cs-CZ" b="1" dirty="0" smtClean="0"/>
              <a:t>v kremnické mincovně.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5781284" y="2269836"/>
            <a:ext cx="978408" cy="3670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827584" y="2780928"/>
            <a:ext cx="97840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285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Najdi ve slovníku </a:t>
            </a:r>
            <a:r>
              <a:rPr lang="cs-CZ" dirty="0" smtClean="0"/>
              <a:t>význam pro tato slova: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amnestie = </a:t>
            </a:r>
          </a:p>
          <a:p>
            <a:r>
              <a:rPr lang="cs-CZ" dirty="0"/>
              <a:t> </a:t>
            </a:r>
            <a:r>
              <a:rPr lang="cs-CZ" dirty="0" smtClean="0"/>
              <a:t>  kolek = </a:t>
            </a:r>
          </a:p>
          <a:p>
            <a:r>
              <a:rPr lang="cs-CZ" dirty="0"/>
              <a:t> </a:t>
            </a:r>
            <a:r>
              <a:rPr lang="cs-CZ" dirty="0" smtClean="0"/>
              <a:t>  daň = </a:t>
            </a:r>
          </a:p>
          <a:p>
            <a:r>
              <a:rPr lang="cs-CZ" dirty="0"/>
              <a:t> </a:t>
            </a:r>
            <a:r>
              <a:rPr lang="cs-CZ" dirty="0" smtClean="0"/>
              <a:t>  kurz (koruny) =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Za jakých okolností zemřel a </a:t>
            </a:r>
            <a:r>
              <a:rPr lang="cs-CZ" b="1" dirty="0" err="1" smtClean="0"/>
              <a:t>A</a:t>
            </a:r>
            <a:r>
              <a:rPr lang="cs-CZ" b="1" dirty="0" smtClean="0"/>
              <a:t>. Rašín?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67364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     - hromadné </a:t>
            </a:r>
            <a:r>
              <a:rPr lang="cs-CZ" b="1" dirty="0" smtClean="0"/>
              <a:t>udělení </a:t>
            </a:r>
            <a:r>
              <a:rPr lang="cs-CZ" b="1" dirty="0" smtClean="0"/>
              <a:t>milosti = amnestie</a:t>
            </a:r>
            <a:endParaRPr lang="cs-CZ" b="1" dirty="0" smtClean="0"/>
          </a:p>
          <a:p>
            <a:pPr>
              <a:buFontTx/>
              <a:buChar char="-"/>
            </a:pPr>
            <a:r>
              <a:rPr lang="cs-CZ" dirty="0" smtClean="0"/>
              <a:t>     - </a:t>
            </a:r>
            <a:r>
              <a:rPr lang="cs-CZ" b="1" dirty="0" smtClean="0"/>
              <a:t>cenná známka </a:t>
            </a:r>
            <a:r>
              <a:rPr lang="cs-CZ" dirty="0" smtClean="0"/>
              <a:t>na zaplacení některých    poplatků (zde potvrzuje platnost bankovky</a:t>
            </a:r>
            <a:r>
              <a:rPr lang="cs-CZ" dirty="0" smtClean="0"/>
              <a:t>) = kolek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    - </a:t>
            </a:r>
            <a:r>
              <a:rPr lang="cs-CZ" b="1" dirty="0" smtClean="0"/>
              <a:t>dávka vybíraná státem </a:t>
            </a:r>
            <a:r>
              <a:rPr lang="cs-CZ" dirty="0" smtClean="0"/>
              <a:t>k úhradě veřejných </a:t>
            </a:r>
            <a:r>
              <a:rPr lang="cs-CZ" dirty="0" smtClean="0"/>
              <a:t>potřeb = daň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     - kurs (koruny) zde cena </a:t>
            </a:r>
            <a:r>
              <a:rPr lang="cs-CZ" b="1" dirty="0" smtClean="0"/>
              <a:t>cizí měny vyjádřená v jednotkách domácí </a:t>
            </a:r>
            <a:r>
              <a:rPr lang="cs-CZ" b="1" dirty="0" smtClean="0"/>
              <a:t>měny  = kurz</a:t>
            </a:r>
            <a:endParaRPr lang="cs-CZ" b="1" dirty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5634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Kurs naší koruny byl poměrně vysoký</a:t>
            </a:r>
            <a:r>
              <a:rPr lang="cs-CZ" dirty="0" smtClean="0"/>
              <a:t>, proto byla žádaným platidlem v meziválečné Evropě.</a:t>
            </a:r>
          </a:p>
          <a:p>
            <a:r>
              <a:rPr lang="cs-CZ" dirty="0" smtClean="0"/>
              <a:t>Hodnota 1 koruny = 44,58mg zlata</a:t>
            </a:r>
            <a:r>
              <a:rPr lang="cs-CZ" b="1" dirty="0" smtClean="0"/>
              <a:t>, tzv. zlatá měna </a:t>
            </a:r>
            <a:r>
              <a:rPr lang="cs-CZ" dirty="0" smtClean="0"/>
              <a:t>(1929)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309634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45023"/>
            <a:ext cx="4608512" cy="2448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368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Pamětní reliéf na domě, ve kterém žil a před kterým byl zastřelen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7245423"/>
            <a:ext cx="8686800" cy="9361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681" y="2204864"/>
            <a:ext cx="4896543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931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3492" y="1988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http://cs.wikipedia.org/wiki/Koruna_%C4%8Deskoslovensk%C3%A1</a:t>
            </a:r>
          </a:p>
        </p:txBody>
      </p:sp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http://cs.wikipedia.org/wiki/Alois_Ra%C5%A1%C3%ADn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91680" y="1268760"/>
            <a:ext cx="1223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Zdroje</a:t>
            </a:r>
            <a:r>
              <a:rPr lang="cs-CZ" sz="2800" dirty="0" smtClean="0"/>
              <a:t>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887716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</TotalTime>
  <Words>423</Words>
  <Application>Microsoft Office PowerPoint</Application>
  <PresentationFormat>Předvádění na obrazovce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JUDr. Alois rašín 1867 - 1923</vt:lpstr>
      <vt:lpstr>POLITICKÁ ČINNOST</vt:lpstr>
      <vt:lpstr>Mládí</vt:lpstr>
      <vt:lpstr>Měnová reforma</vt:lpstr>
      <vt:lpstr>Pokračování měnové reformy</vt:lpstr>
      <vt:lpstr>Úkol:</vt:lpstr>
      <vt:lpstr>Řešení:</vt:lpstr>
      <vt:lpstr>Hodnocení</vt:lpstr>
      <vt:lpstr>Pamětní reliéf na domě, ve kterém žil a před kterým byl zastřelen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127</cp:revision>
  <dcterms:created xsi:type="dcterms:W3CDTF">2011-11-10T09:46:05Z</dcterms:created>
  <dcterms:modified xsi:type="dcterms:W3CDTF">2012-03-22T11:36:03Z</dcterms:modified>
</cp:coreProperties>
</file>