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drawing5.xml" ContentType="application/vnd.ms-office.drawingml.diagramDrawing+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 id="257" r:id="rId4"/>
    <p:sldId id="259" r:id="rId5"/>
    <p:sldId id="260" r:id="rId6"/>
    <p:sldId id="261" r:id="rId7"/>
    <p:sldId id="262" r:id="rId8"/>
    <p:sldId id="263" r:id="rId9"/>
    <p:sldId id="265" r:id="rId10"/>
    <p:sldId id="264" r:id="rId11"/>
    <p:sldId id="258" r:id="rId12"/>
    <p:sldId id="266" r:id="rId13"/>
    <p:sldId id="267" r:id="rId14"/>
    <p:sldId id="268" r:id="rId15"/>
    <p:sldId id="282" r:id="rId16"/>
    <p:sldId id="269" r:id="rId17"/>
    <p:sldId id="270" r:id="rId18"/>
    <p:sldId id="283" r:id="rId19"/>
    <p:sldId id="271" r:id="rId20"/>
    <p:sldId id="272" r:id="rId21"/>
    <p:sldId id="284" r:id="rId22"/>
    <p:sldId id="273" r:id="rId23"/>
    <p:sldId id="274" r:id="rId24"/>
    <p:sldId id="285" r:id="rId25"/>
    <p:sldId id="275" r:id="rId26"/>
    <p:sldId id="276" r:id="rId27"/>
    <p:sldId id="279" r:id="rId28"/>
    <p:sldId id="278" r:id="rId29"/>
    <p:sldId id="281" r:id="rId30"/>
    <p:sldId id="277" r:id="rId3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83" autoAdjust="0"/>
  </p:normalViewPr>
  <p:slideViewPr>
    <p:cSldViewPr>
      <p:cViewPr>
        <p:scale>
          <a:sx n="70" d="100"/>
          <a:sy n="70" d="100"/>
        </p:scale>
        <p:origin x="126"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FFB69E-1AF6-4F40-8F61-65ED6807828B}" type="doc">
      <dgm:prSet loTypeId="urn:microsoft.com/office/officeart/2005/8/layout/default" loCatId="list" qsTypeId="urn:microsoft.com/office/officeart/2005/8/quickstyle/3d1" qsCatId="3D" csTypeId="urn:microsoft.com/office/officeart/2005/8/colors/colorful2" csCatId="colorful" phldr="1"/>
      <dgm:spPr/>
      <dgm:t>
        <a:bodyPr/>
        <a:lstStyle/>
        <a:p>
          <a:endParaRPr lang="cs-CZ"/>
        </a:p>
      </dgm:t>
    </dgm:pt>
    <dgm:pt modelId="{06261C9B-9234-4948-B762-A97CF6E7743B}">
      <dgm:prSet phldrT="[Text]"/>
      <dgm:spPr/>
      <dgm:t>
        <a:bodyPr/>
        <a:lstStyle/>
        <a:p>
          <a:r>
            <a:rPr lang="cs-CZ" dirty="0" smtClean="0"/>
            <a:t>NEBUNĚČNÍ</a:t>
          </a:r>
          <a:endParaRPr lang="cs-CZ" dirty="0"/>
        </a:p>
      </dgm:t>
    </dgm:pt>
    <dgm:pt modelId="{52D73DE6-A6F8-4D3E-9455-995DB6D86D49}" type="parTrans" cxnId="{47F69E44-42C2-480F-B9B7-2969C63FA870}">
      <dgm:prSet/>
      <dgm:spPr/>
      <dgm:t>
        <a:bodyPr/>
        <a:lstStyle/>
        <a:p>
          <a:endParaRPr lang="cs-CZ"/>
        </a:p>
      </dgm:t>
    </dgm:pt>
    <dgm:pt modelId="{0DAE121D-521E-481D-8AB4-3F1F14DFFEDA}" type="sibTrans" cxnId="{47F69E44-42C2-480F-B9B7-2969C63FA870}">
      <dgm:prSet/>
      <dgm:spPr/>
      <dgm:t>
        <a:bodyPr/>
        <a:lstStyle/>
        <a:p>
          <a:endParaRPr lang="cs-CZ"/>
        </a:p>
      </dgm:t>
    </dgm:pt>
    <dgm:pt modelId="{3F6B83CA-B2DC-4D8C-A6BB-0E946E962EDA}">
      <dgm:prSet phldrT="[Text]"/>
      <dgm:spPr/>
      <dgm:t>
        <a:bodyPr/>
        <a:lstStyle/>
        <a:p>
          <a:r>
            <a:rPr lang="cs-CZ" dirty="0" smtClean="0"/>
            <a:t>PRVOBUNĚČNÍ</a:t>
          </a:r>
          <a:endParaRPr lang="cs-CZ" dirty="0"/>
        </a:p>
      </dgm:t>
    </dgm:pt>
    <dgm:pt modelId="{2640E6DE-A8F0-4461-8FDE-35E3E86A4844}" type="parTrans" cxnId="{785006A2-E752-40D4-A054-476E1501383D}">
      <dgm:prSet/>
      <dgm:spPr/>
      <dgm:t>
        <a:bodyPr/>
        <a:lstStyle/>
        <a:p>
          <a:endParaRPr lang="cs-CZ"/>
        </a:p>
      </dgm:t>
    </dgm:pt>
    <dgm:pt modelId="{B244A4DB-810C-4FEE-B772-3FBFEBF855D8}" type="sibTrans" cxnId="{785006A2-E752-40D4-A054-476E1501383D}">
      <dgm:prSet/>
      <dgm:spPr/>
      <dgm:t>
        <a:bodyPr/>
        <a:lstStyle/>
        <a:p>
          <a:endParaRPr lang="cs-CZ"/>
        </a:p>
      </dgm:t>
    </dgm:pt>
    <dgm:pt modelId="{82A5E561-C39F-40E9-9C74-B2CF7535C513}">
      <dgm:prSet phldrT="[Text]"/>
      <dgm:spPr/>
      <dgm:t>
        <a:bodyPr/>
        <a:lstStyle/>
        <a:p>
          <a:r>
            <a:rPr lang="cs-CZ" dirty="0" smtClean="0"/>
            <a:t>HOUBY</a:t>
          </a:r>
          <a:endParaRPr lang="cs-CZ" dirty="0"/>
        </a:p>
      </dgm:t>
    </dgm:pt>
    <dgm:pt modelId="{8BB158DA-80E2-4010-8AFA-02EA17526232}" type="parTrans" cxnId="{95E73711-AF34-434B-A71D-15D78B382183}">
      <dgm:prSet/>
      <dgm:spPr/>
      <dgm:t>
        <a:bodyPr/>
        <a:lstStyle/>
        <a:p>
          <a:endParaRPr lang="cs-CZ"/>
        </a:p>
      </dgm:t>
    </dgm:pt>
    <dgm:pt modelId="{1D53A7AB-7614-4EBA-B7E3-331F8DA6A36A}" type="sibTrans" cxnId="{95E73711-AF34-434B-A71D-15D78B382183}">
      <dgm:prSet/>
      <dgm:spPr/>
      <dgm:t>
        <a:bodyPr/>
        <a:lstStyle/>
        <a:p>
          <a:endParaRPr lang="cs-CZ"/>
        </a:p>
      </dgm:t>
    </dgm:pt>
    <dgm:pt modelId="{74F83185-3F15-4561-87FF-F0FAE9FEF35F}">
      <dgm:prSet phldrT="[Text]"/>
      <dgm:spPr/>
      <dgm:t>
        <a:bodyPr/>
        <a:lstStyle/>
        <a:p>
          <a:r>
            <a:rPr lang="cs-CZ" dirty="0" smtClean="0"/>
            <a:t>ROSTLINY</a:t>
          </a:r>
          <a:endParaRPr lang="cs-CZ" dirty="0"/>
        </a:p>
      </dgm:t>
    </dgm:pt>
    <dgm:pt modelId="{79744F89-4E97-4C01-946A-A9B37EDD002F}" type="parTrans" cxnId="{21DF2E75-F1EE-4026-BF4D-18827ADB5A6A}">
      <dgm:prSet/>
      <dgm:spPr/>
      <dgm:t>
        <a:bodyPr/>
        <a:lstStyle/>
        <a:p>
          <a:endParaRPr lang="cs-CZ"/>
        </a:p>
      </dgm:t>
    </dgm:pt>
    <dgm:pt modelId="{12E020C8-D182-4202-8188-E3F266E8255F}" type="sibTrans" cxnId="{21DF2E75-F1EE-4026-BF4D-18827ADB5A6A}">
      <dgm:prSet/>
      <dgm:spPr/>
      <dgm:t>
        <a:bodyPr/>
        <a:lstStyle/>
        <a:p>
          <a:endParaRPr lang="cs-CZ"/>
        </a:p>
      </dgm:t>
    </dgm:pt>
    <dgm:pt modelId="{18094D76-AF71-4613-97DA-DA37FAC11EFD}">
      <dgm:prSet phldrT="[Text]"/>
      <dgm:spPr/>
      <dgm:t>
        <a:bodyPr/>
        <a:lstStyle/>
        <a:p>
          <a:r>
            <a:rPr lang="cs-CZ" dirty="0" smtClean="0"/>
            <a:t>ŽIVOČICHOVÉ</a:t>
          </a:r>
          <a:endParaRPr lang="cs-CZ" dirty="0"/>
        </a:p>
      </dgm:t>
    </dgm:pt>
    <dgm:pt modelId="{6199C644-0A00-409A-8B2C-92D807FAF01D}" type="parTrans" cxnId="{1AC51699-9A62-424A-88CA-497BB4177EDE}">
      <dgm:prSet/>
      <dgm:spPr/>
      <dgm:t>
        <a:bodyPr/>
        <a:lstStyle/>
        <a:p>
          <a:endParaRPr lang="cs-CZ"/>
        </a:p>
      </dgm:t>
    </dgm:pt>
    <dgm:pt modelId="{6C1FEA56-B3BD-4C43-90B6-D6A8A0B5E87F}" type="sibTrans" cxnId="{1AC51699-9A62-424A-88CA-497BB4177EDE}">
      <dgm:prSet/>
      <dgm:spPr/>
      <dgm:t>
        <a:bodyPr/>
        <a:lstStyle/>
        <a:p>
          <a:endParaRPr lang="cs-CZ"/>
        </a:p>
      </dgm:t>
    </dgm:pt>
    <dgm:pt modelId="{04796BF4-58F3-4DE7-BAF7-1F88428A9661}" type="pres">
      <dgm:prSet presAssocID="{CCFFB69E-1AF6-4F40-8F61-65ED6807828B}" presName="diagram" presStyleCnt="0">
        <dgm:presLayoutVars>
          <dgm:dir/>
          <dgm:resizeHandles val="exact"/>
        </dgm:presLayoutVars>
      </dgm:prSet>
      <dgm:spPr/>
      <dgm:t>
        <a:bodyPr/>
        <a:lstStyle/>
        <a:p>
          <a:endParaRPr lang="cs-CZ"/>
        </a:p>
      </dgm:t>
    </dgm:pt>
    <dgm:pt modelId="{67DA521A-57C4-47A7-87DD-256E7D1C8803}" type="pres">
      <dgm:prSet presAssocID="{06261C9B-9234-4948-B762-A97CF6E7743B}" presName="node" presStyleLbl="node1" presStyleIdx="0" presStyleCnt="5">
        <dgm:presLayoutVars>
          <dgm:bulletEnabled val="1"/>
        </dgm:presLayoutVars>
      </dgm:prSet>
      <dgm:spPr/>
      <dgm:t>
        <a:bodyPr/>
        <a:lstStyle/>
        <a:p>
          <a:endParaRPr lang="cs-CZ"/>
        </a:p>
      </dgm:t>
    </dgm:pt>
    <dgm:pt modelId="{B0D48F90-7B58-41FB-9940-2780D852E3AB}" type="pres">
      <dgm:prSet presAssocID="{0DAE121D-521E-481D-8AB4-3F1F14DFFEDA}" presName="sibTrans" presStyleCnt="0"/>
      <dgm:spPr/>
    </dgm:pt>
    <dgm:pt modelId="{BF05923D-81A9-4DAD-A8D8-F57511CB0D3F}" type="pres">
      <dgm:prSet presAssocID="{3F6B83CA-B2DC-4D8C-A6BB-0E946E962EDA}" presName="node" presStyleLbl="node1" presStyleIdx="1" presStyleCnt="5">
        <dgm:presLayoutVars>
          <dgm:bulletEnabled val="1"/>
        </dgm:presLayoutVars>
      </dgm:prSet>
      <dgm:spPr/>
      <dgm:t>
        <a:bodyPr/>
        <a:lstStyle/>
        <a:p>
          <a:endParaRPr lang="cs-CZ"/>
        </a:p>
      </dgm:t>
    </dgm:pt>
    <dgm:pt modelId="{FB8732A7-E156-41EA-8196-1DD338DFE308}" type="pres">
      <dgm:prSet presAssocID="{B244A4DB-810C-4FEE-B772-3FBFEBF855D8}" presName="sibTrans" presStyleCnt="0"/>
      <dgm:spPr/>
    </dgm:pt>
    <dgm:pt modelId="{D3CD3D4E-573F-4BC0-91E1-98A2D5A06A79}" type="pres">
      <dgm:prSet presAssocID="{82A5E561-C39F-40E9-9C74-B2CF7535C513}" presName="node" presStyleLbl="node1" presStyleIdx="2" presStyleCnt="5">
        <dgm:presLayoutVars>
          <dgm:bulletEnabled val="1"/>
        </dgm:presLayoutVars>
      </dgm:prSet>
      <dgm:spPr/>
      <dgm:t>
        <a:bodyPr/>
        <a:lstStyle/>
        <a:p>
          <a:endParaRPr lang="cs-CZ"/>
        </a:p>
      </dgm:t>
    </dgm:pt>
    <dgm:pt modelId="{3525BAEC-AF41-4A9A-AA34-B6D277BA9B16}" type="pres">
      <dgm:prSet presAssocID="{1D53A7AB-7614-4EBA-B7E3-331F8DA6A36A}" presName="sibTrans" presStyleCnt="0"/>
      <dgm:spPr/>
    </dgm:pt>
    <dgm:pt modelId="{85ED39B7-5C9A-456B-910B-CE62C2B87F19}" type="pres">
      <dgm:prSet presAssocID="{74F83185-3F15-4561-87FF-F0FAE9FEF35F}" presName="node" presStyleLbl="node1" presStyleIdx="3" presStyleCnt="5">
        <dgm:presLayoutVars>
          <dgm:bulletEnabled val="1"/>
        </dgm:presLayoutVars>
      </dgm:prSet>
      <dgm:spPr/>
      <dgm:t>
        <a:bodyPr/>
        <a:lstStyle/>
        <a:p>
          <a:endParaRPr lang="cs-CZ"/>
        </a:p>
      </dgm:t>
    </dgm:pt>
    <dgm:pt modelId="{76F6D1F1-6AED-4DA2-AF7C-D0402B8C1C82}" type="pres">
      <dgm:prSet presAssocID="{12E020C8-D182-4202-8188-E3F266E8255F}" presName="sibTrans" presStyleCnt="0"/>
      <dgm:spPr/>
    </dgm:pt>
    <dgm:pt modelId="{592A9BB7-ADBE-49A9-9E62-BC1F1B8D5D1C}" type="pres">
      <dgm:prSet presAssocID="{18094D76-AF71-4613-97DA-DA37FAC11EFD}" presName="node" presStyleLbl="node1" presStyleIdx="4" presStyleCnt="5">
        <dgm:presLayoutVars>
          <dgm:bulletEnabled val="1"/>
        </dgm:presLayoutVars>
      </dgm:prSet>
      <dgm:spPr/>
      <dgm:t>
        <a:bodyPr/>
        <a:lstStyle/>
        <a:p>
          <a:endParaRPr lang="cs-CZ"/>
        </a:p>
      </dgm:t>
    </dgm:pt>
  </dgm:ptLst>
  <dgm:cxnLst>
    <dgm:cxn modelId="{785006A2-E752-40D4-A054-476E1501383D}" srcId="{CCFFB69E-1AF6-4F40-8F61-65ED6807828B}" destId="{3F6B83CA-B2DC-4D8C-A6BB-0E946E962EDA}" srcOrd="1" destOrd="0" parTransId="{2640E6DE-A8F0-4461-8FDE-35E3E86A4844}" sibTransId="{B244A4DB-810C-4FEE-B772-3FBFEBF855D8}"/>
    <dgm:cxn modelId="{21DF2E75-F1EE-4026-BF4D-18827ADB5A6A}" srcId="{CCFFB69E-1AF6-4F40-8F61-65ED6807828B}" destId="{74F83185-3F15-4561-87FF-F0FAE9FEF35F}" srcOrd="3" destOrd="0" parTransId="{79744F89-4E97-4C01-946A-A9B37EDD002F}" sibTransId="{12E020C8-D182-4202-8188-E3F266E8255F}"/>
    <dgm:cxn modelId="{AEAE56AD-DFF0-4E0C-98B2-EEB455581139}" type="presOf" srcId="{82A5E561-C39F-40E9-9C74-B2CF7535C513}" destId="{D3CD3D4E-573F-4BC0-91E1-98A2D5A06A79}" srcOrd="0" destOrd="0" presId="urn:microsoft.com/office/officeart/2005/8/layout/default"/>
    <dgm:cxn modelId="{1AC51699-9A62-424A-88CA-497BB4177EDE}" srcId="{CCFFB69E-1AF6-4F40-8F61-65ED6807828B}" destId="{18094D76-AF71-4613-97DA-DA37FAC11EFD}" srcOrd="4" destOrd="0" parTransId="{6199C644-0A00-409A-8B2C-92D807FAF01D}" sibTransId="{6C1FEA56-B3BD-4C43-90B6-D6A8A0B5E87F}"/>
    <dgm:cxn modelId="{9A8AA1EE-F9F9-4F0F-86FC-53F146B4DE5B}" type="presOf" srcId="{3F6B83CA-B2DC-4D8C-A6BB-0E946E962EDA}" destId="{BF05923D-81A9-4DAD-A8D8-F57511CB0D3F}" srcOrd="0" destOrd="0" presId="urn:microsoft.com/office/officeart/2005/8/layout/default"/>
    <dgm:cxn modelId="{47F69E44-42C2-480F-B9B7-2969C63FA870}" srcId="{CCFFB69E-1AF6-4F40-8F61-65ED6807828B}" destId="{06261C9B-9234-4948-B762-A97CF6E7743B}" srcOrd="0" destOrd="0" parTransId="{52D73DE6-A6F8-4D3E-9455-995DB6D86D49}" sibTransId="{0DAE121D-521E-481D-8AB4-3F1F14DFFEDA}"/>
    <dgm:cxn modelId="{95E73711-AF34-434B-A71D-15D78B382183}" srcId="{CCFFB69E-1AF6-4F40-8F61-65ED6807828B}" destId="{82A5E561-C39F-40E9-9C74-B2CF7535C513}" srcOrd="2" destOrd="0" parTransId="{8BB158DA-80E2-4010-8AFA-02EA17526232}" sibTransId="{1D53A7AB-7614-4EBA-B7E3-331F8DA6A36A}"/>
    <dgm:cxn modelId="{3868C72D-5235-40CE-9182-26CA16B13957}" type="presOf" srcId="{06261C9B-9234-4948-B762-A97CF6E7743B}" destId="{67DA521A-57C4-47A7-87DD-256E7D1C8803}" srcOrd="0" destOrd="0" presId="urn:microsoft.com/office/officeart/2005/8/layout/default"/>
    <dgm:cxn modelId="{3A531D36-0714-42A0-AEA9-DEC4CBA0529A}" type="presOf" srcId="{CCFFB69E-1AF6-4F40-8F61-65ED6807828B}" destId="{04796BF4-58F3-4DE7-BAF7-1F88428A9661}" srcOrd="0" destOrd="0" presId="urn:microsoft.com/office/officeart/2005/8/layout/default"/>
    <dgm:cxn modelId="{4AF86653-1DF9-4CA4-A75B-E40B08D49360}" type="presOf" srcId="{18094D76-AF71-4613-97DA-DA37FAC11EFD}" destId="{592A9BB7-ADBE-49A9-9E62-BC1F1B8D5D1C}" srcOrd="0" destOrd="0" presId="urn:microsoft.com/office/officeart/2005/8/layout/default"/>
    <dgm:cxn modelId="{22E7799C-4FEB-41DD-B8D2-E4D3C10FE6D7}" type="presOf" srcId="{74F83185-3F15-4561-87FF-F0FAE9FEF35F}" destId="{85ED39B7-5C9A-456B-910B-CE62C2B87F19}" srcOrd="0" destOrd="0" presId="urn:microsoft.com/office/officeart/2005/8/layout/default"/>
    <dgm:cxn modelId="{D8F335CA-5774-43C9-B808-B55700C7972A}" type="presParOf" srcId="{04796BF4-58F3-4DE7-BAF7-1F88428A9661}" destId="{67DA521A-57C4-47A7-87DD-256E7D1C8803}" srcOrd="0" destOrd="0" presId="urn:microsoft.com/office/officeart/2005/8/layout/default"/>
    <dgm:cxn modelId="{7B4CE17D-4A1F-492F-AE1E-39F606FEC8A9}" type="presParOf" srcId="{04796BF4-58F3-4DE7-BAF7-1F88428A9661}" destId="{B0D48F90-7B58-41FB-9940-2780D852E3AB}" srcOrd="1" destOrd="0" presId="urn:microsoft.com/office/officeart/2005/8/layout/default"/>
    <dgm:cxn modelId="{789F6DA6-CA97-44AF-AFEE-5EFC5D9CC6D6}" type="presParOf" srcId="{04796BF4-58F3-4DE7-BAF7-1F88428A9661}" destId="{BF05923D-81A9-4DAD-A8D8-F57511CB0D3F}" srcOrd="2" destOrd="0" presId="urn:microsoft.com/office/officeart/2005/8/layout/default"/>
    <dgm:cxn modelId="{9C334EDA-185D-45E5-93C8-5C3E57D4FCC5}" type="presParOf" srcId="{04796BF4-58F3-4DE7-BAF7-1F88428A9661}" destId="{FB8732A7-E156-41EA-8196-1DD338DFE308}" srcOrd="3" destOrd="0" presId="urn:microsoft.com/office/officeart/2005/8/layout/default"/>
    <dgm:cxn modelId="{1B2056E0-0C5B-4D60-AFC1-71CD8B31EED8}" type="presParOf" srcId="{04796BF4-58F3-4DE7-BAF7-1F88428A9661}" destId="{D3CD3D4E-573F-4BC0-91E1-98A2D5A06A79}" srcOrd="4" destOrd="0" presId="urn:microsoft.com/office/officeart/2005/8/layout/default"/>
    <dgm:cxn modelId="{453C15EE-2E6D-49A0-B590-BDFAEFE635D6}" type="presParOf" srcId="{04796BF4-58F3-4DE7-BAF7-1F88428A9661}" destId="{3525BAEC-AF41-4A9A-AA34-B6D277BA9B16}" srcOrd="5" destOrd="0" presId="urn:microsoft.com/office/officeart/2005/8/layout/default"/>
    <dgm:cxn modelId="{950E1611-5621-4153-BAB6-262BDFC92796}" type="presParOf" srcId="{04796BF4-58F3-4DE7-BAF7-1F88428A9661}" destId="{85ED39B7-5C9A-456B-910B-CE62C2B87F19}" srcOrd="6" destOrd="0" presId="urn:microsoft.com/office/officeart/2005/8/layout/default"/>
    <dgm:cxn modelId="{39AD559F-4644-4DEE-962F-93360C5CDBAF}" type="presParOf" srcId="{04796BF4-58F3-4DE7-BAF7-1F88428A9661}" destId="{76F6D1F1-6AED-4DA2-AF7C-D0402B8C1C82}" srcOrd="7" destOrd="0" presId="urn:microsoft.com/office/officeart/2005/8/layout/default"/>
    <dgm:cxn modelId="{9B5891F2-AA7E-4974-B91A-15B99AC82FAD}" type="presParOf" srcId="{04796BF4-58F3-4DE7-BAF7-1F88428A9661}" destId="{592A9BB7-ADBE-49A9-9E62-BC1F1B8D5D1C}" srcOrd="8"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AC195A-1A9A-4FA3-AECE-5A884E585F8F}"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cs-CZ"/>
        </a:p>
      </dgm:t>
    </dgm:pt>
    <dgm:pt modelId="{9BC506D4-BEEF-45E6-876B-1E76BCF92EB3}">
      <dgm:prSet phldrT="[Text]"/>
      <dgm:spPr/>
      <dgm:t>
        <a:bodyPr/>
        <a:lstStyle/>
        <a:p>
          <a:r>
            <a:rPr lang="cs-CZ" dirty="0" smtClean="0"/>
            <a:t>PRODUCENTI</a:t>
          </a:r>
          <a:endParaRPr lang="cs-CZ" dirty="0"/>
        </a:p>
      </dgm:t>
    </dgm:pt>
    <dgm:pt modelId="{2D32AAAE-F6E1-48AF-A2A0-72BB9F7590D4}" type="parTrans" cxnId="{C0F16341-47BF-4CBC-B441-FB3AEAD35829}">
      <dgm:prSet/>
      <dgm:spPr/>
      <dgm:t>
        <a:bodyPr/>
        <a:lstStyle/>
        <a:p>
          <a:endParaRPr lang="cs-CZ"/>
        </a:p>
      </dgm:t>
    </dgm:pt>
    <dgm:pt modelId="{0D8A2558-E2CA-464A-8112-E2B838AB70E1}" type="sibTrans" cxnId="{C0F16341-47BF-4CBC-B441-FB3AEAD35829}">
      <dgm:prSet/>
      <dgm:spPr/>
      <dgm:t>
        <a:bodyPr/>
        <a:lstStyle/>
        <a:p>
          <a:endParaRPr lang="cs-CZ"/>
        </a:p>
      </dgm:t>
    </dgm:pt>
    <dgm:pt modelId="{C0BA6B3A-C3AA-46C5-A1DB-C1F6CD3C8F53}">
      <dgm:prSet phldrT="[Text]"/>
      <dgm:spPr/>
      <dgm:t>
        <a:bodyPr/>
        <a:lstStyle/>
        <a:p>
          <a:r>
            <a:rPr lang="cs-CZ" dirty="0" smtClean="0"/>
            <a:t>KONZUMENTI</a:t>
          </a:r>
          <a:endParaRPr lang="cs-CZ" dirty="0"/>
        </a:p>
      </dgm:t>
    </dgm:pt>
    <dgm:pt modelId="{FF6BC1DB-3B47-4CC5-9434-5CE58806726E}" type="parTrans" cxnId="{496A344F-EC3E-4110-AC68-2DDDF55D6920}">
      <dgm:prSet/>
      <dgm:spPr/>
      <dgm:t>
        <a:bodyPr/>
        <a:lstStyle/>
        <a:p>
          <a:endParaRPr lang="cs-CZ"/>
        </a:p>
      </dgm:t>
    </dgm:pt>
    <dgm:pt modelId="{85E851BD-B05E-4C4B-A5EE-6247F7EFA65E}" type="sibTrans" cxnId="{496A344F-EC3E-4110-AC68-2DDDF55D6920}">
      <dgm:prSet/>
      <dgm:spPr/>
      <dgm:t>
        <a:bodyPr/>
        <a:lstStyle/>
        <a:p>
          <a:endParaRPr lang="cs-CZ"/>
        </a:p>
      </dgm:t>
    </dgm:pt>
    <dgm:pt modelId="{FB03EA0F-93A3-4B99-B06E-2C6E62F8B7D4}">
      <dgm:prSet phldrT="[Text]"/>
      <dgm:spPr/>
      <dgm:t>
        <a:bodyPr/>
        <a:lstStyle/>
        <a:p>
          <a:r>
            <a:rPr lang="cs-CZ" dirty="0" smtClean="0"/>
            <a:t>ROZKLADAČI</a:t>
          </a:r>
          <a:endParaRPr lang="cs-CZ" dirty="0"/>
        </a:p>
      </dgm:t>
    </dgm:pt>
    <dgm:pt modelId="{12309C57-0DB5-406B-9043-1FABE7E3F4DA}" type="parTrans" cxnId="{5C738545-5581-4296-90D8-1FFD8AFC7F36}">
      <dgm:prSet/>
      <dgm:spPr/>
      <dgm:t>
        <a:bodyPr/>
        <a:lstStyle/>
        <a:p>
          <a:endParaRPr lang="cs-CZ"/>
        </a:p>
      </dgm:t>
    </dgm:pt>
    <dgm:pt modelId="{C719FBDD-18B6-4188-A342-992ADDB49F12}" type="sibTrans" cxnId="{5C738545-5581-4296-90D8-1FFD8AFC7F36}">
      <dgm:prSet/>
      <dgm:spPr/>
      <dgm:t>
        <a:bodyPr/>
        <a:lstStyle/>
        <a:p>
          <a:endParaRPr lang="cs-CZ"/>
        </a:p>
      </dgm:t>
    </dgm:pt>
    <dgm:pt modelId="{F16BF7C3-9B0C-4971-95B6-B2125B7B962D}" type="pres">
      <dgm:prSet presAssocID="{A5AC195A-1A9A-4FA3-AECE-5A884E585F8F}" presName="diagram" presStyleCnt="0">
        <dgm:presLayoutVars>
          <dgm:dir/>
          <dgm:resizeHandles val="exact"/>
        </dgm:presLayoutVars>
      </dgm:prSet>
      <dgm:spPr/>
      <dgm:t>
        <a:bodyPr/>
        <a:lstStyle/>
        <a:p>
          <a:endParaRPr lang="cs-CZ"/>
        </a:p>
      </dgm:t>
    </dgm:pt>
    <dgm:pt modelId="{41497EA9-C229-4755-85CE-0D4C67A7D2A4}" type="pres">
      <dgm:prSet presAssocID="{9BC506D4-BEEF-45E6-876B-1E76BCF92EB3}" presName="node" presStyleLbl="node1" presStyleIdx="0" presStyleCnt="3" custLinFactNeighborX="0" custLinFactNeighborY="-1089">
        <dgm:presLayoutVars>
          <dgm:bulletEnabled val="1"/>
        </dgm:presLayoutVars>
      </dgm:prSet>
      <dgm:spPr/>
      <dgm:t>
        <a:bodyPr/>
        <a:lstStyle/>
        <a:p>
          <a:endParaRPr lang="cs-CZ"/>
        </a:p>
      </dgm:t>
    </dgm:pt>
    <dgm:pt modelId="{91004662-90FB-404D-83E8-BF37E5E15EAA}" type="pres">
      <dgm:prSet presAssocID="{0D8A2558-E2CA-464A-8112-E2B838AB70E1}" presName="sibTrans" presStyleCnt="0"/>
      <dgm:spPr/>
    </dgm:pt>
    <dgm:pt modelId="{ADF1C3B9-3A10-41E4-80D4-0F2B8FAAFC13}" type="pres">
      <dgm:prSet presAssocID="{C0BA6B3A-C3AA-46C5-A1DB-C1F6CD3C8F53}" presName="node" presStyleLbl="node1" presStyleIdx="1" presStyleCnt="3">
        <dgm:presLayoutVars>
          <dgm:bulletEnabled val="1"/>
        </dgm:presLayoutVars>
      </dgm:prSet>
      <dgm:spPr/>
      <dgm:t>
        <a:bodyPr/>
        <a:lstStyle/>
        <a:p>
          <a:endParaRPr lang="cs-CZ"/>
        </a:p>
      </dgm:t>
    </dgm:pt>
    <dgm:pt modelId="{44C500BF-4726-44D5-93C5-188553E42FCB}" type="pres">
      <dgm:prSet presAssocID="{85E851BD-B05E-4C4B-A5EE-6247F7EFA65E}" presName="sibTrans" presStyleCnt="0"/>
      <dgm:spPr/>
    </dgm:pt>
    <dgm:pt modelId="{2F6584A2-AE9D-4BC3-90D5-EB99ABB29A0F}" type="pres">
      <dgm:prSet presAssocID="{FB03EA0F-93A3-4B99-B06E-2C6E62F8B7D4}" presName="node" presStyleLbl="node1" presStyleIdx="2" presStyleCnt="3">
        <dgm:presLayoutVars>
          <dgm:bulletEnabled val="1"/>
        </dgm:presLayoutVars>
      </dgm:prSet>
      <dgm:spPr/>
      <dgm:t>
        <a:bodyPr/>
        <a:lstStyle/>
        <a:p>
          <a:endParaRPr lang="cs-CZ"/>
        </a:p>
      </dgm:t>
    </dgm:pt>
  </dgm:ptLst>
  <dgm:cxnLst>
    <dgm:cxn modelId="{A5DA7F67-4DC2-498F-8827-109841A55C35}" type="presOf" srcId="{9BC506D4-BEEF-45E6-876B-1E76BCF92EB3}" destId="{41497EA9-C229-4755-85CE-0D4C67A7D2A4}" srcOrd="0" destOrd="0" presId="urn:microsoft.com/office/officeart/2005/8/layout/default"/>
    <dgm:cxn modelId="{5C738545-5581-4296-90D8-1FFD8AFC7F36}" srcId="{A5AC195A-1A9A-4FA3-AECE-5A884E585F8F}" destId="{FB03EA0F-93A3-4B99-B06E-2C6E62F8B7D4}" srcOrd="2" destOrd="0" parTransId="{12309C57-0DB5-406B-9043-1FABE7E3F4DA}" sibTransId="{C719FBDD-18B6-4188-A342-992ADDB49F12}"/>
    <dgm:cxn modelId="{496A344F-EC3E-4110-AC68-2DDDF55D6920}" srcId="{A5AC195A-1A9A-4FA3-AECE-5A884E585F8F}" destId="{C0BA6B3A-C3AA-46C5-A1DB-C1F6CD3C8F53}" srcOrd="1" destOrd="0" parTransId="{FF6BC1DB-3B47-4CC5-9434-5CE58806726E}" sibTransId="{85E851BD-B05E-4C4B-A5EE-6247F7EFA65E}"/>
    <dgm:cxn modelId="{C0F16341-47BF-4CBC-B441-FB3AEAD35829}" srcId="{A5AC195A-1A9A-4FA3-AECE-5A884E585F8F}" destId="{9BC506D4-BEEF-45E6-876B-1E76BCF92EB3}" srcOrd="0" destOrd="0" parTransId="{2D32AAAE-F6E1-48AF-A2A0-72BB9F7590D4}" sibTransId="{0D8A2558-E2CA-464A-8112-E2B838AB70E1}"/>
    <dgm:cxn modelId="{2BA87322-8B99-4300-80DB-F3C6BCADDE5B}" type="presOf" srcId="{C0BA6B3A-C3AA-46C5-A1DB-C1F6CD3C8F53}" destId="{ADF1C3B9-3A10-41E4-80D4-0F2B8FAAFC13}" srcOrd="0" destOrd="0" presId="urn:microsoft.com/office/officeart/2005/8/layout/default"/>
    <dgm:cxn modelId="{79948F31-60CC-4F22-A903-B20B5574C18D}" type="presOf" srcId="{A5AC195A-1A9A-4FA3-AECE-5A884E585F8F}" destId="{F16BF7C3-9B0C-4971-95B6-B2125B7B962D}" srcOrd="0" destOrd="0" presId="urn:microsoft.com/office/officeart/2005/8/layout/default"/>
    <dgm:cxn modelId="{30EF4DE5-1AA2-4A30-9A01-71F3B4E95CE8}" type="presOf" srcId="{FB03EA0F-93A3-4B99-B06E-2C6E62F8B7D4}" destId="{2F6584A2-AE9D-4BC3-90D5-EB99ABB29A0F}" srcOrd="0" destOrd="0" presId="urn:microsoft.com/office/officeart/2005/8/layout/default"/>
    <dgm:cxn modelId="{2511762F-548A-4720-86A9-3972154EDE42}" type="presParOf" srcId="{F16BF7C3-9B0C-4971-95B6-B2125B7B962D}" destId="{41497EA9-C229-4755-85CE-0D4C67A7D2A4}" srcOrd="0" destOrd="0" presId="urn:microsoft.com/office/officeart/2005/8/layout/default"/>
    <dgm:cxn modelId="{79BCD2CF-DAAE-41B7-A3B6-24C49B7DE17F}" type="presParOf" srcId="{F16BF7C3-9B0C-4971-95B6-B2125B7B962D}" destId="{91004662-90FB-404D-83E8-BF37E5E15EAA}" srcOrd="1" destOrd="0" presId="urn:microsoft.com/office/officeart/2005/8/layout/default"/>
    <dgm:cxn modelId="{26783B4F-7605-4B37-9CA9-3EE86D1771D3}" type="presParOf" srcId="{F16BF7C3-9B0C-4971-95B6-B2125B7B962D}" destId="{ADF1C3B9-3A10-41E4-80D4-0F2B8FAAFC13}" srcOrd="2" destOrd="0" presId="urn:microsoft.com/office/officeart/2005/8/layout/default"/>
    <dgm:cxn modelId="{52E3A413-94DC-4BC5-927C-5185CF531952}" type="presParOf" srcId="{F16BF7C3-9B0C-4971-95B6-B2125B7B962D}" destId="{44C500BF-4726-44D5-93C5-188553E42FCB}" srcOrd="3" destOrd="0" presId="urn:microsoft.com/office/officeart/2005/8/layout/default"/>
    <dgm:cxn modelId="{F4B3B065-9FD3-46BF-A2CC-B7520D7461FC}" type="presParOf" srcId="{F16BF7C3-9B0C-4971-95B6-B2125B7B962D}" destId="{2F6584A2-AE9D-4BC3-90D5-EB99ABB29A0F}" srcOrd="4"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D8CA768-8565-4AC5-B477-378B990A24F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cs-CZ"/>
        </a:p>
      </dgm:t>
    </dgm:pt>
    <dgm:pt modelId="{FEA58517-EFE0-4E08-8E4A-5305DCE35C5F}">
      <dgm:prSet phldrT="[Text]"/>
      <dgm:spPr/>
      <dgm:t>
        <a:bodyPr/>
        <a:lstStyle/>
        <a:p>
          <a:r>
            <a:rPr lang="cs-CZ" dirty="0" smtClean="0"/>
            <a:t>KOPRETINA</a:t>
          </a:r>
          <a:endParaRPr lang="cs-CZ" dirty="0"/>
        </a:p>
      </dgm:t>
    </dgm:pt>
    <dgm:pt modelId="{E8217E65-78D7-4E2B-AB28-BE04D3F2E677}" type="parTrans" cxnId="{701215A4-62DC-4BDC-87FE-5C020CDCD500}">
      <dgm:prSet/>
      <dgm:spPr/>
      <dgm:t>
        <a:bodyPr/>
        <a:lstStyle/>
        <a:p>
          <a:endParaRPr lang="cs-CZ"/>
        </a:p>
      </dgm:t>
    </dgm:pt>
    <dgm:pt modelId="{DED9637F-E440-4AAA-870C-FF5AA35827CA}" type="sibTrans" cxnId="{701215A4-62DC-4BDC-87FE-5C020CDCD500}">
      <dgm:prSet/>
      <dgm:spPr/>
      <dgm:t>
        <a:bodyPr/>
        <a:lstStyle/>
        <a:p>
          <a:endParaRPr lang="cs-CZ"/>
        </a:p>
      </dgm:t>
    </dgm:pt>
    <dgm:pt modelId="{E430172B-AFBC-4CEB-9569-10C0B03A1D33}">
      <dgm:prSet phldrT="[Text]"/>
      <dgm:spPr/>
      <dgm:t>
        <a:bodyPr/>
        <a:lstStyle/>
        <a:p>
          <a:r>
            <a:rPr lang="cs-CZ" dirty="0" smtClean="0"/>
            <a:t>ČÁP</a:t>
          </a:r>
          <a:endParaRPr lang="cs-CZ" dirty="0"/>
        </a:p>
      </dgm:t>
    </dgm:pt>
    <dgm:pt modelId="{28E37E54-17FE-4A20-93C2-24DA25A899C8}" type="parTrans" cxnId="{41D49EFF-3CE0-426D-AF37-02160CF57125}">
      <dgm:prSet/>
      <dgm:spPr/>
      <dgm:t>
        <a:bodyPr/>
        <a:lstStyle/>
        <a:p>
          <a:endParaRPr lang="cs-CZ"/>
        </a:p>
      </dgm:t>
    </dgm:pt>
    <dgm:pt modelId="{2DC21738-EE69-4404-8A58-5F61F9553747}" type="sibTrans" cxnId="{41D49EFF-3CE0-426D-AF37-02160CF57125}">
      <dgm:prSet/>
      <dgm:spPr/>
      <dgm:t>
        <a:bodyPr/>
        <a:lstStyle/>
        <a:p>
          <a:endParaRPr lang="cs-CZ"/>
        </a:p>
      </dgm:t>
    </dgm:pt>
    <dgm:pt modelId="{A955F65A-E534-4EC7-A94C-CC7EB619D23B}">
      <dgm:prSet/>
      <dgm:spPr/>
      <dgm:t>
        <a:bodyPr/>
        <a:lstStyle/>
        <a:p>
          <a:r>
            <a:rPr lang="cs-CZ" dirty="0" smtClean="0"/>
            <a:t>BĚLÁSEK </a:t>
          </a:r>
          <a:endParaRPr lang="cs-CZ" dirty="0"/>
        </a:p>
      </dgm:t>
    </dgm:pt>
    <dgm:pt modelId="{5567B02F-F98F-46B5-B7F2-DEF9ABC2EFCF}" type="parTrans" cxnId="{0B540951-D22C-49F3-9579-BF9E8821DDBE}">
      <dgm:prSet/>
      <dgm:spPr/>
      <dgm:t>
        <a:bodyPr/>
        <a:lstStyle/>
        <a:p>
          <a:endParaRPr lang="cs-CZ"/>
        </a:p>
      </dgm:t>
    </dgm:pt>
    <dgm:pt modelId="{AFCD3F08-3C65-4CD1-AE76-7A358EFEFFAF}" type="sibTrans" cxnId="{0B540951-D22C-49F3-9579-BF9E8821DDBE}">
      <dgm:prSet/>
      <dgm:spPr/>
      <dgm:t>
        <a:bodyPr/>
        <a:lstStyle/>
        <a:p>
          <a:endParaRPr lang="cs-CZ"/>
        </a:p>
      </dgm:t>
    </dgm:pt>
    <dgm:pt modelId="{9B844126-8D2B-4D56-8AF5-295380AACBB7}">
      <dgm:prSet/>
      <dgm:spPr/>
      <dgm:t>
        <a:bodyPr/>
        <a:lstStyle/>
        <a:p>
          <a:r>
            <a:rPr lang="cs-CZ" dirty="0" smtClean="0"/>
            <a:t>VÁŽKA</a:t>
          </a:r>
          <a:endParaRPr lang="cs-CZ" dirty="0"/>
        </a:p>
      </dgm:t>
    </dgm:pt>
    <dgm:pt modelId="{A364EB9E-3174-4180-9455-E3974D520790}" type="parTrans" cxnId="{11637814-25A7-4B26-B8AB-1CAD62A42A2F}">
      <dgm:prSet/>
      <dgm:spPr/>
      <dgm:t>
        <a:bodyPr/>
        <a:lstStyle/>
        <a:p>
          <a:endParaRPr lang="cs-CZ"/>
        </a:p>
      </dgm:t>
    </dgm:pt>
    <dgm:pt modelId="{FB28A482-6E58-45DC-A202-7915ED0DE147}" type="sibTrans" cxnId="{11637814-25A7-4B26-B8AB-1CAD62A42A2F}">
      <dgm:prSet/>
      <dgm:spPr/>
      <dgm:t>
        <a:bodyPr/>
        <a:lstStyle/>
        <a:p>
          <a:endParaRPr lang="cs-CZ"/>
        </a:p>
      </dgm:t>
    </dgm:pt>
    <dgm:pt modelId="{A6EA8C80-6639-49B3-9963-FD8F1762CFBD}">
      <dgm:prSet/>
      <dgm:spPr/>
      <dgm:t>
        <a:bodyPr/>
        <a:lstStyle/>
        <a:p>
          <a:r>
            <a:rPr lang="cs-CZ" dirty="0" smtClean="0"/>
            <a:t>SKOKAN</a:t>
          </a:r>
          <a:endParaRPr lang="cs-CZ" dirty="0"/>
        </a:p>
      </dgm:t>
    </dgm:pt>
    <dgm:pt modelId="{873A2E6A-C290-4199-A491-19D874AF5239}" type="parTrans" cxnId="{04B5CDBD-1A91-4EEB-BFA7-F63BCA81C5B0}">
      <dgm:prSet/>
      <dgm:spPr/>
      <dgm:t>
        <a:bodyPr/>
        <a:lstStyle/>
        <a:p>
          <a:endParaRPr lang="cs-CZ"/>
        </a:p>
      </dgm:t>
    </dgm:pt>
    <dgm:pt modelId="{30184BC7-7A86-4089-94DA-35B3BC7FD95A}" type="sibTrans" cxnId="{04B5CDBD-1A91-4EEB-BFA7-F63BCA81C5B0}">
      <dgm:prSet/>
      <dgm:spPr/>
      <dgm:t>
        <a:bodyPr/>
        <a:lstStyle/>
        <a:p>
          <a:endParaRPr lang="cs-CZ"/>
        </a:p>
      </dgm:t>
    </dgm:pt>
    <dgm:pt modelId="{CF3EB84E-DDC4-435E-BE99-1A47610EB8F9}">
      <dgm:prSet/>
      <dgm:spPr/>
      <dgm:t>
        <a:bodyPr/>
        <a:lstStyle/>
        <a:p>
          <a:r>
            <a:rPr lang="cs-CZ" dirty="0" smtClean="0"/>
            <a:t>UŽOVKA</a:t>
          </a:r>
          <a:endParaRPr lang="cs-CZ" dirty="0"/>
        </a:p>
      </dgm:t>
    </dgm:pt>
    <dgm:pt modelId="{0C2A5856-13A4-4179-9328-BBB700323160}" type="parTrans" cxnId="{E0AB4B7E-8075-4748-A0FF-4ED01B5F842B}">
      <dgm:prSet/>
      <dgm:spPr/>
      <dgm:t>
        <a:bodyPr/>
        <a:lstStyle/>
        <a:p>
          <a:endParaRPr lang="cs-CZ"/>
        </a:p>
      </dgm:t>
    </dgm:pt>
    <dgm:pt modelId="{F27C2081-A632-4F0D-B6CC-CA91DBAC5173}" type="sibTrans" cxnId="{E0AB4B7E-8075-4748-A0FF-4ED01B5F842B}">
      <dgm:prSet/>
      <dgm:spPr/>
      <dgm:t>
        <a:bodyPr/>
        <a:lstStyle/>
        <a:p>
          <a:endParaRPr lang="cs-CZ"/>
        </a:p>
      </dgm:t>
    </dgm:pt>
    <dgm:pt modelId="{FCEC8857-D489-4D38-966E-FC0190ABE746}">
      <dgm:prSet/>
      <dgm:spPr/>
      <dgm:t>
        <a:bodyPr/>
        <a:lstStyle/>
        <a:p>
          <a:r>
            <a:rPr lang="cs-CZ" dirty="0" smtClean="0"/>
            <a:t>ŽÍŽALA</a:t>
          </a:r>
          <a:endParaRPr lang="cs-CZ" dirty="0"/>
        </a:p>
      </dgm:t>
    </dgm:pt>
    <dgm:pt modelId="{BAE50120-58AE-40BF-8C89-55693B459C6A}" type="parTrans" cxnId="{770EC12B-47BD-4B3B-A3F1-2B279E589EEF}">
      <dgm:prSet/>
      <dgm:spPr/>
      <dgm:t>
        <a:bodyPr/>
        <a:lstStyle/>
        <a:p>
          <a:endParaRPr lang="cs-CZ"/>
        </a:p>
      </dgm:t>
    </dgm:pt>
    <dgm:pt modelId="{393C9EFD-168C-4FC1-AC68-2F395BB40295}" type="sibTrans" cxnId="{770EC12B-47BD-4B3B-A3F1-2B279E589EEF}">
      <dgm:prSet/>
      <dgm:spPr/>
      <dgm:t>
        <a:bodyPr/>
        <a:lstStyle/>
        <a:p>
          <a:endParaRPr lang="cs-CZ"/>
        </a:p>
      </dgm:t>
    </dgm:pt>
    <dgm:pt modelId="{6E9D6372-E31A-4C01-AAF9-1F9BE372DF77}" type="pres">
      <dgm:prSet presAssocID="{DD8CA768-8565-4AC5-B477-378B990A24F1}" presName="diagram" presStyleCnt="0">
        <dgm:presLayoutVars>
          <dgm:dir/>
          <dgm:resizeHandles val="exact"/>
        </dgm:presLayoutVars>
      </dgm:prSet>
      <dgm:spPr/>
      <dgm:t>
        <a:bodyPr/>
        <a:lstStyle/>
        <a:p>
          <a:endParaRPr lang="cs-CZ"/>
        </a:p>
      </dgm:t>
    </dgm:pt>
    <dgm:pt modelId="{337ACAAB-DB0A-4FB8-B28D-78B0D6C83F56}" type="pres">
      <dgm:prSet presAssocID="{FEA58517-EFE0-4E08-8E4A-5305DCE35C5F}" presName="node" presStyleLbl="node1" presStyleIdx="0" presStyleCnt="7" custLinFactNeighborX="-18130" custLinFactNeighborY="-227">
        <dgm:presLayoutVars>
          <dgm:bulletEnabled val="1"/>
        </dgm:presLayoutVars>
      </dgm:prSet>
      <dgm:spPr/>
      <dgm:t>
        <a:bodyPr/>
        <a:lstStyle/>
        <a:p>
          <a:endParaRPr lang="cs-CZ"/>
        </a:p>
      </dgm:t>
    </dgm:pt>
    <dgm:pt modelId="{FE14C345-5833-440D-9E79-F4EF6B143C38}" type="pres">
      <dgm:prSet presAssocID="{DED9637F-E440-4AAA-870C-FF5AA35827CA}" presName="sibTrans" presStyleCnt="0"/>
      <dgm:spPr/>
    </dgm:pt>
    <dgm:pt modelId="{9AC1E2EC-F279-4517-97F3-3C19E257B518}" type="pres">
      <dgm:prSet presAssocID="{A955F65A-E534-4EC7-A94C-CC7EB619D23B}" presName="node" presStyleLbl="node1" presStyleIdx="1" presStyleCnt="7">
        <dgm:presLayoutVars>
          <dgm:bulletEnabled val="1"/>
        </dgm:presLayoutVars>
      </dgm:prSet>
      <dgm:spPr/>
      <dgm:t>
        <a:bodyPr/>
        <a:lstStyle/>
        <a:p>
          <a:endParaRPr lang="cs-CZ"/>
        </a:p>
      </dgm:t>
    </dgm:pt>
    <dgm:pt modelId="{FD8E8FFC-FB29-4765-B488-37D7F93EC4E9}" type="pres">
      <dgm:prSet presAssocID="{AFCD3F08-3C65-4CD1-AE76-7A358EFEFFAF}" presName="sibTrans" presStyleCnt="0"/>
      <dgm:spPr/>
    </dgm:pt>
    <dgm:pt modelId="{DD023361-9967-4ED4-9BFB-CC8D3CF9A715}" type="pres">
      <dgm:prSet presAssocID="{9B844126-8D2B-4D56-8AF5-295380AACBB7}" presName="node" presStyleLbl="node1" presStyleIdx="2" presStyleCnt="7">
        <dgm:presLayoutVars>
          <dgm:bulletEnabled val="1"/>
        </dgm:presLayoutVars>
      </dgm:prSet>
      <dgm:spPr/>
      <dgm:t>
        <a:bodyPr/>
        <a:lstStyle/>
        <a:p>
          <a:endParaRPr lang="cs-CZ"/>
        </a:p>
      </dgm:t>
    </dgm:pt>
    <dgm:pt modelId="{CDCB710D-F823-4E2C-B643-7B91CE1BDFD8}" type="pres">
      <dgm:prSet presAssocID="{FB28A482-6E58-45DC-A202-7915ED0DE147}" presName="sibTrans" presStyleCnt="0"/>
      <dgm:spPr/>
    </dgm:pt>
    <dgm:pt modelId="{54D9F5D4-9BD4-4D70-831E-AE09BDD55E8C}" type="pres">
      <dgm:prSet presAssocID="{A6EA8C80-6639-49B3-9963-FD8F1762CFBD}" presName="node" presStyleLbl="node1" presStyleIdx="3" presStyleCnt="7">
        <dgm:presLayoutVars>
          <dgm:bulletEnabled val="1"/>
        </dgm:presLayoutVars>
      </dgm:prSet>
      <dgm:spPr/>
      <dgm:t>
        <a:bodyPr/>
        <a:lstStyle/>
        <a:p>
          <a:endParaRPr lang="cs-CZ"/>
        </a:p>
      </dgm:t>
    </dgm:pt>
    <dgm:pt modelId="{684F1F6C-B13C-4A0D-9EEC-4EE5CD2A7EC8}" type="pres">
      <dgm:prSet presAssocID="{30184BC7-7A86-4089-94DA-35B3BC7FD95A}" presName="sibTrans" presStyleCnt="0"/>
      <dgm:spPr/>
    </dgm:pt>
    <dgm:pt modelId="{64A1127C-8663-47AD-9F97-6EE90DD261A9}" type="pres">
      <dgm:prSet presAssocID="{CF3EB84E-DDC4-435E-BE99-1A47610EB8F9}" presName="node" presStyleLbl="node1" presStyleIdx="4" presStyleCnt="7">
        <dgm:presLayoutVars>
          <dgm:bulletEnabled val="1"/>
        </dgm:presLayoutVars>
      </dgm:prSet>
      <dgm:spPr/>
      <dgm:t>
        <a:bodyPr/>
        <a:lstStyle/>
        <a:p>
          <a:endParaRPr lang="cs-CZ"/>
        </a:p>
      </dgm:t>
    </dgm:pt>
    <dgm:pt modelId="{D45A9E2C-03FC-4405-87D9-423E878D81D6}" type="pres">
      <dgm:prSet presAssocID="{F27C2081-A632-4F0D-B6CC-CA91DBAC5173}" presName="sibTrans" presStyleCnt="0"/>
      <dgm:spPr/>
    </dgm:pt>
    <dgm:pt modelId="{2EB779B3-E321-4555-B633-11531C4919A7}" type="pres">
      <dgm:prSet presAssocID="{E430172B-AFBC-4CEB-9569-10C0B03A1D33}" presName="node" presStyleLbl="node1" presStyleIdx="5" presStyleCnt="7">
        <dgm:presLayoutVars>
          <dgm:bulletEnabled val="1"/>
        </dgm:presLayoutVars>
      </dgm:prSet>
      <dgm:spPr/>
      <dgm:t>
        <a:bodyPr/>
        <a:lstStyle/>
        <a:p>
          <a:endParaRPr lang="cs-CZ"/>
        </a:p>
      </dgm:t>
    </dgm:pt>
    <dgm:pt modelId="{01EE73BF-EB4E-4551-ABD7-1CE54C48C942}" type="pres">
      <dgm:prSet presAssocID="{2DC21738-EE69-4404-8A58-5F61F9553747}" presName="sibTrans" presStyleCnt="0"/>
      <dgm:spPr/>
    </dgm:pt>
    <dgm:pt modelId="{593E6475-6306-49CF-9DCC-3EFD3842EB39}" type="pres">
      <dgm:prSet presAssocID="{FCEC8857-D489-4D38-966E-FC0190ABE746}" presName="node" presStyleLbl="node1" presStyleIdx="6" presStyleCnt="7">
        <dgm:presLayoutVars>
          <dgm:bulletEnabled val="1"/>
        </dgm:presLayoutVars>
      </dgm:prSet>
      <dgm:spPr/>
      <dgm:t>
        <a:bodyPr/>
        <a:lstStyle/>
        <a:p>
          <a:endParaRPr lang="cs-CZ"/>
        </a:p>
      </dgm:t>
    </dgm:pt>
  </dgm:ptLst>
  <dgm:cxnLst>
    <dgm:cxn modelId="{37A9E2AE-B40F-4AD5-8870-28C1A2EB650F}" type="presOf" srcId="{A6EA8C80-6639-49B3-9963-FD8F1762CFBD}" destId="{54D9F5D4-9BD4-4D70-831E-AE09BDD55E8C}" srcOrd="0" destOrd="0" presId="urn:microsoft.com/office/officeart/2005/8/layout/default"/>
    <dgm:cxn modelId="{C70E8617-0A65-4803-A3FC-524DAEB181C3}" type="presOf" srcId="{CF3EB84E-DDC4-435E-BE99-1A47610EB8F9}" destId="{64A1127C-8663-47AD-9F97-6EE90DD261A9}" srcOrd="0" destOrd="0" presId="urn:microsoft.com/office/officeart/2005/8/layout/default"/>
    <dgm:cxn modelId="{40F6257F-C594-405E-9F82-E926AE5DB8AC}" type="presOf" srcId="{FEA58517-EFE0-4E08-8E4A-5305DCE35C5F}" destId="{337ACAAB-DB0A-4FB8-B28D-78B0D6C83F56}" srcOrd="0" destOrd="0" presId="urn:microsoft.com/office/officeart/2005/8/layout/default"/>
    <dgm:cxn modelId="{BE4361F1-64DE-42CA-9112-0516D4A79A1F}" type="presOf" srcId="{DD8CA768-8565-4AC5-B477-378B990A24F1}" destId="{6E9D6372-E31A-4C01-AAF9-1F9BE372DF77}" srcOrd="0" destOrd="0" presId="urn:microsoft.com/office/officeart/2005/8/layout/default"/>
    <dgm:cxn modelId="{1C050290-911A-47D0-9B1C-57077D970F9A}" type="presOf" srcId="{FCEC8857-D489-4D38-966E-FC0190ABE746}" destId="{593E6475-6306-49CF-9DCC-3EFD3842EB39}" srcOrd="0" destOrd="0" presId="urn:microsoft.com/office/officeart/2005/8/layout/default"/>
    <dgm:cxn modelId="{41D49EFF-3CE0-426D-AF37-02160CF57125}" srcId="{DD8CA768-8565-4AC5-B477-378B990A24F1}" destId="{E430172B-AFBC-4CEB-9569-10C0B03A1D33}" srcOrd="5" destOrd="0" parTransId="{28E37E54-17FE-4A20-93C2-24DA25A899C8}" sibTransId="{2DC21738-EE69-4404-8A58-5F61F9553747}"/>
    <dgm:cxn modelId="{8BF9CA8B-275A-42B4-B73C-DC590327033E}" type="presOf" srcId="{A955F65A-E534-4EC7-A94C-CC7EB619D23B}" destId="{9AC1E2EC-F279-4517-97F3-3C19E257B518}" srcOrd="0" destOrd="0" presId="urn:microsoft.com/office/officeart/2005/8/layout/default"/>
    <dgm:cxn modelId="{0B540951-D22C-49F3-9579-BF9E8821DDBE}" srcId="{DD8CA768-8565-4AC5-B477-378B990A24F1}" destId="{A955F65A-E534-4EC7-A94C-CC7EB619D23B}" srcOrd="1" destOrd="0" parTransId="{5567B02F-F98F-46B5-B7F2-DEF9ABC2EFCF}" sibTransId="{AFCD3F08-3C65-4CD1-AE76-7A358EFEFFAF}"/>
    <dgm:cxn modelId="{3EF655DE-74E3-42F0-9987-C61BF27372BF}" type="presOf" srcId="{9B844126-8D2B-4D56-8AF5-295380AACBB7}" destId="{DD023361-9967-4ED4-9BFB-CC8D3CF9A715}" srcOrd="0" destOrd="0" presId="urn:microsoft.com/office/officeart/2005/8/layout/default"/>
    <dgm:cxn modelId="{04B5CDBD-1A91-4EEB-BFA7-F63BCA81C5B0}" srcId="{DD8CA768-8565-4AC5-B477-378B990A24F1}" destId="{A6EA8C80-6639-49B3-9963-FD8F1762CFBD}" srcOrd="3" destOrd="0" parTransId="{873A2E6A-C290-4199-A491-19D874AF5239}" sibTransId="{30184BC7-7A86-4089-94DA-35B3BC7FD95A}"/>
    <dgm:cxn modelId="{770EC12B-47BD-4B3B-A3F1-2B279E589EEF}" srcId="{DD8CA768-8565-4AC5-B477-378B990A24F1}" destId="{FCEC8857-D489-4D38-966E-FC0190ABE746}" srcOrd="6" destOrd="0" parTransId="{BAE50120-58AE-40BF-8C89-55693B459C6A}" sibTransId="{393C9EFD-168C-4FC1-AC68-2F395BB40295}"/>
    <dgm:cxn modelId="{701215A4-62DC-4BDC-87FE-5C020CDCD500}" srcId="{DD8CA768-8565-4AC5-B477-378B990A24F1}" destId="{FEA58517-EFE0-4E08-8E4A-5305DCE35C5F}" srcOrd="0" destOrd="0" parTransId="{E8217E65-78D7-4E2B-AB28-BE04D3F2E677}" sibTransId="{DED9637F-E440-4AAA-870C-FF5AA35827CA}"/>
    <dgm:cxn modelId="{E0AB4B7E-8075-4748-A0FF-4ED01B5F842B}" srcId="{DD8CA768-8565-4AC5-B477-378B990A24F1}" destId="{CF3EB84E-DDC4-435E-BE99-1A47610EB8F9}" srcOrd="4" destOrd="0" parTransId="{0C2A5856-13A4-4179-9328-BBB700323160}" sibTransId="{F27C2081-A632-4F0D-B6CC-CA91DBAC5173}"/>
    <dgm:cxn modelId="{11637814-25A7-4B26-B8AB-1CAD62A42A2F}" srcId="{DD8CA768-8565-4AC5-B477-378B990A24F1}" destId="{9B844126-8D2B-4D56-8AF5-295380AACBB7}" srcOrd="2" destOrd="0" parTransId="{A364EB9E-3174-4180-9455-E3974D520790}" sibTransId="{FB28A482-6E58-45DC-A202-7915ED0DE147}"/>
    <dgm:cxn modelId="{B228B7AD-FCED-40FC-A2D1-59CD1865AFC2}" type="presOf" srcId="{E430172B-AFBC-4CEB-9569-10C0B03A1D33}" destId="{2EB779B3-E321-4555-B633-11531C4919A7}" srcOrd="0" destOrd="0" presId="urn:microsoft.com/office/officeart/2005/8/layout/default"/>
    <dgm:cxn modelId="{FADB5159-2868-48A9-B7C3-856EE6751D52}" type="presParOf" srcId="{6E9D6372-E31A-4C01-AAF9-1F9BE372DF77}" destId="{337ACAAB-DB0A-4FB8-B28D-78B0D6C83F56}" srcOrd="0" destOrd="0" presId="urn:microsoft.com/office/officeart/2005/8/layout/default"/>
    <dgm:cxn modelId="{E5FC7253-F56D-47F9-B770-8BB046FD61A7}" type="presParOf" srcId="{6E9D6372-E31A-4C01-AAF9-1F9BE372DF77}" destId="{FE14C345-5833-440D-9E79-F4EF6B143C38}" srcOrd="1" destOrd="0" presId="urn:microsoft.com/office/officeart/2005/8/layout/default"/>
    <dgm:cxn modelId="{2C1E6773-01F7-4BFE-9D0F-34F743A4B466}" type="presParOf" srcId="{6E9D6372-E31A-4C01-AAF9-1F9BE372DF77}" destId="{9AC1E2EC-F279-4517-97F3-3C19E257B518}" srcOrd="2" destOrd="0" presId="urn:microsoft.com/office/officeart/2005/8/layout/default"/>
    <dgm:cxn modelId="{44DA9859-31C2-4C7F-84F5-3F4BFEB4F391}" type="presParOf" srcId="{6E9D6372-E31A-4C01-AAF9-1F9BE372DF77}" destId="{FD8E8FFC-FB29-4765-B488-37D7F93EC4E9}" srcOrd="3" destOrd="0" presId="urn:microsoft.com/office/officeart/2005/8/layout/default"/>
    <dgm:cxn modelId="{1EE8983B-77CE-4E84-8051-4E1BB9AC6038}" type="presParOf" srcId="{6E9D6372-E31A-4C01-AAF9-1F9BE372DF77}" destId="{DD023361-9967-4ED4-9BFB-CC8D3CF9A715}" srcOrd="4" destOrd="0" presId="urn:microsoft.com/office/officeart/2005/8/layout/default"/>
    <dgm:cxn modelId="{2AD6BA35-A4FB-402E-BEE7-46F3AE0D0C42}" type="presParOf" srcId="{6E9D6372-E31A-4C01-AAF9-1F9BE372DF77}" destId="{CDCB710D-F823-4E2C-B643-7B91CE1BDFD8}" srcOrd="5" destOrd="0" presId="urn:microsoft.com/office/officeart/2005/8/layout/default"/>
    <dgm:cxn modelId="{B88BA57C-6877-4BB9-9AFA-31E0307A7FD9}" type="presParOf" srcId="{6E9D6372-E31A-4C01-AAF9-1F9BE372DF77}" destId="{54D9F5D4-9BD4-4D70-831E-AE09BDD55E8C}" srcOrd="6" destOrd="0" presId="urn:microsoft.com/office/officeart/2005/8/layout/default"/>
    <dgm:cxn modelId="{560D7A1D-2D23-4CE7-A462-E811424121A1}" type="presParOf" srcId="{6E9D6372-E31A-4C01-AAF9-1F9BE372DF77}" destId="{684F1F6C-B13C-4A0D-9EEC-4EE5CD2A7EC8}" srcOrd="7" destOrd="0" presId="urn:microsoft.com/office/officeart/2005/8/layout/default"/>
    <dgm:cxn modelId="{C4C45460-3239-4CFA-96A8-08C8346A7ABE}" type="presParOf" srcId="{6E9D6372-E31A-4C01-AAF9-1F9BE372DF77}" destId="{64A1127C-8663-47AD-9F97-6EE90DD261A9}" srcOrd="8" destOrd="0" presId="urn:microsoft.com/office/officeart/2005/8/layout/default"/>
    <dgm:cxn modelId="{F8F7CFF5-E43C-4447-A5BB-31B5B0606809}" type="presParOf" srcId="{6E9D6372-E31A-4C01-AAF9-1F9BE372DF77}" destId="{D45A9E2C-03FC-4405-87D9-423E878D81D6}" srcOrd="9" destOrd="0" presId="urn:microsoft.com/office/officeart/2005/8/layout/default"/>
    <dgm:cxn modelId="{8E313ACA-F992-4374-BD2B-5969C3ABF635}" type="presParOf" srcId="{6E9D6372-E31A-4C01-AAF9-1F9BE372DF77}" destId="{2EB779B3-E321-4555-B633-11531C4919A7}" srcOrd="10" destOrd="0" presId="urn:microsoft.com/office/officeart/2005/8/layout/default"/>
    <dgm:cxn modelId="{0AC145DC-AFDE-4BFB-9C53-080BEDFFD4FB}" type="presParOf" srcId="{6E9D6372-E31A-4C01-AAF9-1F9BE372DF77}" destId="{01EE73BF-EB4E-4551-ABD7-1CE54C48C942}" srcOrd="11" destOrd="0" presId="urn:microsoft.com/office/officeart/2005/8/layout/default"/>
    <dgm:cxn modelId="{B5BA436A-E37C-4C95-A14B-AB69615D0BC2}" type="presParOf" srcId="{6E9D6372-E31A-4C01-AAF9-1F9BE372DF77}" destId="{593E6475-6306-49CF-9DCC-3EFD3842EB39}" srcOrd="12"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F9D0143-7072-4C56-8B2F-68BC54739732}"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cs-CZ"/>
        </a:p>
      </dgm:t>
    </dgm:pt>
    <dgm:pt modelId="{7B1A8D95-8B8C-4DEA-8026-A01E94E8C9A3}">
      <dgm:prSet phldrT="[Text]" phldr="1"/>
      <dgm:spPr/>
      <dgm:t>
        <a:bodyPr/>
        <a:lstStyle/>
        <a:p>
          <a:endParaRPr lang="cs-CZ" dirty="0"/>
        </a:p>
      </dgm:t>
    </dgm:pt>
    <dgm:pt modelId="{CADB4C52-6A91-49ED-9621-76D18B94F00A}" type="parTrans" cxnId="{085AAB12-4D9A-40B1-9C7D-012F7218155E}">
      <dgm:prSet/>
      <dgm:spPr/>
      <dgm:t>
        <a:bodyPr/>
        <a:lstStyle/>
        <a:p>
          <a:endParaRPr lang="cs-CZ"/>
        </a:p>
      </dgm:t>
    </dgm:pt>
    <dgm:pt modelId="{36A64B42-8128-4E14-AE61-F143EBB561F9}" type="sibTrans" cxnId="{085AAB12-4D9A-40B1-9C7D-012F7218155E}">
      <dgm:prSet/>
      <dgm:spPr/>
      <dgm:t>
        <a:bodyPr/>
        <a:lstStyle/>
        <a:p>
          <a:endParaRPr lang="cs-CZ"/>
        </a:p>
      </dgm:t>
    </dgm:pt>
    <dgm:pt modelId="{D2F9E0CB-678A-490C-A741-E7F4B364C8FC}">
      <dgm:prSet phldrT="[Text]" phldr="1"/>
      <dgm:spPr/>
      <dgm:t>
        <a:bodyPr/>
        <a:lstStyle/>
        <a:p>
          <a:endParaRPr lang="cs-CZ" dirty="0"/>
        </a:p>
      </dgm:t>
    </dgm:pt>
    <dgm:pt modelId="{2DBA45BD-80A6-4877-89C0-2683C8BFEC83}" type="parTrans" cxnId="{143C825B-F5C8-45B7-B08C-4C45D883250E}">
      <dgm:prSet/>
      <dgm:spPr/>
      <dgm:t>
        <a:bodyPr/>
        <a:lstStyle/>
        <a:p>
          <a:endParaRPr lang="cs-CZ"/>
        </a:p>
      </dgm:t>
    </dgm:pt>
    <dgm:pt modelId="{48E7F45D-EFC8-49A9-813E-F73727E11AA5}" type="sibTrans" cxnId="{143C825B-F5C8-45B7-B08C-4C45D883250E}">
      <dgm:prSet/>
      <dgm:spPr/>
      <dgm:t>
        <a:bodyPr/>
        <a:lstStyle/>
        <a:p>
          <a:endParaRPr lang="cs-CZ"/>
        </a:p>
      </dgm:t>
    </dgm:pt>
    <dgm:pt modelId="{AFEE1BD7-341C-4B82-8052-CBDF3BFE022B}">
      <dgm:prSet phldrT="[Text]" phldr="1"/>
      <dgm:spPr/>
      <dgm:t>
        <a:bodyPr/>
        <a:lstStyle/>
        <a:p>
          <a:endParaRPr lang="cs-CZ" dirty="0"/>
        </a:p>
      </dgm:t>
    </dgm:pt>
    <dgm:pt modelId="{5488EE04-9D52-4D91-99F0-94E00FA5559B}" type="parTrans" cxnId="{AB68FC50-B8B0-405D-BD19-241FAB597BF4}">
      <dgm:prSet/>
      <dgm:spPr/>
      <dgm:t>
        <a:bodyPr/>
        <a:lstStyle/>
        <a:p>
          <a:endParaRPr lang="cs-CZ"/>
        </a:p>
      </dgm:t>
    </dgm:pt>
    <dgm:pt modelId="{1A3E4DA0-37FC-413F-BE9A-9763F727B10B}" type="sibTrans" cxnId="{AB68FC50-B8B0-405D-BD19-241FAB597BF4}">
      <dgm:prSet/>
      <dgm:spPr/>
      <dgm:t>
        <a:bodyPr/>
        <a:lstStyle/>
        <a:p>
          <a:endParaRPr lang="cs-CZ"/>
        </a:p>
      </dgm:t>
    </dgm:pt>
    <dgm:pt modelId="{E781D0ED-A5AD-45A0-BE2E-A11C0F0A0AAB}">
      <dgm:prSet phldrT="[Text]" phldr="1"/>
      <dgm:spPr/>
      <dgm:t>
        <a:bodyPr/>
        <a:lstStyle/>
        <a:p>
          <a:endParaRPr lang="cs-CZ" dirty="0"/>
        </a:p>
      </dgm:t>
    </dgm:pt>
    <dgm:pt modelId="{ED8439C2-0FF3-4055-BFD7-9366EBFF8544}" type="parTrans" cxnId="{82FF89C6-0E7D-48D3-82E4-EAC41B475DBA}">
      <dgm:prSet/>
      <dgm:spPr/>
      <dgm:t>
        <a:bodyPr/>
        <a:lstStyle/>
        <a:p>
          <a:endParaRPr lang="cs-CZ"/>
        </a:p>
      </dgm:t>
    </dgm:pt>
    <dgm:pt modelId="{A10E0E35-47E6-4E04-B3AB-9F596A6DDB59}" type="sibTrans" cxnId="{82FF89C6-0E7D-48D3-82E4-EAC41B475DBA}">
      <dgm:prSet/>
      <dgm:spPr/>
      <dgm:t>
        <a:bodyPr/>
        <a:lstStyle/>
        <a:p>
          <a:endParaRPr lang="cs-CZ"/>
        </a:p>
      </dgm:t>
    </dgm:pt>
    <dgm:pt modelId="{06BA0114-90DE-4A41-9AED-35BD8DFD0411}">
      <dgm:prSet phldrT="[Text]" phldr="1"/>
      <dgm:spPr/>
      <dgm:t>
        <a:bodyPr/>
        <a:lstStyle/>
        <a:p>
          <a:endParaRPr lang="cs-CZ" dirty="0"/>
        </a:p>
      </dgm:t>
    </dgm:pt>
    <dgm:pt modelId="{A074CC81-84E3-4ECD-928B-E4489A50F2DD}" type="parTrans" cxnId="{37EE2039-8382-4BFC-B85F-B67BF80A0879}">
      <dgm:prSet/>
      <dgm:spPr/>
      <dgm:t>
        <a:bodyPr/>
        <a:lstStyle/>
        <a:p>
          <a:endParaRPr lang="cs-CZ"/>
        </a:p>
      </dgm:t>
    </dgm:pt>
    <dgm:pt modelId="{36B9DD4B-9B41-462D-AFE7-2672A9DFE0F9}" type="sibTrans" cxnId="{37EE2039-8382-4BFC-B85F-B67BF80A0879}">
      <dgm:prSet/>
      <dgm:spPr/>
      <dgm:t>
        <a:bodyPr/>
        <a:lstStyle/>
        <a:p>
          <a:endParaRPr lang="cs-CZ"/>
        </a:p>
      </dgm:t>
    </dgm:pt>
    <dgm:pt modelId="{5B0807E4-44A4-4E90-B4A1-3EA482B81EAD}">
      <dgm:prSet/>
      <dgm:spPr/>
      <dgm:t>
        <a:bodyPr/>
        <a:lstStyle/>
        <a:p>
          <a:endParaRPr lang="cs-CZ" dirty="0"/>
        </a:p>
      </dgm:t>
    </dgm:pt>
    <dgm:pt modelId="{AD23B298-2D70-4B64-B4AE-1A7952A5CC1D}" type="parTrans" cxnId="{9432CA85-4B61-4256-928A-D31D7757A9B7}">
      <dgm:prSet/>
      <dgm:spPr/>
      <dgm:t>
        <a:bodyPr/>
        <a:lstStyle/>
        <a:p>
          <a:endParaRPr lang="cs-CZ"/>
        </a:p>
      </dgm:t>
    </dgm:pt>
    <dgm:pt modelId="{E726F43C-E5A7-470B-BEB2-D73FF2A32CE1}" type="sibTrans" cxnId="{9432CA85-4B61-4256-928A-D31D7757A9B7}">
      <dgm:prSet/>
      <dgm:spPr/>
      <dgm:t>
        <a:bodyPr/>
        <a:lstStyle/>
        <a:p>
          <a:endParaRPr lang="cs-CZ"/>
        </a:p>
      </dgm:t>
    </dgm:pt>
    <dgm:pt modelId="{064CAC56-2022-48A6-B1E1-444A70E7BB78}">
      <dgm:prSet/>
      <dgm:spPr/>
      <dgm:t>
        <a:bodyPr/>
        <a:lstStyle/>
        <a:p>
          <a:endParaRPr lang="cs-CZ" dirty="0"/>
        </a:p>
      </dgm:t>
    </dgm:pt>
    <dgm:pt modelId="{60712E6C-289F-4D58-94A7-3FAF210CB2A9}" type="parTrans" cxnId="{BA4C7042-273E-4661-93E8-255B58361B93}">
      <dgm:prSet/>
      <dgm:spPr/>
      <dgm:t>
        <a:bodyPr/>
        <a:lstStyle/>
        <a:p>
          <a:endParaRPr lang="cs-CZ"/>
        </a:p>
      </dgm:t>
    </dgm:pt>
    <dgm:pt modelId="{DE556558-0382-457D-8BF0-1A9C57938B72}" type="sibTrans" cxnId="{BA4C7042-273E-4661-93E8-255B58361B93}">
      <dgm:prSet/>
      <dgm:spPr/>
      <dgm:t>
        <a:bodyPr/>
        <a:lstStyle/>
        <a:p>
          <a:endParaRPr lang="cs-CZ"/>
        </a:p>
      </dgm:t>
    </dgm:pt>
    <dgm:pt modelId="{B4C48C25-E771-42FA-8D15-68F93139F9B8}" type="pres">
      <dgm:prSet presAssocID="{7F9D0143-7072-4C56-8B2F-68BC54739732}" presName="cycle" presStyleCnt="0">
        <dgm:presLayoutVars>
          <dgm:dir/>
          <dgm:resizeHandles val="exact"/>
        </dgm:presLayoutVars>
      </dgm:prSet>
      <dgm:spPr/>
      <dgm:t>
        <a:bodyPr/>
        <a:lstStyle/>
        <a:p>
          <a:endParaRPr lang="cs-CZ"/>
        </a:p>
      </dgm:t>
    </dgm:pt>
    <dgm:pt modelId="{A6638027-EA33-499A-8F65-0F892CBBB3DE}" type="pres">
      <dgm:prSet presAssocID="{7B1A8D95-8B8C-4DEA-8026-A01E94E8C9A3}" presName="node" presStyleLbl="node1" presStyleIdx="0" presStyleCnt="7">
        <dgm:presLayoutVars>
          <dgm:bulletEnabled val="1"/>
        </dgm:presLayoutVars>
      </dgm:prSet>
      <dgm:spPr/>
      <dgm:t>
        <a:bodyPr/>
        <a:lstStyle/>
        <a:p>
          <a:endParaRPr lang="cs-CZ"/>
        </a:p>
      </dgm:t>
    </dgm:pt>
    <dgm:pt modelId="{1778C837-DD5F-4B95-AC4C-42B5782BC004}" type="pres">
      <dgm:prSet presAssocID="{7B1A8D95-8B8C-4DEA-8026-A01E94E8C9A3}" presName="spNode" presStyleCnt="0"/>
      <dgm:spPr/>
    </dgm:pt>
    <dgm:pt modelId="{8284F65C-0CAF-49F3-8685-EA73C11F403F}" type="pres">
      <dgm:prSet presAssocID="{36A64B42-8128-4E14-AE61-F143EBB561F9}" presName="sibTrans" presStyleLbl="sibTrans1D1" presStyleIdx="0" presStyleCnt="7"/>
      <dgm:spPr/>
      <dgm:t>
        <a:bodyPr/>
        <a:lstStyle/>
        <a:p>
          <a:endParaRPr lang="cs-CZ"/>
        </a:p>
      </dgm:t>
    </dgm:pt>
    <dgm:pt modelId="{34F3614C-0290-4E0F-8298-0BBB40E46739}" type="pres">
      <dgm:prSet presAssocID="{5B0807E4-44A4-4E90-B4A1-3EA482B81EAD}" presName="node" presStyleLbl="node1" presStyleIdx="1" presStyleCnt="7">
        <dgm:presLayoutVars>
          <dgm:bulletEnabled val="1"/>
        </dgm:presLayoutVars>
      </dgm:prSet>
      <dgm:spPr/>
      <dgm:t>
        <a:bodyPr/>
        <a:lstStyle/>
        <a:p>
          <a:endParaRPr lang="cs-CZ"/>
        </a:p>
      </dgm:t>
    </dgm:pt>
    <dgm:pt modelId="{D159A653-A1CA-4AB3-B44A-D329B3263257}" type="pres">
      <dgm:prSet presAssocID="{5B0807E4-44A4-4E90-B4A1-3EA482B81EAD}" presName="spNode" presStyleCnt="0"/>
      <dgm:spPr/>
    </dgm:pt>
    <dgm:pt modelId="{2E09D2FD-B6C0-4A11-B03F-CE2D7A07A7A7}" type="pres">
      <dgm:prSet presAssocID="{E726F43C-E5A7-470B-BEB2-D73FF2A32CE1}" presName="sibTrans" presStyleLbl="sibTrans1D1" presStyleIdx="1" presStyleCnt="7"/>
      <dgm:spPr/>
      <dgm:t>
        <a:bodyPr/>
        <a:lstStyle/>
        <a:p>
          <a:endParaRPr lang="cs-CZ"/>
        </a:p>
      </dgm:t>
    </dgm:pt>
    <dgm:pt modelId="{87FE7EC3-A163-4EA6-95F2-CC4648294BC6}" type="pres">
      <dgm:prSet presAssocID="{D2F9E0CB-678A-490C-A741-E7F4B364C8FC}" presName="node" presStyleLbl="node1" presStyleIdx="2" presStyleCnt="7">
        <dgm:presLayoutVars>
          <dgm:bulletEnabled val="1"/>
        </dgm:presLayoutVars>
      </dgm:prSet>
      <dgm:spPr/>
      <dgm:t>
        <a:bodyPr/>
        <a:lstStyle/>
        <a:p>
          <a:endParaRPr lang="cs-CZ"/>
        </a:p>
      </dgm:t>
    </dgm:pt>
    <dgm:pt modelId="{21BE76B1-A38E-422B-9E8F-FA2527D211B2}" type="pres">
      <dgm:prSet presAssocID="{D2F9E0CB-678A-490C-A741-E7F4B364C8FC}" presName="spNode" presStyleCnt="0"/>
      <dgm:spPr/>
    </dgm:pt>
    <dgm:pt modelId="{F0651C9B-C340-47FA-BAD5-50222B463A6A}" type="pres">
      <dgm:prSet presAssocID="{48E7F45D-EFC8-49A9-813E-F73727E11AA5}" presName="sibTrans" presStyleLbl="sibTrans1D1" presStyleIdx="2" presStyleCnt="7"/>
      <dgm:spPr/>
      <dgm:t>
        <a:bodyPr/>
        <a:lstStyle/>
        <a:p>
          <a:endParaRPr lang="cs-CZ"/>
        </a:p>
      </dgm:t>
    </dgm:pt>
    <dgm:pt modelId="{3B7D6B55-8397-4AD0-8011-3E6AE139F22E}" type="pres">
      <dgm:prSet presAssocID="{AFEE1BD7-341C-4B82-8052-CBDF3BFE022B}" presName="node" presStyleLbl="node1" presStyleIdx="3" presStyleCnt="7">
        <dgm:presLayoutVars>
          <dgm:bulletEnabled val="1"/>
        </dgm:presLayoutVars>
      </dgm:prSet>
      <dgm:spPr/>
      <dgm:t>
        <a:bodyPr/>
        <a:lstStyle/>
        <a:p>
          <a:endParaRPr lang="cs-CZ"/>
        </a:p>
      </dgm:t>
    </dgm:pt>
    <dgm:pt modelId="{EE46AF48-2E0E-4ACB-A52E-81622794CF86}" type="pres">
      <dgm:prSet presAssocID="{AFEE1BD7-341C-4B82-8052-CBDF3BFE022B}" presName="spNode" presStyleCnt="0"/>
      <dgm:spPr/>
    </dgm:pt>
    <dgm:pt modelId="{505AEC77-43C9-4B58-B9FB-7A3E5CC7B1F7}" type="pres">
      <dgm:prSet presAssocID="{1A3E4DA0-37FC-413F-BE9A-9763F727B10B}" presName="sibTrans" presStyleLbl="sibTrans1D1" presStyleIdx="3" presStyleCnt="7"/>
      <dgm:spPr/>
      <dgm:t>
        <a:bodyPr/>
        <a:lstStyle/>
        <a:p>
          <a:endParaRPr lang="cs-CZ"/>
        </a:p>
      </dgm:t>
    </dgm:pt>
    <dgm:pt modelId="{84C49355-5B3A-4DB2-BB9E-424FE9C2B6FB}" type="pres">
      <dgm:prSet presAssocID="{E781D0ED-A5AD-45A0-BE2E-A11C0F0A0AAB}" presName="node" presStyleLbl="node1" presStyleIdx="4" presStyleCnt="7">
        <dgm:presLayoutVars>
          <dgm:bulletEnabled val="1"/>
        </dgm:presLayoutVars>
      </dgm:prSet>
      <dgm:spPr/>
      <dgm:t>
        <a:bodyPr/>
        <a:lstStyle/>
        <a:p>
          <a:endParaRPr lang="cs-CZ"/>
        </a:p>
      </dgm:t>
    </dgm:pt>
    <dgm:pt modelId="{44652B20-B725-40D4-BC30-84963216E575}" type="pres">
      <dgm:prSet presAssocID="{E781D0ED-A5AD-45A0-BE2E-A11C0F0A0AAB}" presName="spNode" presStyleCnt="0"/>
      <dgm:spPr/>
    </dgm:pt>
    <dgm:pt modelId="{155AEB6E-4885-4C67-A45B-1542B848986A}" type="pres">
      <dgm:prSet presAssocID="{A10E0E35-47E6-4E04-B3AB-9F596A6DDB59}" presName="sibTrans" presStyleLbl="sibTrans1D1" presStyleIdx="4" presStyleCnt="7"/>
      <dgm:spPr/>
      <dgm:t>
        <a:bodyPr/>
        <a:lstStyle/>
        <a:p>
          <a:endParaRPr lang="cs-CZ"/>
        </a:p>
      </dgm:t>
    </dgm:pt>
    <dgm:pt modelId="{E947A5E1-F424-46A9-9236-2F2CA0A6E2F6}" type="pres">
      <dgm:prSet presAssocID="{06BA0114-90DE-4A41-9AED-35BD8DFD0411}" presName="node" presStyleLbl="node1" presStyleIdx="5" presStyleCnt="7">
        <dgm:presLayoutVars>
          <dgm:bulletEnabled val="1"/>
        </dgm:presLayoutVars>
      </dgm:prSet>
      <dgm:spPr/>
      <dgm:t>
        <a:bodyPr/>
        <a:lstStyle/>
        <a:p>
          <a:endParaRPr lang="cs-CZ"/>
        </a:p>
      </dgm:t>
    </dgm:pt>
    <dgm:pt modelId="{334E6C93-325A-47EF-B19C-BB4FA33310AB}" type="pres">
      <dgm:prSet presAssocID="{06BA0114-90DE-4A41-9AED-35BD8DFD0411}" presName="spNode" presStyleCnt="0"/>
      <dgm:spPr/>
    </dgm:pt>
    <dgm:pt modelId="{664B7545-0837-4E5A-BD6B-181E867F754A}" type="pres">
      <dgm:prSet presAssocID="{36B9DD4B-9B41-462D-AFE7-2672A9DFE0F9}" presName="sibTrans" presStyleLbl="sibTrans1D1" presStyleIdx="5" presStyleCnt="7"/>
      <dgm:spPr/>
      <dgm:t>
        <a:bodyPr/>
        <a:lstStyle/>
        <a:p>
          <a:endParaRPr lang="cs-CZ"/>
        </a:p>
      </dgm:t>
    </dgm:pt>
    <dgm:pt modelId="{31251798-9F3A-40E6-8157-CE08B89CF47B}" type="pres">
      <dgm:prSet presAssocID="{064CAC56-2022-48A6-B1E1-444A70E7BB78}" presName="node" presStyleLbl="node1" presStyleIdx="6" presStyleCnt="7">
        <dgm:presLayoutVars>
          <dgm:bulletEnabled val="1"/>
        </dgm:presLayoutVars>
      </dgm:prSet>
      <dgm:spPr/>
      <dgm:t>
        <a:bodyPr/>
        <a:lstStyle/>
        <a:p>
          <a:endParaRPr lang="cs-CZ"/>
        </a:p>
      </dgm:t>
    </dgm:pt>
    <dgm:pt modelId="{FFB80872-B431-4461-BC91-D9414CD1E0D6}" type="pres">
      <dgm:prSet presAssocID="{064CAC56-2022-48A6-B1E1-444A70E7BB78}" presName="spNode" presStyleCnt="0"/>
      <dgm:spPr/>
    </dgm:pt>
    <dgm:pt modelId="{4DC38D97-6632-4F5E-91D8-6AB7CC573C8E}" type="pres">
      <dgm:prSet presAssocID="{DE556558-0382-457D-8BF0-1A9C57938B72}" presName="sibTrans" presStyleLbl="sibTrans1D1" presStyleIdx="6" presStyleCnt="7"/>
      <dgm:spPr/>
      <dgm:t>
        <a:bodyPr/>
        <a:lstStyle/>
        <a:p>
          <a:endParaRPr lang="cs-CZ"/>
        </a:p>
      </dgm:t>
    </dgm:pt>
  </dgm:ptLst>
  <dgm:cxnLst>
    <dgm:cxn modelId="{162F73EB-CB97-403E-9AE8-FF2536C3AF2B}" type="presOf" srcId="{D2F9E0CB-678A-490C-A741-E7F4B364C8FC}" destId="{87FE7EC3-A163-4EA6-95F2-CC4648294BC6}" srcOrd="0" destOrd="0" presId="urn:microsoft.com/office/officeart/2005/8/layout/cycle5"/>
    <dgm:cxn modelId="{143C825B-F5C8-45B7-B08C-4C45D883250E}" srcId="{7F9D0143-7072-4C56-8B2F-68BC54739732}" destId="{D2F9E0CB-678A-490C-A741-E7F4B364C8FC}" srcOrd="2" destOrd="0" parTransId="{2DBA45BD-80A6-4877-89C0-2683C8BFEC83}" sibTransId="{48E7F45D-EFC8-49A9-813E-F73727E11AA5}"/>
    <dgm:cxn modelId="{37EE2039-8382-4BFC-B85F-B67BF80A0879}" srcId="{7F9D0143-7072-4C56-8B2F-68BC54739732}" destId="{06BA0114-90DE-4A41-9AED-35BD8DFD0411}" srcOrd="5" destOrd="0" parTransId="{A074CC81-84E3-4ECD-928B-E4489A50F2DD}" sibTransId="{36B9DD4B-9B41-462D-AFE7-2672A9DFE0F9}"/>
    <dgm:cxn modelId="{9432CA85-4B61-4256-928A-D31D7757A9B7}" srcId="{7F9D0143-7072-4C56-8B2F-68BC54739732}" destId="{5B0807E4-44A4-4E90-B4A1-3EA482B81EAD}" srcOrd="1" destOrd="0" parTransId="{AD23B298-2D70-4B64-B4AE-1A7952A5CC1D}" sibTransId="{E726F43C-E5A7-470B-BEB2-D73FF2A32CE1}"/>
    <dgm:cxn modelId="{05B5CCD3-4A33-472D-B825-E2C33EED6AFB}" type="presOf" srcId="{064CAC56-2022-48A6-B1E1-444A70E7BB78}" destId="{31251798-9F3A-40E6-8157-CE08B89CF47B}" srcOrd="0" destOrd="0" presId="urn:microsoft.com/office/officeart/2005/8/layout/cycle5"/>
    <dgm:cxn modelId="{D1171A3B-1339-4FD8-95DF-E16EADD32F76}" type="presOf" srcId="{06BA0114-90DE-4A41-9AED-35BD8DFD0411}" destId="{E947A5E1-F424-46A9-9236-2F2CA0A6E2F6}" srcOrd="0" destOrd="0" presId="urn:microsoft.com/office/officeart/2005/8/layout/cycle5"/>
    <dgm:cxn modelId="{411662E4-BEA3-4FB7-92F3-A57948394235}" type="presOf" srcId="{1A3E4DA0-37FC-413F-BE9A-9763F727B10B}" destId="{505AEC77-43C9-4B58-B9FB-7A3E5CC7B1F7}" srcOrd="0" destOrd="0" presId="urn:microsoft.com/office/officeart/2005/8/layout/cycle5"/>
    <dgm:cxn modelId="{C65C1B34-4780-4CFF-9305-664AE385A06D}" type="presOf" srcId="{A10E0E35-47E6-4E04-B3AB-9F596A6DDB59}" destId="{155AEB6E-4885-4C67-A45B-1542B848986A}" srcOrd="0" destOrd="0" presId="urn:microsoft.com/office/officeart/2005/8/layout/cycle5"/>
    <dgm:cxn modelId="{04BBD7E0-B052-4D9F-A7D9-66195AA7CDAE}" type="presOf" srcId="{36A64B42-8128-4E14-AE61-F143EBB561F9}" destId="{8284F65C-0CAF-49F3-8685-EA73C11F403F}" srcOrd="0" destOrd="0" presId="urn:microsoft.com/office/officeart/2005/8/layout/cycle5"/>
    <dgm:cxn modelId="{0C6270BC-E84C-43B1-92AD-39E27EC1766F}" type="presOf" srcId="{7F9D0143-7072-4C56-8B2F-68BC54739732}" destId="{B4C48C25-E771-42FA-8D15-68F93139F9B8}" srcOrd="0" destOrd="0" presId="urn:microsoft.com/office/officeart/2005/8/layout/cycle5"/>
    <dgm:cxn modelId="{CD67B27C-75F3-4A0C-A93F-F46C59DCF627}" type="presOf" srcId="{E781D0ED-A5AD-45A0-BE2E-A11C0F0A0AAB}" destId="{84C49355-5B3A-4DB2-BB9E-424FE9C2B6FB}" srcOrd="0" destOrd="0" presId="urn:microsoft.com/office/officeart/2005/8/layout/cycle5"/>
    <dgm:cxn modelId="{A7DDF800-4902-4736-AF4D-D76E9C652D40}" type="presOf" srcId="{AFEE1BD7-341C-4B82-8052-CBDF3BFE022B}" destId="{3B7D6B55-8397-4AD0-8011-3E6AE139F22E}" srcOrd="0" destOrd="0" presId="urn:microsoft.com/office/officeart/2005/8/layout/cycle5"/>
    <dgm:cxn modelId="{085AAB12-4D9A-40B1-9C7D-012F7218155E}" srcId="{7F9D0143-7072-4C56-8B2F-68BC54739732}" destId="{7B1A8D95-8B8C-4DEA-8026-A01E94E8C9A3}" srcOrd="0" destOrd="0" parTransId="{CADB4C52-6A91-49ED-9621-76D18B94F00A}" sibTransId="{36A64B42-8128-4E14-AE61-F143EBB561F9}"/>
    <dgm:cxn modelId="{AB68FC50-B8B0-405D-BD19-241FAB597BF4}" srcId="{7F9D0143-7072-4C56-8B2F-68BC54739732}" destId="{AFEE1BD7-341C-4B82-8052-CBDF3BFE022B}" srcOrd="3" destOrd="0" parTransId="{5488EE04-9D52-4D91-99F0-94E00FA5559B}" sibTransId="{1A3E4DA0-37FC-413F-BE9A-9763F727B10B}"/>
    <dgm:cxn modelId="{E472E1F4-86E8-4BFF-8CE5-FE655F8BFF77}" type="presOf" srcId="{DE556558-0382-457D-8BF0-1A9C57938B72}" destId="{4DC38D97-6632-4F5E-91D8-6AB7CC573C8E}" srcOrd="0" destOrd="0" presId="urn:microsoft.com/office/officeart/2005/8/layout/cycle5"/>
    <dgm:cxn modelId="{BA4C7042-273E-4661-93E8-255B58361B93}" srcId="{7F9D0143-7072-4C56-8B2F-68BC54739732}" destId="{064CAC56-2022-48A6-B1E1-444A70E7BB78}" srcOrd="6" destOrd="0" parTransId="{60712E6C-289F-4D58-94A7-3FAF210CB2A9}" sibTransId="{DE556558-0382-457D-8BF0-1A9C57938B72}"/>
    <dgm:cxn modelId="{4B876FAF-93E7-4FB7-B44D-3A66482B7A3D}" type="presOf" srcId="{48E7F45D-EFC8-49A9-813E-F73727E11AA5}" destId="{F0651C9B-C340-47FA-BAD5-50222B463A6A}" srcOrd="0" destOrd="0" presId="urn:microsoft.com/office/officeart/2005/8/layout/cycle5"/>
    <dgm:cxn modelId="{BB5EECA9-287E-4743-90C8-E0AE132A7F5A}" type="presOf" srcId="{E726F43C-E5A7-470B-BEB2-D73FF2A32CE1}" destId="{2E09D2FD-B6C0-4A11-B03F-CE2D7A07A7A7}" srcOrd="0" destOrd="0" presId="urn:microsoft.com/office/officeart/2005/8/layout/cycle5"/>
    <dgm:cxn modelId="{82FF89C6-0E7D-48D3-82E4-EAC41B475DBA}" srcId="{7F9D0143-7072-4C56-8B2F-68BC54739732}" destId="{E781D0ED-A5AD-45A0-BE2E-A11C0F0A0AAB}" srcOrd="4" destOrd="0" parTransId="{ED8439C2-0FF3-4055-BFD7-9366EBFF8544}" sibTransId="{A10E0E35-47E6-4E04-B3AB-9F596A6DDB59}"/>
    <dgm:cxn modelId="{FC61DC10-C755-4D48-8617-A80F0225BE6E}" type="presOf" srcId="{5B0807E4-44A4-4E90-B4A1-3EA482B81EAD}" destId="{34F3614C-0290-4E0F-8298-0BBB40E46739}" srcOrd="0" destOrd="0" presId="urn:microsoft.com/office/officeart/2005/8/layout/cycle5"/>
    <dgm:cxn modelId="{5FFD6345-3A29-48A1-B67E-0A96DC944730}" type="presOf" srcId="{7B1A8D95-8B8C-4DEA-8026-A01E94E8C9A3}" destId="{A6638027-EA33-499A-8F65-0F892CBBB3DE}" srcOrd="0" destOrd="0" presId="urn:microsoft.com/office/officeart/2005/8/layout/cycle5"/>
    <dgm:cxn modelId="{C4AF2305-3F19-4051-A530-5A2B0AD80D6C}" type="presOf" srcId="{36B9DD4B-9B41-462D-AFE7-2672A9DFE0F9}" destId="{664B7545-0837-4E5A-BD6B-181E867F754A}" srcOrd="0" destOrd="0" presId="urn:microsoft.com/office/officeart/2005/8/layout/cycle5"/>
    <dgm:cxn modelId="{400BA066-1831-41EA-BFD4-78E53CB5A379}" type="presParOf" srcId="{B4C48C25-E771-42FA-8D15-68F93139F9B8}" destId="{A6638027-EA33-499A-8F65-0F892CBBB3DE}" srcOrd="0" destOrd="0" presId="urn:microsoft.com/office/officeart/2005/8/layout/cycle5"/>
    <dgm:cxn modelId="{4AF1D72E-34DF-49B3-AF40-81D4B78C42F9}" type="presParOf" srcId="{B4C48C25-E771-42FA-8D15-68F93139F9B8}" destId="{1778C837-DD5F-4B95-AC4C-42B5782BC004}" srcOrd="1" destOrd="0" presId="urn:microsoft.com/office/officeart/2005/8/layout/cycle5"/>
    <dgm:cxn modelId="{BB27ABBF-42E1-4205-A531-AFC4D6811E1F}" type="presParOf" srcId="{B4C48C25-E771-42FA-8D15-68F93139F9B8}" destId="{8284F65C-0CAF-49F3-8685-EA73C11F403F}" srcOrd="2" destOrd="0" presId="urn:microsoft.com/office/officeart/2005/8/layout/cycle5"/>
    <dgm:cxn modelId="{496DE9D8-F1C3-4D66-8E91-3B1B29B258C7}" type="presParOf" srcId="{B4C48C25-E771-42FA-8D15-68F93139F9B8}" destId="{34F3614C-0290-4E0F-8298-0BBB40E46739}" srcOrd="3" destOrd="0" presId="urn:microsoft.com/office/officeart/2005/8/layout/cycle5"/>
    <dgm:cxn modelId="{D8A69F97-D46D-4F25-A3B6-C07F74E7AB48}" type="presParOf" srcId="{B4C48C25-E771-42FA-8D15-68F93139F9B8}" destId="{D159A653-A1CA-4AB3-B44A-D329B3263257}" srcOrd="4" destOrd="0" presId="urn:microsoft.com/office/officeart/2005/8/layout/cycle5"/>
    <dgm:cxn modelId="{1F4994D3-17EF-4190-BD86-682D0363964D}" type="presParOf" srcId="{B4C48C25-E771-42FA-8D15-68F93139F9B8}" destId="{2E09D2FD-B6C0-4A11-B03F-CE2D7A07A7A7}" srcOrd="5" destOrd="0" presId="urn:microsoft.com/office/officeart/2005/8/layout/cycle5"/>
    <dgm:cxn modelId="{4F522BE0-D089-4E42-A02C-FD79F7A670AE}" type="presParOf" srcId="{B4C48C25-E771-42FA-8D15-68F93139F9B8}" destId="{87FE7EC3-A163-4EA6-95F2-CC4648294BC6}" srcOrd="6" destOrd="0" presId="urn:microsoft.com/office/officeart/2005/8/layout/cycle5"/>
    <dgm:cxn modelId="{635A4C73-0B27-49DB-82CA-BAD5F0CE4B4D}" type="presParOf" srcId="{B4C48C25-E771-42FA-8D15-68F93139F9B8}" destId="{21BE76B1-A38E-422B-9E8F-FA2527D211B2}" srcOrd="7" destOrd="0" presId="urn:microsoft.com/office/officeart/2005/8/layout/cycle5"/>
    <dgm:cxn modelId="{0200D155-EA49-4632-8956-47FEF4033A87}" type="presParOf" srcId="{B4C48C25-E771-42FA-8D15-68F93139F9B8}" destId="{F0651C9B-C340-47FA-BAD5-50222B463A6A}" srcOrd="8" destOrd="0" presId="urn:microsoft.com/office/officeart/2005/8/layout/cycle5"/>
    <dgm:cxn modelId="{DB5FCD43-1A57-4E41-9E2B-AC52A584F0F5}" type="presParOf" srcId="{B4C48C25-E771-42FA-8D15-68F93139F9B8}" destId="{3B7D6B55-8397-4AD0-8011-3E6AE139F22E}" srcOrd="9" destOrd="0" presId="urn:microsoft.com/office/officeart/2005/8/layout/cycle5"/>
    <dgm:cxn modelId="{28590F83-D191-4257-8D76-257E18317C54}" type="presParOf" srcId="{B4C48C25-E771-42FA-8D15-68F93139F9B8}" destId="{EE46AF48-2E0E-4ACB-A52E-81622794CF86}" srcOrd="10" destOrd="0" presId="urn:microsoft.com/office/officeart/2005/8/layout/cycle5"/>
    <dgm:cxn modelId="{B315DBC7-F3B2-4822-BA99-CA1303F2431A}" type="presParOf" srcId="{B4C48C25-E771-42FA-8D15-68F93139F9B8}" destId="{505AEC77-43C9-4B58-B9FB-7A3E5CC7B1F7}" srcOrd="11" destOrd="0" presId="urn:microsoft.com/office/officeart/2005/8/layout/cycle5"/>
    <dgm:cxn modelId="{292F49F9-F1C1-4434-B50C-2E763F53E381}" type="presParOf" srcId="{B4C48C25-E771-42FA-8D15-68F93139F9B8}" destId="{84C49355-5B3A-4DB2-BB9E-424FE9C2B6FB}" srcOrd="12" destOrd="0" presId="urn:microsoft.com/office/officeart/2005/8/layout/cycle5"/>
    <dgm:cxn modelId="{CB1940BA-B95F-4AE6-A022-2101C23351EC}" type="presParOf" srcId="{B4C48C25-E771-42FA-8D15-68F93139F9B8}" destId="{44652B20-B725-40D4-BC30-84963216E575}" srcOrd="13" destOrd="0" presId="urn:microsoft.com/office/officeart/2005/8/layout/cycle5"/>
    <dgm:cxn modelId="{4653C58B-192E-476B-A11E-C3EE1C6B6E96}" type="presParOf" srcId="{B4C48C25-E771-42FA-8D15-68F93139F9B8}" destId="{155AEB6E-4885-4C67-A45B-1542B848986A}" srcOrd="14" destOrd="0" presId="urn:microsoft.com/office/officeart/2005/8/layout/cycle5"/>
    <dgm:cxn modelId="{9013C9B4-41FA-464C-A5BC-20AF7306EA4E}" type="presParOf" srcId="{B4C48C25-E771-42FA-8D15-68F93139F9B8}" destId="{E947A5E1-F424-46A9-9236-2F2CA0A6E2F6}" srcOrd="15" destOrd="0" presId="urn:microsoft.com/office/officeart/2005/8/layout/cycle5"/>
    <dgm:cxn modelId="{1EDBCD91-DFD1-4E99-AF74-DBC571269F37}" type="presParOf" srcId="{B4C48C25-E771-42FA-8D15-68F93139F9B8}" destId="{334E6C93-325A-47EF-B19C-BB4FA33310AB}" srcOrd="16" destOrd="0" presId="urn:microsoft.com/office/officeart/2005/8/layout/cycle5"/>
    <dgm:cxn modelId="{257FA863-D955-4072-A2AC-3FE056C4E636}" type="presParOf" srcId="{B4C48C25-E771-42FA-8D15-68F93139F9B8}" destId="{664B7545-0837-4E5A-BD6B-181E867F754A}" srcOrd="17" destOrd="0" presId="urn:microsoft.com/office/officeart/2005/8/layout/cycle5"/>
    <dgm:cxn modelId="{BDFA2520-21BB-4178-925C-1F8868413CFF}" type="presParOf" srcId="{B4C48C25-E771-42FA-8D15-68F93139F9B8}" destId="{31251798-9F3A-40E6-8157-CE08B89CF47B}" srcOrd="18" destOrd="0" presId="urn:microsoft.com/office/officeart/2005/8/layout/cycle5"/>
    <dgm:cxn modelId="{FFE32AF1-30EF-406A-8CCC-6401C0D8596C}" type="presParOf" srcId="{B4C48C25-E771-42FA-8D15-68F93139F9B8}" destId="{FFB80872-B431-4461-BC91-D9414CD1E0D6}" srcOrd="19" destOrd="0" presId="urn:microsoft.com/office/officeart/2005/8/layout/cycle5"/>
    <dgm:cxn modelId="{22F47357-5BCA-4C02-9482-33303EEBF6E7}" type="presParOf" srcId="{B4C48C25-E771-42FA-8D15-68F93139F9B8}" destId="{4DC38D97-6632-4F5E-91D8-6AB7CC573C8E}" srcOrd="20" destOrd="0" presId="urn:microsoft.com/office/officeart/2005/8/layout/cycle5"/>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85CBC1F-0D25-493B-9F8C-AE1FE8698C66}" type="doc">
      <dgm:prSet loTypeId="urn:microsoft.com/office/officeart/2005/8/layout/default" loCatId="list" qsTypeId="urn:microsoft.com/office/officeart/2005/8/quickstyle/3d1" qsCatId="3D" csTypeId="urn:microsoft.com/office/officeart/2005/8/colors/accent0_1" csCatId="mainScheme" phldr="1"/>
      <dgm:spPr/>
      <dgm:t>
        <a:bodyPr/>
        <a:lstStyle/>
        <a:p>
          <a:endParaRPr lang="cs-CZ"/>
        </a:p>
      </dgm:t>
    </dgm:pt>
    <dgm:pt modelId="{0D0945EC-4FC4-4FC1-B748-84B027A22623}">
      <dgm:prSet phldrT="[Text]"/>
      <dgm:spPr/>
      <dgm:t>
        <a:bodyPr/>
        <a:lstStyle/>
        <a:p>
          <a:r>
            <a:rPr lang="cs-CZ" smtClean="0"/>
            <a:t>RYBNÍK</a:t>
          </a:r>
          <a:endParaRPr lang="cs-CZ" dirty="0"/>
        </a:p>
      </dgm:t>
    </dgm:pt>
    <dgm:pt modelId="{91FB13C8-A00B-460D-BAA2-18FA6C4B8ABE}" type="parTrans" cxnId="{78578C0D-C475-4F9F-A338-7863DA83102C}">
      <dgm:prSet/>
      <dgm:spPr/>
      <dgm:t>
        <a:bodyPr/>
        <a:lstStyle/>
        <a:p>
          <a:endParaRPr lang="cs-CZ">
            <a:solidFill>
              <a:schemeClr val="bg1"/>
            </a:solidFill>
          </a:endParaRPr>
        </a:p>
      </dgm:t>
    </dgm:pt>
    <dgm:pt modelId="{B415562D-27CB-4211-8213-4C323417E982}" type="sibTrans" cxnId="{78578C0D-C475-4F9F-A338-7863DA83102C}">
      <dgm:prSet/>
      <dgm:spPr/>
      <dgm:t>
        <a:bodyPr/>
        <a:lstStyle/>
        <a:p>
          <a:endParaRPr lang="cs-CZ">
            <a:solidFill>
              <a:schemeClr val="bg1"/>
            </a:solidFill>
          </a:endParaRPr>
        </a:p>
      </dgm:t>
    </dgm:pt>
    <dgm:pt modelId="{9CDB06FF-D786-48A0-837B-2DE1C1926453}">
      <dgm:prSet phldrT="[Text]"/>
      <dgm:spPr/>
      <dgm:t>
        <a:bodyPr/>
        <a:lstStyle/>
        <a:p>
          <a:r>
            <a:rPr lang="cs-CZ" smtClean="0"/>
            <a:t>POLE</a:t>
          </a:r>
          <a:endParaRPr lang="cs-CZ" dirty="0"/>
        </a:p>
      </dgm:t>
    </dgm:pt>
    <dgm:pt modelId="{677928CC-C17A-4511-B3BB-C3CF9BF81968}" type="parTrans" cxnId="{A92D16C3-E8FC-4D5E-A145-6E5D675D494B}">
      <dgm:prSet/>
      <dgm:spPr/>
      <dgm:t>
        <a:bodyPr/>
        <a:lstStyle/>
        <a:p>
          <a:endParaRPr lang="cs-CZ">
            <a:solidFill>
              <a:schemeClr val="bg1"/>
            </a:solidFill>
          </a:endParaRPr>
        </a:p>
      </dgm:t>
    </dgm:pt>
    <dgm:pt modelId="{A8527838-D142-4EA3-A28E-27574F0A3CE6}" type="sibTrans" cxnId="{A92D16C3-E8FC-4D5E-A145-6E5D675D494B}">
      <dgm:prSet/>
      <dgm:spPr/>
      <dgm:t>
        <a:bodyPr/>
        <a:lstStyle/>
        <a:p>
          <a:endParaRPr lang="cs-CZ">
            <a:solidFill>
              <a:schemeClr val="bg1"/>
            </a:solidFill>
          </a:endParaRPr>
        </a:p>
      </dgm:t>
    </dgm:pt>
    <dgm:pt modelId="{FD8151F9-5D95-4635-B6BA-B500E3587FA0}">
      <dgm:prSet phldrT="[Text]"/>
      <dgm:spPr/>
      <dgm:t>
        <a:bodyPr/>
        <a:lstStyle/>
        <a:p>
          <a:r>
            <a:rPr lang="cs-CZ" dirty="0" smtClean="0"/>
            <a:t>LOUKA</a:t>
          </a:r>
          <a:endParaRPr lang="cs-CZ" dirty="0"/>
        </a:p>
      </dgm:t>
    </dgm:pt>
    <dgm:pt modelId="{8F22AD30-B311-4BC5-A448-B85463EA21BB}" type="parTrans" cxnId="{D4D3C37D-30DF-4A43-81C3-D57B7A8CA6AB}">
      <dgm:prSet/>
      <dgm:spPr/>
      <dgm:t>
        <a:bodyPr/>
        <a:lstStyle/>
        <a:p>
          <a:endParaRPr lang="cs-CZ">
            <a:solidFill>
              <a:schemeClr val="bg1"/>
            </a:solidFill>
          </a:endParaRPr>
        </a:p>
      </dgm:t>
    </dgm:pt>
    <dgm:pt modelId="{E3996EB9-7990-4180-B124-967E8E907BE3}" type="sibTrans" cxnId="{D4D3C37D-30DF-4A43-81C3-D57B7A8CA6AB}">
      <dgm:prSet/>
      <dgm:spPr/>
      <dgm:t>
        <a:bodyPr/>
        <a:lstStyle/>
        <a:p>
          <a:endParaRPr lang="cs-CZ">
            <a:solidFill>
              <a:schemeClr val="bg1"/>
            </a:solidFill>
          </a:endParaRPr>
        </a:p>
      </dgm:t>
    </dgm:pt>
    <dgm:pt modelId="{AC55AF46-8D14-42AE-BEE8-3B61FCC6129E}">
      <dgm:prSet phldrT="[Text]"/>
      <dgm:spPr/>
      <dgm:t>
        <a:bodyPr/>
        <a:lstStyle/>
        <a:p>
          <a:r>
            <a:rPr lang="cs-CZ" dirty="0" smtClean="0"/>
            <a:t>LES</a:t>
          </a:r>
          <a:endParaRPr lang="cs-CZ" dirty="0"/>
        </a:p>
      </dgm:t>
    </dgm:pt>
    <dgm:pt modelId="{5CE59AA3-8BB9-4203-80E2-2440A127556F}" type="parTrans" cxnId="{77E647EE-43E0-4631-AB7E-666996BB7AB2}">
      <dgm:prSet/>
      <dgm:spPr/>
      <dgm:t>
        <a:bodyPr/>
        <a:lstStyle/>
        <a:p>
          <a:endParaRPr lang="cs-CZ">
            <a:solidFill>
              <a:schemeClr val="bg1"/>
            </a:solidFill>
          </a:endParaRPr>
        </a:p>
      </dgm:t>
    </dgm:pt>
    <dgm:pt modelId="{3A10D4AB-E6CB-4035-A0D6-EEBB286604BF}" type="sibTrans" cxnId="{77E647EE-43E0-4631-AB7E-666996BB7AB2}">
      <dgm:prSet/>
      <dgm:spPr/>
      <dgm:t>
        <a:bodyPr/>
        <a:lstStyle/>
        <a:p>
          <a:endParaRPr lang="cs-CZ">
            <a:solidFill>
              <a:schemeClr val="bg1"/>
            </a:solidFill>
          </a:endParaRPr>
        </a:p>
      </dgm:t>
    </dgm:pt>
    <dgm:pt modelId="{A38A54BC-74CD-4C97-9EEE-9F8E71E34DA2}">
      <dgm:prSet phldrT="[Text]"/>
      <dgm:spPr/>
      <dgm:t>
        <a:bodyPr/>
        <a:lstStyle/>
        <a:p>
          <a:r>
            <a:rPr lang="cs-CZ" smtClean="0"/>
            <a:t>POUŠŤ</a:t>
          </a:r>
          <a:endParaRPr lang="cs-CZ" dirty="0"/>
        </a:p>
      </dgm:t>
    </dgm:pt>
    <dgm:pt modelId="{B6C3F3A5-78A3-4674-898B-DB635691AB97}" type="parTrans" cxnId="{68E00153-C066-47BD-A7B2-6D2738B69925}">
      <dgm:prSet/>
      <dgm:spPr/>
      <dgm:t>
        <a:bodyPr/>
        <a:lstStyle/>
        <a:p>
          <a:endParaRPr lang="cs-CZ">
            <a:solidFill>
              <a:schemeClr val="bg1"/>
            </a:solidFill>
          </a:endParaRPr>
        </a:p>
      </dgm:t>
    </dgm:pt>
    <dgm:pt modelId="{6CA823CB-2DDF-4814-A8F0-BD0374D13A0C}" type="sibTrans" cxnId="{68E00153-C066-47BD-A7B2-6D2738B69925}">
      <dgm:prSet/>
      <dgm:spPr/>
      <dgm:t>
        <a:bodyPr/>
        <a:lstStyle/>
        <a:p>
          <a:endParaRPr lang="cs-CZ">
            <a:solidFill>
              <a:schemeClr val="bg1"/>
            </a:solidFill>
          </a:endParaRPr>
        </a:p>
      </dgm:t>
    </dgm:pt>
    <dgm:pt modelId="{5220A980-F653-4179-8BDA-322C55950F65}">
      <dgm:prSet/>
      <dgm:spPr/>
      <dgm:t>
        <a:bodyPr/>
        <a:lstStyle/>
        <a:p>
          <a:r>
            <a:rPr lang="cs-CZ" smtClean="0"/>
            <a:t>VINICE</a:t>
          </a:r>
          <a:endParaRPr lang="cs-CZ" dirty="0"/>
        </a:p>
      </dgm:t>
    </dgm:pt>
    <dgm:pt modelId="{1946C1C1-645D-450C-90A8-EC291D4D9748}" type="parTrans" cxnId="{636F715B-B1F6-45EA-A162-2219CC235D10}">
      <dgm:prSet/>
      <dgm:spPr/>
      <dgm:t>
        <a:bodyPr/>
        <a:lstStyle/>
        <a:p>
          <a:endParaRPr lang="cs-CZ">
            <a:solidFill>
              <a:schemeClr val="bg1"/>
            </a:solidFill>
          </a:endParaRPr>
        </a:p>
      </dgm:t>
    </dgm:pt>
    <dgm:pt modelId="{CB16956E-1C8A-47D6-8C58-CA43532CF1DA}" type="sibTrans" cxnId="{636F715B-B1F6-45EA-A162-2219CC235D10}">
      <dgm:prSet/>
      <dgm:spPr/>
      <dgm:t>
        <a:bodyPr/>
        <a:lstStyle/>
        <a:p>
          <a:endParaRPr lang="cs-CZ">
            <a:solidFill>
              <a:schemeClr val="bg1"/>
            </a:solidFill>
          </a:endParaRPr>
        </a:p>
      </dgm:t>
    </dgm:pt>
    <dgm:pt modelId="{3C0D8B7A-E2A2-4CD8-88B5-2D4305CF9564}">
      <dgm:prSet/>
      <dgm:spPr/>
      <dgm:t>
        <a:bodyPr/>
        <a:lstStyle/>
        <a:p>
          <a:r>
            <a:rPr lang="cs-CZ" smtClean="0"/>
            <a:t>JEZERO</a:t>
          </a:r>
          <a:endParaRPr lang="cs-CZ" dirty="0"/>
        </a:p>
      </dgm:t>
    </dgm:pt>
    <dgm:pt modelId="{1FE0A61D-5958-4A9C-97C0-893FE77E270D}" type="parTrans" cxnId="{C6B7E98F-2FEE-47A2-91C2-40878DB10A05}">
      <dgm:prSet/>
      <dgm:spPr/>
      <dgm:t>
        <a:bodyPr/>
        <a:lstStyle/>
        <a:p>
          <a:endParaRPr lang="cs-CZ">
            <a:solidFill>
              <a:schemeClr val="bg1"/>
            </a:solidFill>
          </a:endParaRPr>
        </a:p>
      </dgm:t>
    </dgm:pt>
    <dgm:pt modelId="{BEE401B7-2DB8-4599-AF0B-88C72E255721}" type="sibTrans" cxnId="{C6B7E98F-2FEE-47A2-91C2-40878DB10A05}">
      <dgm:prSet/>
      <dgm:spPr/>
      <dgm:t>
        <a:bodyPr/>
        <a:lstStyle/>
        <a:p>
          <a:endParaRPr lang="cs-CZ">
            <a:solidFill>
              <a:schemeClr val="bg1"/>
            </a:solidFill>
          </a:endParaRPr>
        </a:p>
      </dgm:t>
    </dgm:pt>
    <dgm:pt modelId="{318D3AD6-1BFB-43DB-A7D8-75C8DF4E2BD5}">
      <dgm:prSet/>
      <dgm:spPr/>
      <dgm:t>
        <a:bodyPr/>
        <a:lstStyle/>
        <a:p>
          <a:r>
            <a:rPr lang="cs-CZ" smtClean="0"/>
            <a:t>SAD</a:t>
          </a:r>
          <a:endParaRPr lang="cs-CZ" dirty="0"/>
        </a:p>
      </dgm:t>
    </dgm:pt>
    <dgm:pt modelId="{172AA8FA-146B-4C2A-BD98-AAACF4CEA7EF}" type="parTrans" cxnId="{FB31A42E-967D-4671-8E48-DA46BF14A91B}">
      <dgm:prSet/>
      <dgm:spPr/>
      <dgm:t>
        <a:bodyPr/>
        <a:lstStyle/>
        <a:p>
          <a:endParaRPr lang="cs-CZ">
            <a:solidFill>
              <a:schemeClr val="bg1"/>
            </a:solidFill>
          </a:endParaRPr>
        </a:p>
      </dgm:t>
    </dgm:pt>
    <dgm:pt modelId="{362AE65F-18F3-416E-AF9A-5B03EFA4292F}" type="sibTrans" cxnId="{FB31A42E-967D-4671-8E48-DA46BF14A91B}">
      <dgm:prSet/>
      <dgm:spPr/>
      <dgm:t>
        <a:bodyPr/>
        <a:lstStyle/>
        <a:p>
          <a:endParaRPr lang="cs-CZ">
            <a:solidFill>
              <a:schemeClr val="bg1"/>
            </a:solidFill>
          </a:endParaRPr>
        </a:p>
      </dgm:t>
    </dgm:pt>
    <dgm:pt modelId="{8EAC538F-531F-4287-9375-344A93F1D1DB}">
      <dgm:prSet/>
      <dgm:spPr/>
      <dgm:t>
        <a:bodyPr/>
        <a:lstStyle/>
        <a:p>
          <a:r>
            <a:rPr lang="cs-CZ" smtClean="0"/>
            <a:t>MOŘE</a:t>
          </a:r>
          <a:endParaRPr lang="cs-CZ" dirty="0"/>
        </a:p>
      </dgm:t>
    </dgm:pt>
    <dgm:pt modelId="{27E36C33-95B0-4E28-AFB2-AFA3E6B2636E}" type="parTrans" cxnId="{C43CFB99-CCA5-4099-81D3-90E60DADF7AF}">
      <dgm:prSet/>
      <dgm:spPr/>
      <dgm:t>
        <a:bodyPr/>
        <a:lstStyle/>
        <a:p>
          <a:endParaRPr lang="cs-CZ">
            <a:solidFill>
              <a:schemeClr val="bg1"/>
            </a:solidFill>
          </a:endParaRPr>
        </a:p>
      </dgm:t>
    </dgm:pt>
    <dgm:pt modelId="{571D1BBC-5EC8-4328-BC0E-B235C724DBA1}" type="sibTrans" cxnId="{C43CFB99-CCA5-4099-81D3-90E60DADF7AF}">
      <dgm:prSet/>
      <dgm:spPr/>
      <dgm:t>
        <a:bodyPr/>
        <a:lstStyle/>
        <a:p>
          <a:endParaRPr lang="cs-CZ">
            <a:solidFill>
              <a:schemeClr val="bg1"/>
            </a:solidFill>
          </a:endParaRPr>
        </a:p>
      </dgm:t>
    </dgm:pt>
    <dgm:pt modelId="{189C3690-D60F-4968-81CC-ABF39B847BB9}">
      <dgm:prSet/>
      <dgm:spPr/>
      <dgm:t>
        <a:bodyPr/>
        <a:lstStyle/>
        <a:p>
          <a:r>
            <a:rPr lang="cs-CZ" smtClean="0"/>
            <a:t>SAVANA</a:t>
          </a:r>
          <a:endParaRPr lang="cs-CZ" dirty="0"/>
        </a:p>
      </dgm:t>
    </dgm:pt>
    <dgm:pt modelId="{E6732E2C-F208-4471-81AA-ACA16C775698}" type="parTrans" cxnId="{04871BE6-610D-49A3-B29A-2917CF49029A}">
      <dgm:prSet/>
      <dgm:spPr/>
      <dgm:t>
        <a:bodyPr/>
        <a:lstStyle/>
        <a:p>
          <a:endParaRPr lang="cs-CZ">
            <a:solidFill>
              <a:schemeClr val="bg1"/>
            </a:solidFill>
          </a:endParaRPr>
        </a:p>
      </dgm:t>
    </dgm:pt>
    <dgm:pt modelId="{8B1C235B-7BFC-43A4-B9F3-56528E925B73}" type="sibTrans" cxnId="{04871BE6-610D-49A3-B29A-2917CF49029A}">
      <dgm:prSet/>
      <dgm:spPr/>
      <dgm:t>
        <a:bodyPr/>
        <a:lstStyle/>
        <a:p>
          <a:endParaRPr lang="cs-CZ">
            <a:solidFill>
              <a:schemeClr val="bg1"/>
            </a:solidFill>
          </a:endParaRPr>
        </a:p>
      </dgm:t>
    </dgm:pt>
    <dgm:pt modelId="{0F94EBC8-DF56-4F18-8E25-F95473E881ED}" type="pres">
      <dgm:prSet presAssocID="{085CBC1F-0D25-493B-9F8C-AE1FE8698C66}" presName="diagram" presStyleCnt="0">
        <dgm:presLayoutVars>
          <dgm:dir/>
          <dgm:resizeHandles val="exact"/>
        </dgm:presLayoutVars>
      </dgm:prSet>
      <dgm:spPr/>
      <dgm:t>
        <a:bodyPr/>
        <a:lstStyle/>
        <a:p>
          <a:endParaRPr lang="cs-CZ"/>
        </a:p>
      </dgm:t>
    </dgm:pt>
    <dgm:pt modelId="{8DE218FF-BAFC-4A44-A8DD-AC402AF68486}" type="pres">
      <dgm:prSet presAssocID="{0D0945EC-4FC4-4FC1-B748-84B027A22623}" presName="node" presStyleLbl="node1" presStyleIdx="0" presStyleCnt="10">
        <dgm:presLayoutVars>
          <dgm:bulletEnabled val="1"/>
        </dgm:presLayoutVars>
      </dgm:prSet>
      <dgm:spPr/>
      <dgm:t>
        <a:bodyPr/>
        <a:lstStyle/>
        <a:p>
          <a:endParaRPr lang="cs-CZ"/>
        </a:p>
      </dgm:t>
    </dgm:pt>
    <dgm:pt modelId="{2EC99D87-35CA-438C-9A26-8D69555969E8}" type="pres">
      <dgm:prSet presAssocID="{B415562D-27CB-4211-8213-4C323417E982}" presName="sibTrans" presStyleCnt="0"/>
      <dgm:spPr/>
      <dgm:t>
        <a:bodyPr/>
        <a:lstStyle/>
        <a:p>
          <a:endParaRPr lang="cs-CZ"/>
        </a:p>
      </dgm:t>
    </dgm:pt>
    <dgm:pt modelId="{0AF0CCE6-A6DF-44BD-82CF-65A42FCF0044}" type="pres">
      <dgm:prSet presAssocID="{9CDB06FF-D786-48A0-837B-2DE1C1926453}" presName="node" presStyleLbl="node1" presStyleIdx="1" presStyleCnt="10">
        <dgm:presLayoutVars>
          <dgm:bulletEnabled val="1"/>
        </dgm:presLayoutVars>
      </dgm:prSet>
      <dgm:spPr/>
      <dgm:t>
        <a:bodyPr/>
        <a:lstStyle/>
        <a:p>
          <a:endParaRPr lang="cs-CZ"/>
        </a:p>
      </dgm:t>
    </dgm:pt>
    <dgm:pt modelId="{7143B438-A9BE-47F8-A755-A94A86BA430A}" type="pres">
      <dgm:prSet presAssocID="{A8527838-D142-4EA3-A28E-27574F0A3CE6}" presName="sibTrans" presStyleCnt="0"/>
      <dgm:spPr/>
      <dgm:t>
        <a:bodyPr/>
        <a:lstStyle/>
        <a:p>
          <a:endParaRPr lang="cs-CZ"/>
        </a:p>
      </dgm:t>
    </dgm:pt>
    <dgm:pt modelId="{2413CE52-0B2D-4096-BF09-81FB5589EF6A}" type="pres">
      <dgm:prSet presAssocID="{FD8151F9-5D95-4635-B6BA-B500E3587FA0}" presName="node" presStyleLbl="node1" presStyleIdx="2" presStyleCnt="10">
        <dgm:presLayoutVars>
          <dgm:bulletEnabled val="1"/>
        </dgm:presLayoutVars>
      </dgm:prSet>
      <dgm:spPr/>
      <dgm:t>
        <a:bodyPr/>
        <a:lstStyle/>
        <a:p>
          <a:endParaRPr lang="cs-CZ"/>
        </a:p>
      </dgm:t>
    </dgm:pt>
    <dgm:pt modelId="{EB3BB4CC-5419-4DC6-B7E1-EDD454CEE71E}" type="pres">
      <dgm:prSet presAssocID="{E3996EB9-7990-4180-B124-967E8E907BE3}" presName="sibTrans" presStyleCnt="0"/>
      <dgm:spPr/>
      <dgm:t>
        <a:bodyPr/>
        <a:lstStyle/>
        <a:p>
          <a:endParaRPr lang="cs-CZ"/>
        </a:p>
      </dgm:t>
    </dgm:pt>
    <dgm:pt modelId="{4C5A7E64-997F-448A-AE44-4E2CC0772AF2}" type="pres">
      <dgm:prSet presAssocID="{AC55AF46-8D14-42AE-BEE8-3B61FCC6129E}" presName="node" presStyleLbl="node1" presStyleIdx="3" presStyleCnt="10">
        <dgm:presLayoutVars>
          <dgm:bulletEnabled val="1"/>
        </dgm:presLayoutVars>
      </dgm:prSet>
      <dgm:spPr/>
      <dgm:t>
        <a:bodyPr/>
        <a:lstStyle/>
        <a:p>
          <a:endParaRPr lang="cs-CZ"/>
        </a:p>
      </dgm:t>
    </dgm:pt>
    <dgm:pt modelId="{19A45F51-1436-49C0-A2CE-94A09F8C3A4C}" type="pres">
      <dgm:prSet presAssocID="{3A10D4AB-E6CB-4035-A0D6-EEBB286604BF}" presName="sibTrans" presStyleCnt="0"/>
      <dgm:spPr/>
      <dgm:t>
        <a:bodyPr/>
        <a:lstStyle/>
        <a:p>
          <a:endParaRPr lang="cs-CZ"/>
        </a:p>
      </dgm:t>
    </dgm:pt>
    <dgm:pt modelId="{A9D5882D-6AAF-4C42-A9B8-2F5D0928142E}" type="pres">
      <dgm:prSet presAssocID="{A38A54BC-74CD-4C97-9EEE-9F8E71E34DA2}" presName="node" presStyleLbl="node1" presStyleIdx="4" presStyleCnt="10">
        <dgm:presLayoutVars>
          <dgm:bulletEnabled val="1"/>
        </dgm:presLayoutVars>
      </dgm:prSet>
      <dgm:spPr/>
      <dgm:t>
        <a:bodyPr/>
        <a:lstStyle/>
        <a:p>
          <a:endParaRPr lang="cs-CZ"/>
        </a:p>
      </dgm:t>
    </dgm:pt>
    <dgm:pt modelId="{6FA5B2AF-385C-4437-B0A5-87182C357B95}" type="pres">
      <dgm:prSet presAssocID="{6CA823CB-2DDF-4814-A8F0-BD0374D13A0C}" presName="sibTrans" presStyleCnt="0"/>
      <dgm:spPr/>
      <dgm:t>
        <a:bodyPr/>
        <a:lstStyle/>
        <a:p>
          <a:endParaRPr lang="cs-CZ"/>
        </a:p>
      </dgm:t>
    </dgm:pt>
    <dgm:pt modelId="{9D7723B4-9CFC-485F-926B-E215FB64F017}" type="pres">
      <dgm:prSet presAssocID="{5220A980-F653-4179-8BDA-322C55950F65}" presName="node" presStyleLbl="node1" presStyleIdx="5" presStyleCnt="10">
        <dgm:presLayoutVars>
          <dgm:bulletEnabled val="1"/>
        </dgm:presLayoutVars>
      </dgm:prSet>
      <dgm:spPr/>
      <dgm:t>
        <a:bodyPr/>
        <a:lstStyle/>
        <a:p>
          <a:endParaRPr lang="cs-CZ"/>
        </a:p>
      </dgm:t>
    </dgm:pt>
    <dgm:pt modelId="{CC2F0B9F-A91F-4CC9-A683-061864C8DEEF}" type="pres">
      <dgm:prSet presAssocID="{CB16956E-1C8A-47D6-8C58-CA43532CF1DA}" presName="sibTrans" presStyleCnt="0"/>
      <dgm:spPr/>
      <dgm:t>
        <a:bodyPr/>
        <a:lstStyle/>
        <a:p>
          <a:endParaRPr lang="cs-CZ"/>
        </a:p>
      </dgm:t>
    </dgm:pt>
    <dgm:pt modelId="{C018EB5B-2494-4DC2-80C8-57858956695F}" type="pres">
      <dgm:prSet presAssocID="{3C0D8B7A-E2A2-4CD8-88B5-2D4305CF9564}" presName="node" presStyleLbl="node1" presStyleIdx="6" presStyleCnt="10">
        <dgm:presLayoutVars>
          <dgm:bulletEnabled val="1"/>
        </dgm:presLayoutVars>
      </dgm:prSet>
      <dgm:spPr/>
      <dgm:t>
        <a:bodyPr/>
        <a:lstStyle/>
        <a:p>
          <a:endParaRPr lang="cs-CZ"/>
        </a:p>
      </dgm:t>
    </dgm:pt>
    <dgm:pt modelId="{B5D45A97-B44F-4286-B0CA-9C37B292E841}" type="pres">
      <dgm:prSet presAssocID="{BEE401B7-2DB8-4599-AF0B-88C72E255721}" presName="sibTrans" presStyleCnt="0"/>
      <dgm:spPr/>
      <dgm:t>
        <a:bodyPr/>
        <a:lstStyle/>
        <a:p>
          <a:endParaRPr lang="cs-CZ"/>
        </a:p>
      </dgm:t>
    </dgm:pt>
    <dgm:pt modelId="{8200B83C-26EE-48C0-AE0E-C74E220760D4}" type="pres">
      <dgm:prSet presAssocID="{318D3AD6-1BFB-43DB-A7D8-75C8DF4E2BD5}" presName="node" presStyleLbl="node1" presStyleIdx="7" presStyleCnt="10">
        <dgm:presLayoutVars>
          <dgm:bulletEnabled val="1"/>
        </dgm:presLayoutVars>
      </dgm:prSet>
      <dgm:spPr/>
      <dgm:t>
        <a:bodyPr/>
        <a:lstStyle/>
        <a:p>
          <a:endParaRPr lang="cs-CZ"/>
        </a:p>
      </dgm:t>
    </dgm:pt>
    <dgm:pt modelId="{663B34CD-4552-4B0B-BBFC-23369939FC9E}" type="pres">
      <dgm:prSet presAssocID="{362AE65F-18F3-416E-AF9A-5B03EFA4292F}" presName="sibTrans" presStyleCnt="0"/>
      <dgm:spPr/>
      <dgm:t>
        <a:bodyPr/>
        <a:lstStyle/>
        <a:p>
          <a:endParaRPr lang="cs-CZ"/>
        </a:p>
      </dgm:t>
    </dgm:pt>
    <dgm:pt modelId="{FB055613-6527-48B6-AD41-77FDCC2059F8}" type="pres">
      <dgm:prSet presAssocID="{8EAC538F-531F-4287-9375-344A93F1D1DB}" presName="node" presStyleLbl="node1" presStyleIdx="8" presStyleCnt="10">
        <dgm:presLayoutVars>
          <dgm:bulletEnabled val="1"/>
        </dgm:presLayoutVars>
      </dgm:prSet>
      <dgm:spPr/>
      <dgm:t>
        <a:bodyPr/>
        <a:lstStyle/>
        <a:p>
          <a:endParaRPr lang="cs-CZ"/>
        </a:p>
      </dgm:t>
    </dgm:pt>
    <dgm:pt modelId="{7209F029-FFCB-4658-B1E2-34FC4A92496B}" type="pres">
      <dgm:prSet presAssocID="{571D1BBC-5EC8-4328-BC0E-B235C724DBA1}" presName="sibTrans" presStyleCnt="0"/>
      <dgm:spPr/>
      <dgm:t>
        <a:bodyPr/>
        <a:lstStyle/>
        <a:p>
          <a:endParaRPr lang="cs-CZ"/>
        </a:p>
      </dgm:t>
    </dgm:pt>
    <dgm:pt modelId="{50AB0FCE-6F65-4C0D-9808-6723D4119F92}" type="pres">
      <dgm:prSet presAssocID="{189C3690-D60F-4968-81CC-ABF39B847BB9}" presName="node" presStyleLbl="node1" presStyleIdx="9" presStyleCnt="10">
        <dgm:presLayoutVars>
          <dgm:bulletEnabled val="1"/>
        </dgm:presLayoutVars>
      </dgm:prSet>
      <dgm:spPr/>
      <dgm:t>
        <a:bodyPr/>
        <a:lstStyle/>
        <a:p>
          <a:endParaRPr lang="cs-CZ"/>
        </a:p>
      </dgm:t>
    </dgm:pt>
  </dgm:ptLst>
  <dgm:cxnLst>
    <dgm:cxn modelId="{04871BE6-610D-49A3-B29A-2917CF49029A}" srcId="{085CBC1F-0D25-493B-9F8C-AE1FE8698C66}" destId="{189C3690-D60F-4968-81CC-ABF39B847BB9}" srcOrd="9" destOrd="0" parTransId="{E6732E2C-F208-4471-81AA-ACA16C775698}" sibTransId="{8B1C235B-7BFC-43A4-B9F3-56528E925B73}"/>
    <dgm:cxn modelId="{6504A84D-A047-4590-A46B-64A077256E66}" type="presOf" srcId="{318D3AD6-1BFB-43DB-A7D8-75C8DF4E2BD5}" destId="{8200B83C-26EE-48C0-AE0E-C74E220760D4}" srcOrd="0" destOrd="0" presId="urn:microsoft.com/office/officeart/2005/8/layout/default"/>
    <dgm:cxn modelId="{FA434DB3-7E24-4198-A2A1-B6241D9F72BE}" type="presOf" srcId="{5220A980-F653-4179-8BDA-322C55950F65}" destId="{9D7723B4-9CFC-485F-926B-E215FB64F017}" srcOrd="0" destOrd="0" presId="urn:microsoft.com/office/officeart/2005/8/layout/default"/>
    <dgm:cxn modelId="{636F715B-B1F6-45EA-A162-2219CC235D10}" srcId="{085CBC1F-0D25-493B-9F8C-AE1FE8698C66}" destId="{5220A980-F653-4179-8BDA-322C55950F65}" srcOrd="5" destOrd="0" parTransId="{1946C1C1-645D-450C-90A8-EC291D4D9748}" sibTransId="{CB16956E-1C8A-47D6-8C58-CA43532CF1DA}"/>
    <dgm:cxn modelId="{68E00153-C066-47BD-A7B2-6D2738B69925}" srcId="{085CBC1F-0D25-493B-9F8C-AE1FE8698C66}" destId="{A38A54BC-74CD-4C97-9EEE-9F8E71E34DA2}" srcOrd="4" destOrd="0" parTransId="{B6C3F3A5-78A3-4674-898B-DB635691AB97}" sibTransId="{6CA823CB-2DDF-4814-A8F0-BD0374D13A0C}"/>
    <dgm:cxn modelId="{63A1DAED-03C5-4414-9B33-2DB58D46F3E5}" type="presOf" srcId="{8EAC538F-531F-4287-9375-344A93F1D1DB}" destId="{FB055613-6527-48B6-AD41-77FDCC2059F8}" srcOrd="0" destOrd="0" presId="urn:microsoft.com/office/officeart/2005/8/layout/default"/>
    <dgm:cxn modelId="{7411C2D9-9509-4469-8263-45ADDDF526D7}" type="presOf" srcId="{9CDB06FF-D786-48A0-837B-2DE1C1926453}" destId="{0AF0CCE6-A6DF-44BD-82CF-65A42FCF0044}" srcOrd="0" destOrd="0" presId="urn:microsoft.com/office/officeart/2005/8/layout/default"/>
    <dgm:cxn modelId="{8742E0A6-53E5-419F-B112-1A1B493D0416}" type="presOf" srcId="{3C0D8B7A-E2A2-4CD8-88B5-2D4305CF9564}" destId="{C018EB5B-2494-4DC2-80C8-57858956695F}" srcOrd="0" destOrd="0" presId="urn:microsoft.com/office/officeart/2005/8/layout/default"/>
    <dgm:cxn modelId="{4CCBFAE6-D3E2-4942-8F25-DF088AE3D1B5}" type="presOf" srcId="{AC55AF46-8D14-42AE-BEE8-3B61FCC6129E}" destId="{4C5A7E64-997F-448A-AE44-4E2CC0772AF2}" srcOrd="0" destOrd="0" presId="urn:microsoft.com/office/officeart/2005/8/layout/default"/>
    <dgm:cxn modelId="{78578C0D-C475-4F9F-A338-7863DA83102C}" srcId="{085CBC1F-0D25-493B-9F8C-AE1FE8698C66}" destId="{0D0945EC-4FC4-4FC1-B748-84B027A22623}" srcOrd="0" destOrd="0" parTransId="{91FB13C8-A00B-460D-BAA2-18FA6C4B8ABE}" sibTransId="{B415562D-27CB-4211-8213-4C323417E982}"/>
    <dgm:cxn modelId="{E60FEA7E-7125-4AE3-B752-9F6506539709}" type="presOf" srcId="{189C3690-D60F-4968-81CC-ABF39B847BB9}" destId="{50AB0FCE-6F65-4C0D-9808-6723D4119F92}" srcOrd="0" destOrd="0" presId="urn:microsoft.com/office/officeart/2005/8/layout/default"/>
    <dgm:cxn modelId="{B7639415-FD66-48F4-8C18-0102534B3454}" type="presOf" srcId="{A38A54BC-74CD-4C97-9EEE-9F8E71E34DA2}" destId="{A9D5882D-6AAF-4C42-A9B8-2F5D0928142E}" srcOrd="0" destOrd="0" presId="urn:microsoft.com/office/officeart/2005/8/layout/default"/>
    <dgm:cxn modelId="{77E647EE-43E0-4631-AB7E-666996BB7AB2}" srcId="{085CBC1F-0D25-493B-9F8C-AE1FE8698C66}" destId="{AC55AF46-8D14-42AE-BEE8-3B61FCC6129E}" srcOrd="3" destOrd="0" parTransId="{5CE59AA3-8BB9-4203-80E2-2440A127556F}" sibTransId="{3A10D4AB-E6CB-4035-A0D6-EEBB286604BF}"/>
    <dgm:cxn modelId="{2B210E23-E636-4734-BD6C-32702C33AD64}" type="presOf" srcId="{FD8151F9-5D95-4635-B6BA-B500E3587FA0}" destId="{2413CE52-0B2D-4096-BF09-81FB5589EF6A}" srcOrd="0" destOrd="0" presId="urn:microsoft.com/office/officeart/2005/8/layout/default"/>
    <dgm:cxn modelId="{FB31A42E-967D-4671-8E48-DA46BF14A91B}" srcId="{085CBC1F-0D25-493B-9F8C-AE1FE8698C66}" destId="{318D3AD6-1BFB-43DB-A7D8-75C8DF4E2BD5}" srcOrd="7" destOrd="0" parTransId="{172AA8FA-146B-4C2A-BD98-AAACF4CEA7EF}" sibTransId="{362AE65F-18F3-416E-AF9A-5B03EFA4292F}"/>
    <dgm:cxn modelId="{C43CFB99-CCA5-4099-81D3-90E60DADF7AF}" srcId="{085CBC1F-0D25-493B-9F8C-AE1FE8698C66}" destId="{8EAC538F-531F-4287-9375-344A93F1D1DB}" srcOrd="8" destOrd="0" parTransId="{27E36C33-95B0-4E28-AFB2-AFA3E6B2636E}" sibTransId="{571D1BBC-5EC8-4328-BC0E-B235C724DBA1}"/>
    <dgm:cxn modelId="{A92D16C3-E8FC-4D5E-A145-6E5D675D494B}" srcId="{085CBC1F-0D25-493B-9F8C-AE1FE8698C66}" destId="{9CDB06FF-D786-48A0-837B-2DE1C1926453}" srcOrd="1" destOrd="0" parTransId="{677928CC-C17A-4511-B3BB-C3CF9BF81968}" sibTransId="{A8527838-D142-4EA3-A28E-27574F0A3CE6}"/>
    <dgm:cxn modelId="{AC0FBE49-AEB0-41CE-BE9D-B046045B55BF}" type="presOf" srcId="{085CBC1F-0D25-493B-9F8C-AE1FE8698C66}" destId="{0F94EBC8-DF56-4F18-8E25-F95473E881ED}" srcOrd="0" destOrd="0" presId="urn:microsoft.com/office/officeart/2005/8/layout/default"/>
    <dgm:cxn modelId="{C6B7E98F-2FEE-47A2-91C2-40878DB10A05}" srcId="{085CBC1F-0D25-493B-9F8C-AE1FE8698C66}" destId="{3C0D8B7A-E2A2-4CD8-88B5-2D4305CF9564}" srcOrd="6" destOrd="0" parTransId="{1FE0A61D-5958-4A9C-97C0-893FE77E270D}" sibTransId="{BEE401B7-2DB8-4599-AF0B-88C72E255721}"/>
    <dgm:cxn modelId="{5997E4B0-3498-4E77-8A77-EB79AE6D1ED7}" type="presOf" srcId="{0D0945EC-4FC4-4FC1-B748-84B027A22623}" destId="{8DE218FF-BAFC-4A44-A8DD-AC402AF68486}" srcOrd="0" destOrd="0" presId="urn:microsoft.com/office/officeart/2005/8/layout/default"/>
    <dgm:cxn modelId="{D4D3C37D-30DF-4A43-81C3-D57B7A8CA6AB}" srcId="{085CBC1F-0D25-493B-9F8C-AE1FE8698C66}" destId="{FD8151F9-5D95-4635-B6BA-B500E3587FA0}" srcOrd="2" destOrd="0" parTransId="{8F22AD30-B311-4BC5-A448-B85463EA21BB}" sibTransId="{E3996EB9-7990-4180-B124-967E8E907BE3}"/>
    <dgm:cxn modelId="{D48E1F3F-E10E-4637-82E0-9A6824001E48}" type="presParOf" srcId="{0F94EBC8-DF56-4F18-8E25-F95473E881ED}" destId="{8DE218FF-BAFC-4A44-A8DD-AC402AF68486}" srcOrd="0" destOrd="0" presId="urn:microsoft.com/office/officeart/2005/8/layout/default"/>
    <dgm:cxn modelId="{0BC63806-B0F0-429D-8ACF-672E35EC8BCD}" type="presParOf" srcId="{0F94EBC8-DF56-4F18-8E25-F95473E881ED}" destId="{2EC99D87-35CA-438C-9A26-8D69555969E8}" srcOrd="1" destOrd="0" presId="urn:microsoft.com/office/officeart/2005/8/layout/default"/>
    <dgm:cxn modelId="{B39B1869-E272-429C-9834-44084C8D768B}" type="presParOf" srcId="{0F94EBC8-DF56-4F18-8E25-F95473E881ED}" destId="{0AF0CCE6-A6DF-44BD-82CF-65A42FCF0044}" srcOrd="2" destOrd="0" presId="urn:microsoft.com/office/officeart/2005/8/layout/default"/>
    <dgm:cxn modelId="{D1993756-05B6-4CB3-8502-1CBD25E0E48F}" type="presParOf" srcId="{0F94EBC8-DF56-4F18-8E25-F95473E881ED}" destId="{7143B438-A9BE-47F8-A755-A94A86BA430A}" srcOrd="3" destOrd="0" presId="urn:microsoft.com/office/officeart/2005/8/layout/default"/>
    <dgm:cxn modelId="{F6675B72-EABE-4989-B529-5C207BCF4905}" type="presParOf" srcId="{0F94EBC8-DF56-4F18-8E25-F95473E881ED}" destId="{2413CE52-0B2D-4096-BF09-81FB5589EF6A}" srcOrd="4" destOrd="0" presId="urn:microsoft.com/office/officeart/2005/8/layout/default"/>
    <dgm:cxn modelId="{AC607E13-6B41-4613-ABBF-730C9D168C65}" type="presParOf" srcId="{0F94EBC8-DF56-4F18-8E25-F95473E881ED}" destId="{EB3BB4CC-5419-4DC6-B7E1-EDD454CEE71E}" srcOrd="5" destOrd="0" presId="urn:microsoft.com/office/officeart/2005/8/layout/default"/>
    <dgm:cxn modelId="{5C5A078A-462A-4BDB-80E0-D20320CC641C}" type="presParOf" srcId="{0F94EBC8-DF56-4F18-8E25-F95473E881ED}" destId="{4C5A7E64-997F-448A-AE44-4E2CC0772AF2}" srcOrd="6" destOrd="0" presId="urn:microsoft.com/office/officeart/2005/8/layout/default"/>
    <dgm:cxn modelId="{21962D01-15DD-4EAA-8D05-62254D94F494}" type="presParOf" srcId="{0F94EBC8-DF56-4F18-8E25-F95473E881ED}" destId="{19A45F51-1436-49C0-A2CE-94A09F8C3A4C}" srcOrd="7" destOrd="0" presId="urn:microsoft.com/office/officeart/2005/8/layout/default"/>
    <dgm:cxn modelId="{69FB8046-0CDB-45DF-A1FC-D6472725165C}" type="presParOf" srcId="{0F94EBC8-DF56-4F18-8E25-F95473E881ED}" destId="{A9D5882D-6AAF-4C42-A9B8-2F5D0928142E}" srcOrd="8" destOrd="0" presId="urn:microsoft.com/office/officeart/2005/8/layout/default"/>
    <dgm:cxn modelId="{9BE5F06F-C014-403D-B68C-4F3A80E7BA06}" type="presParOf" srcId="{0F94EBC8-DF56-4F18-8E25-F95473E881ED}" destId="{6FA5B2AF-385C-4437-B0A5-87182C357B95}" srcOrd="9" destOrd="0" presId="urn:microsoft.com/office/officeart/2005/8/layout/default"/>
    <dgm:cxn modelId="{E9755079-A014-45D3-80AC-69F20FA49D25}" type="presParOf" srcId="{0F94EBC8-DF56-4F18-8E25-F95473E881ED}" destId="{9D7723B4-9CFC-485F-926B-E215FB64F017}" srcOrd="10" destOrd="0" presId="urn:microsoft.com/office/officeart/2005/8/layout/default"/>
    <dgm:cxn modelId="{8AE05F56-68C7-4EC9-BBB9-98294ED9ADCB}" type="presParOf" srcId="{0F94EBC8-DF56-4F18-8E25-F95473E881ED}" destId="{CC2F0B9F-A91F-4CC9-A683-061864C8DEEF}" srcOrd="11" destOrd="0" presId="urn:microsoft.com/office/officeart/2005/8/layout/default"/>
    <dgm:cxn modelId="{3E4A9CE1-AEFC-44BF-A6F9-06B5C266B64A}" type="presParOf" srcId="{0F94EBC8-DF56-4F18-8E25-F95473E881ED}" destId="{C018EB5B-2494-4DC2-80C8-57858956695F}" srcOrd="12" destOrd="0" presId="urn:microsoft.com/office/officeart/2005/8/layout/default"/>
    <dgm:cxn modelId="{2DBC2355-087E-46D2-A835-45013F30105F}" type="presParOf" srcId="{0F94EBC8-DF56-4F18-8E25-F95473E881ED}" destId="{B5D45A97-B44F-4286-B0CA-9C37B292E841}" srcOrd="13" destOrd="0" presId="urn:microsoft.com/office/officeart/2005/8/layout/default"/>
    <dgm:cxn modelId="{8DDEB100-EFB6-4157-AA30-87CDAB1D0607}" type="presParOf" srcId="{0F94EBC8-DF56-4F18-8E25-F95473E881ED}" destId="{8200B83C-26EE-48C0-AE0E-C74E220760D4}" srcOrd="14" destOrd="0" presId="urn:microsoft.com/office/officeart/2005/8/layout/default"/>
    <dgm:cxn modelId="{A44D7B30-F7EC-4A4A-8329-FE238A8F3BE5}" type="presParOf" srcId="{0F94EBC8-DF56-4F18-8E25-F95473E881ED}" destId="{663B34CD-4552-4B0B-BBFC-23369939FC9E}" srcOrd="15" destOrd="0" presId="urn:microsoft.com/office/officeart/2005/8/layout/default"/>
    <dgm:cxn modelId="{358A53A6-4AA9-4F7B-9A56-95C0E0E63D57}" type="presParOf" srcId="{0F94EBC8-DF56-4F18-8E25-F95473E881ED}" destId="{FB055613-6527-48B6-AD41-77FDCC2059F8}" srcOrd="16" destOrd="0" presId="urn:microsoft.com/office/officeart/2005/8/layout/default"/>
    <dgm:cxn modelId="{D12B3D47-2404-4AD8-A70F-9A7B9227582E}" type="presParOf" srcId="{0F94EBC8-DF56-4F18-8E25-F95473E881ED}" destId="{7209F029-FFCB-4658-B1E2-34FC4A92496B}" srcOrd="17" destOrd="0" presId="urn:microsoft.com/office/officeart/2005/8/layout/default"/>
    <dgm:cxn modelId="{34ECC2B7-EB78-4691-84DC-69C1472AA4E0}" type="presParOf" srcId="{0F94EBC8-DF56-4F18-8E25-F95473E881ED}" destId="{50AB0FCE-6F65-4C0D-9808-6723D4119F92}" srcOrd="18"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00F89DD-F8F7-4B26-AB67-A55935F73D4D}" type="doc">
      <dgm:prSet loTypeId="urn:microsoft.com/office/officeart/2005/8/layout/default" loCatId="list" qsTypeId="urn:microsoft.com/office/officeart/2005/8/quickstyle/3d1" qsCatId="3D" csTypeId="urn:microsoft.com/office/officeart/2005/8/colors/colorful2" csCatId="colorful" phldr="1"/>
      <dgm:spPr/>
      <dgm:t>
        <a:bodyPr/>
        <a:lstStyle/>
        <a:p>
          <a:endParaRPr lang="cs-CZ"/>
        </a:p>
      </dgm:t>
    </dgm:pt>
    <dgm:pt modelId="{7E0F4542-BB6F-4170-B62A-8F5BD3B2D9BA}">
      <dgm:prSet phldrT="[Text]"/>
      <dgm:spPr/>
      <dgm:t>
        <a:bodyPr/>
        <a:lstStyle/>
        <a:p>
          <a:r>
            <a:rPr lang="cs-CZ" dirty="0" smtClean="0"/>
            <a:t>SADY</a:t>
          </a:r>
          <a:endParaRPr lang="cs-CZ" dirty="0"/>
        </a:p>
      </dgm:t>
    </dgm:pt>
    <dgm:pt modelId="{88FDACB9-8008-4DE3-8923-473AEFA9FF2D}" type="parTrans" cxnId="{5EABC367-FB55-47C7-8F5C-4B3792F730E0}">
      <dgm:prSet/>
      <dgm:spPr/>
      <dgm:t>
        <a:bodyPr/>
        <a:lstStyle/>
        <a:p>
          <a:endParaRPr lang="cs-CZ"/>
        </a:p>
      </dgm:t>
    </dgm:pt>
    <dgm:pt modelId="{BF53D948-029A-41BB-94FE-44DD98498DE6}" type="sibTrans" cxnId="{5EABC367-FB55-47C7-8F5C-4B3792F730E0}">
      <dgm:prSet/>
      <dgm:spPr/>
      <dgm:t>
        <a:bodyPr/>
        <a:lstStyle/>
        <a:p>
          <a:endParaRPr lang="cs-CZ"/>
        </a:p>
      </dgm:t>
    </dgm:pt>
    <dgm:pt modelId="{09DA057F-4584-452C-ADBF-EDD9057E4375}">
      <dgm:prSet phldrT="[Text]"/>
      <dgm:spPr/>
      <dgm:t>
        <a:bodyPr/>
        <a:lstStyle/>
        <a:p>
          <a:r>
            <a:rPr lang="cs-CZ" dirty="0" smtClean="0"/>
            <a:t>ZELINÁŘSKÉ ZAHRADY</a:t>
          </a:r>
          <a:endParaRPr lang="cs-CZ" dirty="0"/>
        </a:p>
      </dgm:t>
    </dgm:pt>
    <dgm:pt modelId="{759497FA-4AA1-4C33-857C-56654072C9F4}" type="parTrans" cxnId="{AC268DD1-473C-4E5C-B3B9-DDAE8964F887}">
      <dgm:prSet/>
      <dgm:spPr/>
      <dgm:t>
        <a:bodyPr/>
        <a:lstStyle/>
        <a:p>
          <a:endParaRPr lang="cs-CZ"/>
        </a:p>
      </dgm:t>
    </dgm:pt>
    <dgm:pt modelId="{C513F1A1-D2F7-495E-A0BF-D8393185BD01}" type="sibTrans" cxnId="{AC268DD1-473C-4E5C-B3B9-DDAE8964F887}">
      <dgm:prSet/>
      <dgm:spPr/>
      <dgm:t>
        <a:bodyPr/>
        <a:lstStyle/>
        <a:p>
          <a:endParaRPr lang="cs-CZ"/>
        </a:p>
      </dgm:t>
    </dgm:pt>
    <dgm:pt modelId="{641C197D-B462-47CB-9DD7-F61CBC5B55B8}">
      <dgm:prSet phldrT="[Text]"/>
      <dgm:spPr/>
      <dgm:t>
        <a:bodyPr/>
        <a:lstStyle/>
        <a:p>
          <a:r>
            <a:rPr lang="cs-CZ" dirty="0" smtClean="0"/>
            <a:t>PARKY</a:t>
          </a:r>
          <a:endParaRPr lang="cs-CZ" dirty="0"/>
        </a:p>
      </dgm:t>
    </dgm:pt>
    <dgm:pt modelId="{7DC07261-F38F-406D-92EB-23B2E26C1077}" type="parTrans" cxnId="{1ECBA14A-B9EB-4D46-A6FD-E342F1A33F59}">
      <dgm:prSet/>
      <dgm:spPr/>
      <dgm:t>
        <a:bodyPr/>
        <a:lstStyle/>
        <a:p>
          <a:endParaRPr lang="cs-CZ"/>
        </a:p>
      </dgm:t>
    </dgm:pt>
    <dgm:pt modelId="{DA07BA61-5950-43BB-A63B-25D751E2A31F}" type="sibTrans" cxnId="{1ECBA14A-B9EB-4D46-A6FD-E342F1A33F59}">
      <dgm:prSet/>
      <dgm:spPr/>
      <dgm:t>
        <a:bodyPr/>
        <a:lstStyle/>
        <a:p>
          <a:endParaRPr lang="cs-CZ"/>
        </a:p>
      </dgm:t>
    </dgm:pt>
    <dgm:pt modelId="{72571BCD-51F0-4824-9C92-A95DE6F0695C}">
      <dgm:prSet phldrT="[Text]"/>
      <dgm:spPr/>
      <dgm:t>
        <a:bodyPr/>
        <a:lstStyle/>
        <a:p>
          <a:r>
            <a:rPr lang="cs-CZ" dirty="0" smtClean="0"/>
            <a:t>SÍDLIŠTNÍ ZELEŇ</a:t>
          </a:r>
          <a:endParaRPr lang="cs-CZ" dirty="0"/>
        </a:p>
      </dgm:t>
    </dgm:pt>
    <dgm:pt modelId="{FD9BB988-7C80-4F60-8B58-0967CA34971C}" type="parTrans" cxnId="{76F3E3C7-6FF6-4AF6-9B09-E55BAD048E31}">
      <dgm:prSet/>
      <dgm:spPr/>
      <dgm:t>
        <a:bodyPr/>
        <a:lstStyle/>
        <a:p>
          <a:endParaRPr lang="cs-CZ"/>
        </a:p>
      </dgm:t>
    </dgm:pt>
    <dgm:pt modelId="{9E0DE806-1622-445C-90AD-35905485F0EF}" type="sibTrans" cxnId="{76F3E3C7-6FF6-4AF6-9B09-E55BAD048E31}">
      <dgm:prSet/>
      <dgm:spPr/>
      <dgm:t>
        <a:bodyPr/>
        <a:lstStyle/>
        <a:p>
          <a:endParaRPr lang="cs-CZ"/>
        </a:p>
      </dgm:t>
    </dgm:pt>
    <dgm:pt modelId="{1A1FA242-6142-4D7F-BA03-E49FA8630ECA}">
      <dgm:prSet phldrT="[Text]"/>
      <dgm:spPr/>
      <dgm:t>
        <a:bodyPr/>
        <a:lstStyle/>
        <a:p>
          <a:r>
            <a:rPr lang="cs-CZ" dirty="0" smtClean="0"/>
            <a:t>RUMIŠTĚ</a:t>
          </a:r>
          <a:endParaRPr lang="cs-CZ" dirty="0"/>
        </a:p>
      </dgm:t>
    </dgm:pt>
    <dgm:pt modelId="{F0E47A9F-0F65-485D-A3F3-DE81115E98E0}" type="parTrans" cxnId="{E654BE17-2E56-4C17-9467-9A9F22F1A3E4}">
      <dgm:prSet/>
      <dgm:spPr/>
      <dgm:t>
        <a:bodyPr/>
        <a:lstStyle/>
        <a:p>
          <a:endParaRPr lang="cs-CZ"/>
        </a:p>
      </dgm:t>
    </dgm:pt>
    <dgm:pt modelId="{7DFB73CC-C2AA-4AFB-8B06-FFC712B6719C}" type="sibTrans" cxnId="{E654BE17-2E56-4C17-9467-9A9F22F1A3E4}">
      <dgm:prSet/>
      <dgm:spPr/>
      <dgm:t>
        <a:bodyPr/>
        <a:lstStyle/>
        <a:p>
          <a:endParaRPr lang="cs-CZ"/>
        </a:p>
      </dgm:t>
    </dgm:pt>
    <dgm:pt modelId="{025A89F5-EBEF-4A02-B0A2-ABAEF1EF0EEF}" type="pres">
      <dgm:prSet presAssocID="{100F89DD-F8F7-4B26-AB67-A55935F73D4D}" presName="diagram" presStyleCnt="0">
        <dgm:presLayoutVars>
          <dgm:dir/>
          <dgm:resizeHandles val="exact"/>
        </dgm:presLayoutVars>
      </dgm:prSet>
      <dgm:spPr/>
      <dgm:t>
        <a:bodyPr/>
        <a:lstStyle/>
        <a:p>
          <a:endParaRPr lang="cs-CZ"/>
        </a:p>
      </dgm:t>
    </dgm:pt>
    <dgm:pt modelId="{B089C9EB-20C3-4E5C-9DD4-D0D3275F80DE}" type="pres">
      <dgm:prSet presAssocID="{7E0F4542-BB6F-4170-B62A-8F5BD3B2D9BA}" presName="node" presStyleLbl="node1" presStyleIdx="0" presStyleCnt="5">
        <dgm:presLayoutVars>
          <dgm:bulletEnabled val="1"/>
        </dgm:presLayoutVars>
      </dgm:prSet>
      <dgm:spPr/>
      <dgm:t>
        <a:bodyPr/>
        <a:lstStyle/>
        <a:p>
          <a:endParaRPr lang="cs-CZ"/>
        </a:p>
      </dgm:t>
    </dgm:pt>
    <dgm:pt modelId="{F4A475C8-0B72-4DFE-9788-34D09FFB979A}" type="pres">
      <dgm:prSet presAssocID="{BF53D948-029A-41BB-94FE-44DD98498DE6}" presName="sibTrans" presStyleCnt="0"/>
      <dgm:spPr/>
    </dgm:pt>
    <dgm:pt modelId="{A72B0A77-375B-458B-9779-7AC8C6EC99FD}" type="pres">
      <dgm:prSet presAssocID="{09DA057F-4584-452C-ADBF-EDD9057E4375}" presName="node" presStyleLbl="node1" presStyleIdx="1" presStyleCnt="5">
        <dgm:presLayoutVars>
          <dgm:bulletEnabled val="1"/>
        </dgm:presLayoutVars>
      </dgm:prSet>
      <dgm:spPr/>
      <dgm:t>
        <a:bodyPr/>
        <a:lstStyle/>
        <a:p>
          <a:endParaRPr lang="cs-CZ"/>
        </a:p>
      </dgm:t>
    </dgm:pt>
    <dgm:pt modelId="{B3F0A43E-971D-4C42-AE85-037FD0C3CB65}" type="pres">
      <dgm:prSet presAssocID="{C513F1A1-D2F7-495E-A0BF-D8393185BD01}" presName="sibTrans" presStyleCnt="0"/>
      <dgm:spPr/>
    </dgm:pt>
    <dgm:pt modelId="{3D101E88-B857-4D9A-9C93-2A0EE5FEA853}" type="pres">
      <dgm:prSet presAssocID="{641C197D-B462-47CB-9DD7-F61CBC5B55B8}" presName="node" presStyleLbl="node1" presStyleIdx="2" presStyleCnt="5">
        <dgm:presLayoutVars>
          <dgm:bulletEnabled val="1"/>
        </dgm:presLayoutVars>
      </dgm:prSet>
      <dgm:spPr/>
      <dgm:t>
        <a:bodyPr/>
        <a:lstStyle/>
        <a:p>
          <a:endParaRPr lang="cs-CZ"/>
        </a:p>
      </dgm:t>
    </dgm:pt>
    <dgm:pt modelId="{56616ABA-8AE6-4FD4-B6D6-63F323E195A4}" type="pres">
      <dgm:prSet presAssocID="{DA07BA61-5950-43BB-A63B-25D751E2A31F}" presName="sibTrans" presStyleCnt="0"/>
      <dgm:spPr/>
    </dgm:pt>
    <dgm:pt modelId="{3EEC00F0-2516-4C25-8F65-AA6C07A0B1B9}" type="pres">
      <dgm:prSet presAssocID="{72571BCD-51F0-4824-9C92-A95DE6F0695C}" presName="node" presStyleLbl="node1" presStyleIdx="3" presStyleCnt="5">
        <dgm:presLayoutVars>
          <dgm:bulletEnabled val="1"/>
        </dgm:presLayoutVars>
      </dgm:prSet>
      <dgm:spPr/>
      <dgm:t>
        <a:bodyPr/>
        <a:lstStyle/>
        <a:p>
          <a:endParaRPr lang="cs-CZ"/>
        </a:p>
      </dgm:t>
    </dgm:pt>
    <dgm:pt modelId="{8C83F52F-CA1F-4314-A5C6-4F703C9611DB}" type="pres">
      <dgm:prSet presAssocID="{9E0DE806-1622-445C-90AD-35905485F0EF}" presName="sibTrans" presStyleCnt="0"/>
      <dgm:spPr/>
    </dgm:pt>
    <dgm:pt modelId="{0DF4A441-9863-4D62-9E72-0453E07A6CDF}" type="pres">
      <dgm:prSet presAssocID="{1A1FA242-6142-4D7F-BA03-E49FA8630ECA}" presName="node" presStyleLbl="node1" presStyleIdx="4" presStyleCnt="5">
        <dgm:presLayoutVars>
          <dgm:bulletEnabled val="1"/>
        </dgm:presLayoutVars>
      </dgm:prSet>
      <dgm:spPr/>
      <dgm:t>
        <a:bodyPr/>
        <a:lstStyle/>
        <a:p>
          <a:endParaRPr lang="cs-CZ"/>
        </a:p>
      </dgm:t>
    </dgm:pt>
  </dgm:ptLst>
  <dgm:cxnLst>
    <dgm:cxn modelId="{5EABC367-FB55-47C7-8F5C-4B3792F730E0}" srcId="{100F89DD-F8F7-4B26-AB67-A55935F73D4D}" destId="{7E0F4542-BB6F-4170-B62A-8F5BD3B2D9BA}" srcOrd="0" destOrd="0" parTransId="{88FDACB9-8008-4DE3-8923-473AEFA9FF2D}" sibTransId="{BF53D948-029A-41BB-94FE-44DD98498DE6}"/>
    <dgm:cxn modelId="{46E74FD8-747C-4717-9798-F140943E3A33}" type="presOf" srcId="{72571BCD-51F0-4824-9C92-A95DE6F0695C}" destId="{3EEC00F0-2516-4C25-8F65-AA6C07A0B1B9}" srcOrd="0" destOrd="0" presId="urn:microsoft.com/office/officeart/2005/8/layout/default"/>
    <dgm:cxn modelId="{AC268DD1-473C-4E5C-B3B9-DDAE8964F887}" srcId="{100F89DD-F8F7-4B26-AB67-A55935F73D4D}" destId="{09DA057F-4584-452C-ADBF-EDD9057E4375}" srcOrd="1" destOrd="0" parTransId="{759497FA-4AA1-4C33-857C-56654072C9F4}" sibTransId="{C513F1A1-D2F7-495E-A0BF-D8393185BD01}"/>
    <dgm:cxn modelId="{44961922-2400-4E3B-98FC-5A762FA9C3CC}" type="presOf" srcId="{100F89DD-F8F7-4B26-AB67-A55935F73D4D}" destId="{025A89F5-EBEF-4A02-B0A2-ABAEF1EF0EEF}" srcOrd="0" destOrd="0" presId="urn:microsoft.com/office/officeart/2005/8/layout/default"/>
    <dgm:cxn modelId="{9F66D8CA-DAC8-47E1-8E34-FC6CD4F4CEAE}" type="presOf" srcId="{641C197D-B462-47CB-9DD7-F61CBC5B55B8}" destId="{3D101E88-B857-4D9A-9C93-2A0EE5FEA853}" srcOrd="0" destOrd="0" presId="urn:microsoft.com/office/officeart/2005/8/layout/default"/>
    <dgm:cxn modelId="{B27B9CE8-FD36-4599-9EC7-A6ED75CA6718}" type="presOf" srcId="{1A1FA242-6142-4D7F-BA03-E49FA8630ECA}" destId="{0DF4A441-9863-4D62-9E72-0453E07A6CDF}" srcOrd="0" destOrd="0" presId="urn:microsoft.com/office/officeart/2005/8/layout/default"/>
    <dgm:cxn modelId="{E654BE17-2E56-4C17-9467-9A9F22F1A3E4}" srcId="{100F89DD-F8F7-4B26-AB67-A55935F73D4D}" destId="{1A1FA242-6142-4D7F-BA03-E49FA8630ECA}" srcOrd="4" destOrd="0" parTransId="{F0E47A9F-0F65-485D-A3F3-DE81115E98E0}" sibTransId="{7DFB73CC-C2AA-4AFB-8B06-FFC712B6719C}"/>
    <dgm:cxn modelId="{76F3E3C7-6FF6-4AF6-9B09-E55BAD048E31}" srcId="{100F89DD-F8F7-4B26-AB67-A55935F73D4D}" destId="{72571BCD-51F0-4824-9C92-A95DE6F0695C}" srcOrd="3" destOrd="0" parTransId="{FD9BB988-7C80-4F60-8B58-0967CA34971C}" sibTransId="{9E0DE806-1622-445C-90AD-35905485F0EF}"/>
    <dgm:cxn modelId="{1ECBA14A-B9EB-4D46-A6FD-E342F1A33F59}" srcId="{100F89DD-F8F7-4B26-AB67-A55935F73D4D}" destId="{641C197D-B462-47CB-9DD7-F61CBC5B55B8}" srcOrd="2" destOrd="0" parTransId="{7DC07261-F38F-406D-92EB-23B2E26C1077}" sibTransId="{DA07BA61-5950-43BB-A63B-25D751E2A31F}"/>
    <dgm:cxn modelId="{65D76DE7-DFB2-4901-A357-4C4933819AC2}" type="presOf" srcId="{7E0F4542-BB6F-4170-B62A-8F5BD3B2D9BA}" destId="{B089C9EB-20C3-4E5C-9DD4-D0D3275F80DE}" srcOrd="0" destOrd="0" presId="urn:microsoft.com/office/officeart/2005/8/layout/default"/>
    <dgm:cxn modelId="{A7B91B8A-0CB4-4349-B46B-B12E8187818E}" type="presOf" srcId="{09DA057F-4584-452C-ADBF-EDD9057E4375}" destId="{A72B0A77-375B-458B-9779-7AC8C6EC99FD}" srcOrd="0" destOrd="0" presId="urn:microsoft.com/office/officeart/2005/8/layout/default"/>
    <dgm:cxn modelId="{8320CFD1-2726-43C3-8A6E-555D77CD562D}" type="presParOf" srcId="{025A89F5-EBEF-4A02-B0A2-ABAEF1EF0EEF}" destId="{B089C9EB-20C3-4E5C-9DD4-D0D3275F80DE}" srcOrd="0" destOrd="0" presId="urn:microsoft.com/office/officeart/2005/8/layout/default"/>
    <dgm:cxn modelId="{95F850F5-6A8B-4704-8AFC-B3B6AAEF116E}" type="presParOf" srcId="{025A89F5-EBEF-4A02-B0A2-ABAEF1EF0EEF}" destId="{F4A475C8-0B72-4DFE-9788-34D09FFB979A}" srcOrd="1" destOrd="0" presId="urn:microsoft.com/office/officeart/2005/8/layout/default"/>
    <dgm:cxn modelId="{721D5842-8DA4-4A81-BEE6-89185328FE68}" type="presParOf" srcId="{025A89F5-EBEF-4A02-B0A2-ABAEF1EF0EEF}" destId="{A72B0A77-375B-458B-9779-7AC8C6EC99FD}" srcOrd="2" destOrd="0" presId="urn:microsoft.com/office/officeart/2005/8/layout/default"/>
    <dgm:cxn modelId="{0CD93BE6-4A1C-4B23-AAA6-40B240A941FD}" type="presParOf" srcId="{025A89F5-EBEF-4A02-B0A2-ABAEF1EF0EEF}" destId="{B3F0A43E-971D-4C42-AE85-037FD0C3CB65}" srcOrd="3" destOrd="0" presId="urn:microsoft.com/office/officeart/2005/8/layout/default"/>
    <dgm:cxn modelId="{BA6D9456-D05C-4574-B2E0-BD259C73E1A2}" type="presParOf" srcId="{025A89F5-EBEF-4A02-B0A2-ABAEF1EF0EEF}" destId="{3D101E88-B857-4D9A-9C93-2A0EE5FEA853}" srcOrd="4" destOrd="0" presId="urn:microsoft.com/office/officeart/2005/8/layout/default"/>
    <dgm:cxn modelId="{11F344B5-8937-47F6-BB07-A63DEAE58C56}" type="presParOf" srcId="{025A89F5-EBEF-4A02-B0A2-ABAEF1EF0EEF}" destId="{56616ABA-8AE6-4FD4-B6D6-63F323E195A4}" srcOrd="5" destOrd="0" presId="urn:microsoft.com/office/officeart/2005/8/layout/default"/>
    <dgm:cxn modelId="{661B4466-A572-4D07-B43B-312E5399B134}" type="presParOf" srcId="{025A89F5-EBEF-4A02-B0A2-ABAEF1EF0EEF}" destId="{3EEC00F0-2516-4C25-8F65-AA6C07A0B1B9}" srcOrd="6" destOrd="0" presId="urn:microsoft.com/office/officeart/2005/8/layout/default"/>
    <dgm:cxn modelId="{5E5A79C0-8818-4022-AE50-FBD8AA0842ED}" type="presParOf" srcId="{025A89F5-EBEF-4A02-B0A2-ABAEF1EF0EEF}" destId="{8C83F52F-CA1F-4314-A5C6-4F703C9611DB}" srcOrd="7" destOrd="0" presId="urn:microsoft.com/office/officeart/2005/8/layout/default"/>
    <dgm:cxn modelId="{E9C9D49E-5005-44FB-AF55-25E2B84E5DDB}" type="presParOf" srcId="{025A89F5-EBEF-4A02-B0A2-ABAEF1EF0EEF}" destId="{0DF4A441-9863-4D62-9E72-0453E07A6CDF}" srcOrd="8"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7DA521A-57C4-47A7-87DD-256E7D1C8803}">
      <dsp:nvSpPr>
        <dsp:cNvPr id="0" name=""/>
        <dsp:cNvSpPr/>
      </dsp:nvSpPr>
      <dsp:spPr>
        <a:xfrm>
          <a:off x="0" y="591343"/>
          <a:ext cx="2571749" cy="1543050"/>
        </a:xfrm>
        <a:prstGeom prst="rect">
          <a:avLst/>
        </a:prstGeom>
        <a:gradFill rotWithShape="0">
          <a:gsLst>
            <a:gs pos="0">
              <a:schemeClr val="accent2">
                <a:hueOff val="0"/>
                <a:satOff val="0"/>
                <a:lumOff val="0"/>
                <a:alphaOff val="0"/>
                <a:shade val="15000"/>
                <a:satMod val="180000"/>
              </a:schemeClr>
            </a:gs>
            <a:gs pos="50000">
              <a:schemeClr val="accent2">
                <a:hueOff val="0"/>
                <a:satOff val="0"/>
                <a:lumOff val="0"/>
                <a:alphaOff val="0"/>
                <a:shade val="45000"/>
                <a:satMod val="170000"/>
              </a:schemeClr>
            </a:gs>
            <a:gs pos="70000">
              <a:schemeClr val="accent2">
                <a:hueOff val="0"/>
                <a:satOff val="0"/>
                <a:lumOff val="0"/>
                <a:alphaOff val="0"/>
                <a:tint val="99000"/>
                <a:shade val="65000"/>
                <a:satMod val="155000"/>
              </a:schemeClr>
            </a:gs>
            <a:gs pos="100000">
              <a:schemeClr val="accent2">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cs-CZ" sz="2700" kern="1200" dirty="0" smtClean="0"/>
            <a:t>NEBUNĚČNÍ</a:t>
          </a:r>
          <a:endParaRPr lang="cs-CZ" sz="2700" kern="1200" dirty="0"/>
        </a:p>
      </dsp:txBody>
      <dsp:txXfrm>
        <a:off x="0" y="591343"/>
        <a:ext cx="2571749" cy="1543050"/>
      </dsp:txXfrm>
    </dsp:sp>
    <dsp:sp modelId="{BF05923D-81A9-4DAD-A8D8-F57511CB0D3F}">
      <dsp:nvSpPr>
        <dsp:cNvPr id="0" name=""/>
        <dsp:cNvSpPr/>
      </dsp:nvSpPr>
      <dsp:spPr>
        <a:xfrm>
          <a:off x="2828925" y="591343"/>
          <a:ext cx="2571749" cy="1543050"/>
        </a:xfrm>
        <a:prstGeom prst="rect">
          <a:avLst/>
        </a:prstGeom>
        <a:gradFill rotWithShape="0">
          <a:gsLst>
            <a:gs pos="0">
              <a:schemeClr val="accent2">
                <a:hueOff val="-5040797"/>
                <a:satOff val="2192"/>
                <a:lumOff val="637"/>
                <a:alphaOff val="0"/>
                <a:shade val="15000"/>
                <a:satMod val="180000"/>
              </a:schemeClr>
            </a:gs>
            <a:gs pos="50000">
              <a:schemeClr val="accent2">
                <a:hueOff val="-5040797"/>
                <a:satOff val="2192"/>
                <a:lumOff val="637"/>
                <a:alphaOff val="0"/>
                <a:shade val="45000"/>
                <a:satMod val="170000"/>
              </a:schemeClr>
            </a:gs>
            <a:gs pos="70000">
              <a:schemeClr val="accent2">
                <a:hueOff val="-5040797"/>
                <a:satOff val="2192"/>
                <a:lumOff val="637"/>
                <a:alphaOff val="0"/>
                <a:tint val="99000"/>
                <a:shade val="65000"/>
                <a:satMod val="155000"/>
              </a:schemeClr>
            </a:gs>
            <a:gs pos="100000">
              <a:schemeClr val="accent2">
                <a:hueOff val="-5040797"/>
                <a:satOff val="2192"/>
                <a:lumOff val="637"/>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cs-CZ" sz="2700" kern="1200" dirty="0" smtClean="0"/>
            <a:t>PRVOBUNĚČNÍ</a:t>
          </a:r>
          <a:endParaRPr lang="cs-CZ" sz="2700" kern="1200" dirty="0"/>
        </a:p>
      </dsp:txBody>
      <dsp:txXfrm>
        <a:off x="2828925" y="591343"/>
        <a:ext cx="2571749" cy="1543050"/>
      </dsp:txXfrm>
    </dsp:sp>
    <dsp:sp modelId="{D3CD3D4E-573F-4BC0-91E1-98A2D5A06A79}">
      <dsp:nvSpPr>
        <dsp:cNvPr id="0" name=""/>
        <dsp:cNvSpPr/>
      </dsp:nvSpPr>
      <dsp:spPr>
        <a:xfrm>
          <a:off x="5657849" y="591343"/>
          <a:ext cx="2571749" cy="1543050"/>
        </a:xfrm>
        <a:prstGeom prst="rect">
          <a:avLst/>
        </a:prstGeom>
        <a:gradFill rotWithShape="0">
          <a:gsLst>
            <a:gs pos="0">
              <a:schemeClr val="accent2">
                <a:hueOff val="-10081594"/>
                <a:satOff val="4384"/>
                <a:lumOff val="1275"/>
                <a:alphaOff val="0"/>
                <a:shade val="15000"/>
                <a:satMod val="180000"/>
              </a:schemeClr>
            </a:gs>
            <a:gs pos="50000">
              <a:schemeClr val="accent2">
                <a:hueOff val="-10081594"/>
                <a:satOff val="4384"/>
                <a:lumOff val="1275"/>
                <a:alphaOff val="0"/>
                <a:shade val="45000"/>
                <a:satMod val="170000"/>
              </a:schemeClr>
            </a:gs>
            <a:gs pos="70000">
              <a:schemeClr val="accent2">
                <a:hueOff val="-10081594"/>
                <a:satOff val="4384"/>
                <a:lumOff val="1275"/>
                <a:alphaOff val="0"/>
                <a:tint val="99000"/>
                <a:shade val="65000"/>
                <a:satMod val="155000"/>
              </a:schemeClr>
            </a:gs>
            <a:gs pos="100000">
              <a:schemeClr val="accent2">
                <a:hueOff val="-10081594"/>
                <a:satOff val="4384"/>
                <a:lumOff val="1275"/>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cs-CZ" sz="2700" kern="1200" dirty="0" smtClean="0"/>
            <a:t>HOUBY</a:t>
          </a:r>
          <a:endParaRPr lang="cs-CZ" sz="2700" kern="1200" dirty="0"/>
        </a:p>
      </dsp:txBody>
      <dsp:txXfrm>
        <a:off x="5657849" y="591343"/>
        <a:ext cx="2571749" cy="1543050"/>
      </dsp:txXfrm>
    </dsp:sp>
    <dsp:sp modelId="{85ED39B7-5C9A-456B-910B-CE62C2B87F19}">
      <dsp:nvSpPr>
        <dsp:cNvPr id="0" name=""/>
        <dsp:cNvSpPr/>
      </dsp:nvSpPr>
      <dsp:spPr>
        <a:xfrm>
          <a:off x="1414462" y="2391568"/>
          <a:ext cx="2571749" cy="1543050"/>
        </a:xfrm>
        <a:prstGeom prst="rect">
          <a:avLst/>
        </a:prstGeom>
        <a:gradFill rotWithShape="0">
          <a:gsLst>
            <a:gs pos="0">
              <a:schemeClr val="accent2">
                <a:hueOff val="-15122391"/>
                <a:satOff val="6577"/>
                <a:lumOff val="1912"/>
                <a:alphaOff val="0"/>
                <a:shade val="15000"/>
                <a:satMod val="180000"/>
              </a:schemeClr>
            </a:gs>
            <a:gs pos="50000">
              <a:schemeClr val="accent2">
                <a:hueOff val="-15122391"/>
                <a:satOff val="6577"/>
                <a:lumOff val="1912"/>
                <a:alphaOff val="0"/>
                <a:shade val="45000"/>
                <a:satMod val="170000"/>
              </a:schemeClr>
            </a:gs>
            <a:gs pos="70000">
              <a:schemeClr val="accent2">
                <a:hueOff val="-15122391"/>
                <a:satOff val="6577"/>
                <a:lumOff val="1912"/>
                <a:alphaOff val="0"/>
                <a:tint val="99000"/>
                <a:shade val="65000"/>
                <a:satMod val="155000"/>
              </a:schemeClr>
            </a:gs>
            <a:gs pos="100000">
              <a:schemeClr val="accent2">
                <a:hueOff val="-15122391"/>
                <a:satOff val="6577"/>
                <a:lumOff val="1912"/>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cs-CZ" sz="2700" kern="1200" dirty="0" smtClean="0"/>
            <a:t>ROSTLINY</a:t>
          </a:r>
          <a:endParaRPr lang="cs-CZ" sz="2700" kern="1200" dirty="0"/>
        </a:p>
      </dsp:txBody>
      <dsp:txXfrm>
        <a:off x="1414462" y="2391568"/>
        <a:ext cx="2571749" cy="1543050"/>
      </dsp:txXfrm>
    </dsp:sp>
    <dsp:sp modelId="{592A9BB7-ADBE-49A9-9E62-BC1F1B8D5D1C}">
      <dsp:nvSpPr>
        <dsp:cNvPr id="0" name=""/>
        <dsp:cNvSpPr/>
      </dsp:nvSpPr>
      <dsp:spPr>
        <a:xfrm>
          <a:off x="4243387" y="2391568"/>
          <a:ext cx="2571749" cy="1543050"/>
        </a:xfrm>
        <a:prstGeom prst="rect">
          <a:avLst/>
        </a:prstGeom>
        <a:gradFill rotWithShape="0">
          <a:gsLst>
            <a:gs pos="0">
              <a:schemeClr val="accent2">
                <a:hueOff val="-20163188"/>
                <a:satOff val="8769"/>
                <a:lumOff val="2550"/>
                <a:alphaOff val="0"/>
                <a:shade val="15000"/>
                <a:satMod val="180000"/>
              </a:schemeClr>
            </a:gs>
            <a:gs pos="50000">
              <a:schemeClr val="accent2">
                <a:hueOff val="-20163188"/>
                <a:satOff val="8769"/>
                <a:lumOff val="2550"/>
                <a:alphaOff val="0"/>
                <a:shade val="45000"/>
                <a:satMod val="170000"/>
              </a:schemeClr>
            </a:gs>
            <a:gs pos="70000">
              <a:schemeClr val="accent2">
                <a:hueOff val="-20163188"/>
                <a:satOff val="8769"/>
                <a:lumOff val="2550"/>
                <a:alphaOff val="0"/>
                <a:tint val="99000"/>
                <a:shade val="65000"/>
                <a:satMod val="155000"/>
              </a:schemeClr>
            </a:gs>
            <a:gs pos="100000">
              <a:schemeClr val="accent2">
                <a:hueOff val="-20163188"/>
                <a:satOff val="8769"/>
                <a:lumOff val="255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cs-CZ" sz="2700" kern="1200" dirty="0" smtClean="0"/>
            <a:t>ŽIVOČICHOVÉ</a:t>
          </a:r>
          <a:endParaRPr lang="cs-CZ" sz="2700" kern="1200" dirty="0"/>
        </a:p>
      </dsp:txBody>
      <dsp:txXfrm>
        <a:off x="4243387" y="2391568"/>
        <a:ext cx="2571749" cy="154305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1497EA9-C229-4755-85CE-0D4C67A7D2A4}">
      <dsp:nvSpPr>
        <dsp:cNvPr id="0" name=""/>
        <dsp:cNvSpPr/>
      </dsp:nvSpPr>
      <dsp:spPr>
        <a:xfrm>
          <a:off x="0" y="108016"/>
          <a:ext cx="1904999" cy="1143000"/>
        </a:xfrm>
        <a:prstGeom prst="rect">
          <a:avLst/>
        </a:prstGeom>
        <a:solidFill>
          <a:schemeClr val="accent2">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cs-CZ" sz="2100" kern="1200" dirty="0" smtClean="0"/>
            <a:t>PRODUCENTI</a:t>
          </a:r>
          <a:endParaRPr lang="cs-CZ" sz="2100" kern="1200" dirty="0"/>
        </a:p>
      </dsp:txBody>
      <dsp:txXfrm>
        <a:off x="0" y="108016"/>
        <a:ext cx="1904999" cy="1143000"/>
      </dsp:txXfrm>
    </dsp:sp>
    <dsp:sp modelId="{ADF1C3B9-3A10-41E4-80D4-0F2B8FAAFC13}">
      <dsp:nvSpPr>
        <dsp:cNvPr id="0" name=""/>
        <dsp:cNvSpPr/>
      </dsp:nvSpPr>
      <dsp:spPr>
        <a:xfrm>
          <a:off x="2095500" y="120464"/>
          <a:ext cx="1904999" cy="1143000"/>
        </a:xfrm>
        <a:prstGeom prst="rect">
          <a:avLst/>
        </a:prstGeom>
        <a:solidFill>
          <a:schemeClr val="accent3">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cs-CZ" sz="2100" kern="1200" dirty="0" smtClean="0"/>
            <a:t>KONZUMENTI</a:t>
          </a:r>
          <a:endParaRPr lang="cs-CZ" sz="2100" kern="1200" dirty="0"/>
        </a:p>
      </dsp:txBody>
      <dsp:txXfrm>
        <a:off x="2095500" y="120464"/>
        <a:ext cx="1904999" cy="1143000"/>
      </dsp:txXfrm>
    </dsp:sp>
    <dsp:sp modelId="{2F6584A2-AE9D-4BC3-90D5-EB99ABB29A0F}">
      <dsp:nvSpPr>
        <dsp:cNvPr id="0" name=""/>
        <dsp:cNvSpPr/>
      </dsp:nvSpPr>
      <dsp:spPr>
        <a:xfrm>
          <a:off x="4191000" y="120464"/>
          <a:ext cx="1904999" cy="1143000"/>
        </a:xfrm>
        <a:prstGeom prst="rect">
          <a:avLst/>
        </a:prstGeom>
        <a:solidFill>
          <a:schemeClr val="accent4">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cs-CZ" sz="2100" kern="1200" dirty="0" smtClean="0"/>
            <a:t>ROZKLADAČI</a:t>
          </a:r>
          <a:endParaRPr lang="cs-CZ" sz="2100" kern="1200" dirty="0"/>
        </a:p>
      </dsp:txBody>
      <dsp:txXfrm>
        <a:off x="4191000" y="120464"/>
        <a:ext cx="1904999" cy="1143000"/>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37ACAAB-DB0A-4FB8-B28D-78B0D6C83F56}">
      <dsp:nvSpPr>
        <dsp:cNvPr id="0" name=""/>
        <dsp:cNvSpPr/>
      </dsp:nvSpPr>
      <dsp:spPr>
        <a:xfrm>
          <a:off x="0" y="344889"/>
          <a:ext cx="1125511" cy="675307"/>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KOPRETINA</a:t>
          </a:r>
          <a:endParaRPr lang="cs-CZ" sz="1400" kern="1200" dirty="0"/>
        </a:p>
      </dsp:txBody>
      <dsp:txXfrm>
        <a:off x="0" y="344889"/>
        <a:ext cx="1125511" cy="675307"/>
      </dsp:txXfrm>
    </dsp:sp>
    <dsp:sp modelId="{9AC1E2EC-F279-4517-97F3-3C19E257B518}">
      <dsp:nvSpPr>
        <dsp:cNvPr id="0" name=""/>
        <dsp:cNvSpPr/>
      </dsp:nvSpPr>
      <dsp:spPr>
        <a:xfrm>
          <a:off x="1245594" y="346422"/>
          <a:ext cx="1125511" cy="675307"/>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BĚLÁSEK </a:t>
          </a:r>
          <a:endParaRPr lang="cs-CZ" sz="1400" kern="1200" dirty="0"/>
        </a:p>
      </dsp:txBody>
      <dsp:txXfrm>
        <a:off x="1245594" y="346422"/>
        <a:ext cx="1125511" cy="675307"/>
      </dsp:txXfrm>
    </dsp:sp>
    <dsp:sp modelId="{DD023361-9967-4ED4-9BFB-CC8D3CF9A715}">
      <dsp:nvSpPr>
        <dsp:cNvPr id="0" name=""/>
        <dsp:cNvSpPr/>
      </dsp:nvSpPr>
      <dsp:spPr>
        <a:xfrm>
          <a:off x="2483657" y="346422"/>
          <a:ext cx="1125511" cy="675307"/>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VÁŽKA</a:t>
          </a:r>
          <a:endParaRPr lang="cs-CZ" sz="1400" kern="1200" dirty="0"/>
        </a:p>
      </dsp:txBody>
      <dsp:txXfrm>
        <a:off x="2483657" y="346422"/>
        <a:ext cx="1125511" cy="675307"/>
      </dsp:txXfrm>
    </dsp:sp>
    <dsp:sp modelId="{54D9F5D4-9BD4-4D70-831E-AE09BDD55E8C}">
      <dsp:nvSpPr>
        <dsp:cNvPr id="0" name=""/>
        <dsp:cNvSpPr/>
      </dsp:nvSpPr>
      <dsp:spPr>
        <a:xfrm>
          <a:off x="3721720" y="346422"/>
          <a:ext cx="1125511" cy="675307"/>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SKOKAN</a:t>
          </a:r>
          <a:endParaRPr lang="cs-CZ" sz="1400" kern="1200" dirty="0"/>
        </a:p>
      </dsp:txBody>
      <dsp:txXfrm>
        <a:off x="3721720" y="346422"/>
        <a:ext cx="1125511" cy="675307"/>
      </dsp:txXfrm>
    </dsp:sp>
    <dsp:sp modelId="{64A1127C-8663-47AD-9F97-6EE90DD261A9}">
      <dsp:nvSpPr>
        <dsp:cNvPr id="0" name=""/>
        <dsp:cNvSpPr/>
      </dsp:nvSpPr>
      <dsp:spPr>
        <a:xfrm>
          <a:off x="4959783" y="346422"/>
          <a:ext cx="1125511" cy="675307"/>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UŽOVKA</a:t>
          </a:r>
          <a:endParaRPr lang="cs-CZ" sz="1400" kern="1200" dirty="0"/>
        </a:p>
      </dsp:txBody>
      <dsp:txXfrm>
        <a:off x="4959783" y="346422"/>
        <a:ext cx="1125511" cy="675307"/>
      </dsp:txXfrm>
    </dsp:sp>
    <dsp:sp modelId="{2EB779B3-E321-4555-B633-11531C4919A7}">
      <dsp:nvSpPr>
        <dsp:cNvPr id="0" name=""/>
        <dsp:cNvSpPr/>
      </dsp:nvSpPr>
      <dsp:spPr>
        <a:xfrm>
          <a:off x="6197845" y="346422"/>
          <a:ext cx="1125511" cy="675307"/>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ČÁP</a:t>
          </a:r>
          <a:endParaRPr lang="cs-CZ" sz="1400" kern="1200" dirty="0"/>
        </a:p>
      </dsp:txBody>
      <dsp:txXfrm>
        <a:off x="6197845" y="346422"/>
        <a:ext cx="1125511" cy="675307"/>
      </dsp:txXfrm>
    </dsp:sp>
    <dsp:sp modelId="{593E6475-6306-49CF-9DCC-3EFD3842EB39}">
      <dsp:nvSpPr>
        <dsp:cNvPr id="0" name=""/>
        <dsp:cNvSpPr/>
      </dsp:nvSpPr>
      <dsp:spPr>
        <a:xfrm>
          <a:off x="7435908" y="346422"/>
          <a:ext cx="1125511" cy="675307"/>
        </a:xfrm>
        <a:prstGeom prst="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cs-CZ" sz="1400" kern="1200" dirty="0" smtClean="0"/>
            <a:t>ŽÍŽALA</a:t>
          </a:r>
          <a:endParaRPr lang="cs-CZ" sz="1400" kern="1200" dirty="0"/>
        </a:p>
      </dsp:txBody>
      <dsp:txXfrm>
        <a:off x="7435908" y="346422"/>
        <a:ext cx="1125511" cy="675307"/>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6638027-EA33-499A-8F65-0F892CBBB3DE}">
      <dsp:nvSpPr>
        <dsp:cNvPr id="0" name=""/>
        <dsp:cNvSpPr/>
      </dsp:nvSpPr>
      <dsp:spPr>
        <a:xfrm>
          <a:off x="3358629" y="1079"/>
          <a:ext cx="843580" cy="548327"/>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cs-CZ" sz="1800" kern="1200" dirty="0"/>
        </a:p>
      </dsp:txBody>
      <dsp:txXfrm>
        <a:off x="3358629" y="1079"/>
        <a:ext cx="843580" cy="548327"/>
      </dsp:txXfrm>
    </dsp:sp>
    <dsp:sp modelId="{8284F65C-0CAF-49F3-8685-EA73C11F403F}">
      <dsp:nvSpPr>
        <dsp:cNvPr id="0" name=""/>
        <dsp:cNvSpPr/>
      </dsp:nvSpPr>
      <dsp:spPr>
        <a:xfrm>
          <a:off x="2213899" y="275242"/>
          <a:ext cx="3133041" cy="3133041"/>
        </a:xfrm>
        <a:custGeom>
          <a:avLst/>
          <a:gdLst/>
          <a:ahLst/>
          <a:cxnLst/>
          <a:rect l="0" t="0" r="0" b="0"/>
          <a:pathLst>
            <a:path>
              <a:moveTo>
                <a:pt x="2099051" y="93293"/>
              </a:moveTo>
              <a:arcTo wR="1566520" hR="1566520" stAng="17392412" swAng="77311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34F3614C-0290-4E0F-8298-0BBB40E46739}">
      <dsp:nvSpPr>
        <dsp:cNvPr id="0" name=""/>
        <dsp:cNvSpPr/>
      </dsp:nvSpPr>
      <dsp:spPr>
        <a:xfrm>
          <a:off x="4583385" y="590890"/>
          <a:ext cx="843580" cy="548327"/>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endParaRPr lang="cs-CZ" sz="1900" kern="1200" dirty="0"/>
        </a:p>
      </dsp:txBody>
      <dsp:txXfrm>
        <a:off x="4583385" y="590890"/>
        <a:ext cx="843580" cy="548327"/>
      </dsp:txXfrm>
    </dsp:sp>
    <dsp:sp modelId="{2E09D2FD-B6C0-4A11-B03F-CE2D7A07A7A7}">
      <dsp:nvSpPr>
        <dsp:cNvPr id="0" name=""/>
        <dsp:cNvSpPr/>
      </dsp:nvSpPr>
      <dsp:spPr>
        <a:xfrm>
          <a:off x="2213899" y="275242"/>
          <a:ext cx="3133041" cy="3133041"/>
        </a:xfrm>
        <a:custGeom>
          <a:avLst/>
          <a:gdLst/>
          <a:ahLst/>
          <a:cxnLst/>
          <a:rect l="0" t="0" r="0" b="0"/>
          <a:pathLst>
            <a:path>
              <a:moveTo>
                <a:pt x="3030592" y="1009312"/>
              </a:moveTo>
              <a:arcTo wR="1566520" hR="1566520" stAng="20349826" swAng="1064970"/>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7FE7EC3-A163-4EA6-95F2-CC4648294BC6}">
      <dsp:nvSpPr>
        <dsp:cNvPr id="0" name=""/>
        <dsp:cNvSpPr/>
      </dsp:nvSpPr>
      <dsp:spPr>
        <a:xfrm>
          <a:off x="4885874" y="1916183"/>
          <a:ext cx="843580" cy="548327"/>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cs-CZ" sz="1800" kern="1200" dirty="0"/>
        </a:p>
      </dsp:txBody>
      <dsp:txXfrm>
        <a:off x="4885874" y="1916183"/>
        <a:ext cx="843580" cy="548327"/>
      </dsp:txXfrm>
    </dsp:sp>
    <dsp:sp modelId="{F0651C9B-C340-47FA-BAD5-50222B463A6A}">
      <dsp:nvSpPr>
        <dsp:cNvPr id="0" name=""/>
        <dsp:cNvSpPr/>
      </dsp:nvSpPr>
      <dsp:spPr>
        <a:xfrm>
          <a:off x="2213899" y="275242"/>
          <a:ext cx="3133041" cy="3133041"/>
        </a:xfrm>
        <a:custGeom>
          <a:avLst/>
          <a:gdLst/>
          <a:ahLst/>
          <a:cxnLst/>
          <a:rect l="0" t="0" r="0" b="0"/>
          <a:pathLst>
            <a:path>
              <a:moveTo>
                <a:pt x="2949449" y="2302384"/>
              </a:moveTo>
              <a:arcTo wR="1566520" hR="1566520" stAng="1681061" swAng="836228"/>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3B7D6B55-8397-4AD0-8011-3E6AE139F22E}">
      <dsp:nvSpPr>
        <dsp:cNvPr id="0" name=""/>
        <dsp:cNvSpPr/>
      </dsp:nvSpPr>
      <dsp:spPr>
        <a:xfrm>
          <a:off x="4038317" y="2978985"/>
          <a:ext cx="843580" cy="548327"/>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cs-CZ" sz="1800" kern="1200" dirty="0"/>
        </a:p>
      </dsp:txBody>
      <dsp:txXfrm>
        <a:off x="4038317" y="2978985"/>
        <a:ext cx="843580" cy="548327"/>
      </dsp:txXfrm>
    </dsp:sp>
    <dsp:sp modelId="{505AEC77-43C9-4B58-B9FB-7A3E5CC7B1F7}">
      <dsp:nvSpPr>
        <dsp:cNvPr id="0" name=""/>
        <dsp:cNvSpPr/>
      </dsp:nvSpPr>
      <dsp:spPr>
        <a:xfrm>
          <a:off x="2213899" y="275242"/>
          <a:ext cx="3133041" cy="3133041"/>
        </a:xfrm>
        <a:custGeom>
          <a:avLst/>
          <a:gdLst/>
          <a:ahLst/>
          <a:cxnLst/>
          <a:rect l="0" t="0" r="0" b="0"/>
          <a:pathLst>
            <a:path>
              <a:moveTo>
                <a:pt x="1722181" y="3125288"/>
              </a:moveTo>
              <a:arcTo wR="1566520" hR="1566520" stAng="5057836" swAng="684328"/>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4C49355-5B3A-4DB2-BB9E-424FE9C2B6FB}">
      <dsp:nvSpPr>
        <dsp:cNvPr id="0" name=""/>
        <dsp:cNvSpPr/>
      </dsp:nvSpPr>
      <dsp:spPr>
        <a:xfrm>
          <a:off x="2678942" y="2978985"/>
          <a:ext cx="843580" cy="548327"/>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cs-CZ" sz="1800" kern="1200" dirty="0"/>
        </a:p>
      </dsp:txBody>
      <dsp:txXfrm>
        <a:off x="2678942" y="2978985"/>
        <a:ext cx="843580" cy="548327"/>
      </dsp:txXfrm>
    </dsp:sp>
    <dsp:sp modelId="{155AEB6E-4885-4C67-A45B-1542B848986A}">
      <dsp:nvSpPr>
        <dsp:cNvPr id="0" name=""/>
        <dsp:cNvSpPr/>
      </dsp:nvSpPr>
      <dsp:spPr>
        <a:xfrm>
          <a:off x="2213899" y="275242"/>
          <a:ext cx="3133041" cy="3133041"/>
        </a:xfrm>
        <a:custGeom>
          <a:avLst/>
          <a:gdLst/>
          <a:ahLst/>
          <a:cxnLst/>
          <a:rect l="0" t="0" r="0" b="0"/>
          <a:pathLst>
            <a:path>
              <a:moveTo>
                <a:pt x="401542" y="2613808"/>
              </a:moveTo>
              <a:arcTo wR="1566520" hR="1566520" stAng="8282711" swAng="836228"/>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E947A5E1-F424-46A9-9236-2F2CA0A6E2F6}">
      <dsp:nvSpPr>
        <dsp:cNvPr id="0" name=""/>
        <dsp:cNvSpPr/>
      </dsp:nvSpPr>
      <dsp:spPr>
        <a:xfrm>
          <a:off x="1831385" y="1916183"/>
          <a:ext cx="843580" cy="548327"/>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cs-CZ" sz="1800" kern="1200" dirty="0"/>
        </a:p>
      </dsp:txBody>
      <dsp:txXfrm>
        <a:off x="1831385" y="1916183"/>
        <a:ext cx="843580" cy="548327"/>
      </dsp:txXfrm>
    </dsp:sp>
    <dsp:sp modelId="{664B7545-0837-4E5A-BD6B-181E867F754A}">
      <dsp:nvSpPr>
        <dsp:cNvPr id="0" name=""/>
        <dsp:cNvSpPr/>
      </dsp:nvSpPr>
      <dsp:spPr>
        <a:xfrm>
          <a:off x="2213899" y="275242"/>
          <a:ext cx="3133041" cy="3133041"/>
        </a:xfrm>
        <a:custGeom>
          <a:avLst/>
          <a:gdLst/>
          <a:ahLst/>
          <a:cxnLst/>
          <a:rect l="0" t="0" r="0" b="0"/>
          <a:pathLst>
            <a:path>
              <a:moveTo>
                <a:pt x="2272" y="1482167"/>
              </a:moveTo>
              <a:arcTo wR="1566520" hR="1566520" stAng="10985204" swAng="1064970"/>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31251798-9F3A-40E6-8157-CE08B89CF47B}">
      <dsp:nvSpPr>
        <dsp:cNvPr id="0" name=""/>
        <dsp:cNvSpPr/>
      </dsp:nvSpPr>
      <dsp:spPr>
        <a:xfrm>
          <a:off x="2133874" y="590890"/>
          <a:ext cx="843580" cy="548327"/>
        </a:xfrm>
        <a:prstGeom prst="roundRect">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endParaRPr lang="cs-CZ" sz="1900" kern="1200" dirty="0"/>
        </a:p>
      </dsp:txBody>
      <dsp:txXfrm>
        <a:off x="2133874" y="590890"/>
        <a:ext cx="843580" cy="548327"/>
      </dsp:txXfrm>
    </dsp:sp>
    <dsp:sp modelId="{4DC38D97-6632-4F5E-91D8-6AB7CC573C8E}">
      <dsp:nvSpPr>
        <dsp:cNvPr id="0" name=""/>
        <dsp:cNvSpPr/>
      </dsp:nvSpPr>
      <dsp:spPr>
        <a:xfrm>
          <a:off x="2213899" y="275242"/>
          <a:ext cx="3133041" cy="3133041"/>
        </a:xfrm>
        <a:custGeom>
          <a:avLst/>
          <a:gdLst/>
          <a:ahLst/>
          <a:cxnLst/>
          <a:rect l="0" t="0" r="0" b="0"/>
          <a:pathLst>
            <a:path>
              <a:moveTo>
                <a:pt x="718871" y="249145"/>
              </a:moveTo>
              <a:arcTo wR="1566520" hR="1566520" stAng="14234473" swAng="77311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DE218FF-BAFC-4A44-A8DD-AC402AF68486}">
      <dsp:nvSpPr>
        <dsp:cNvPr id="0" name=""/>
        <dsp:cNvSpPr/>
      </dsp:nvSpPr>
      <dsp:spPr>
        <a:xfrm>
          <a:off x="369" y="72605"/>
          <a:ext cx="1439808" cy="863885"/>
        </a:xfrm>
        <a:prstGeom prst="rect">
          <a:avLst/>
        </a:prstGeom>
        <a:gradFill rotWithShape="0">
          <a:gsLst>
            <a:gs pos="0">
              <a:schemeClr val="lt1">
                <a:hueOff val="0"/>
                <a:satOff val="0"/>
                <a:lumOff val="0"/>
                <a:alphaOff val="0"/>
                <a:shade val="15000"/>
                <a:satMod val="180000"/>
              </a:schemeClr>
            </a:gs>
            <a:gs pos="50000">
              <a:schemeClr val="lt1">
                <a:hueOff val="0"/>
                <a:satOff val="0"/>
                <a:lumOff val="0"/>
                <a:alphaOff val="0"/>
                <a:shade val="45000"/>
                <a:satMod val="170000"/>
              </a:schemeClr>
            </a:gs>
            <a:gs pos="70000">
              <a:schemeClr val="lt1">
                <a:hueOff val="0"/>
                <a:satOff val="0"/>
                <a:lumOff val="0"/>
                <a:alphaOff val="0"/>
                <a:tint val="99000"/>
                <a:shade val="65000"/>
                <a:satMod val="155000"/>
              </a:schemeClr>
            </a:gs>
            <a:gs pos="100000">
              <a:schemeClr val="l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kern="1200" smtClean="0"/>
            <a:t>RYBNÍK</a:t>
          </a:r>
          <a:endParaRPr lang="cs-CZ" sz="2400" kern="1200" dirty="0"/>
        </a:p>
      </dsp:txBody>
      <dsp:txXfrm>
        <a:off x="369" y="72605"/>
        <a:ext cx="1439808" cy="863885"/>
      </dsp:txXfrm>
    </dsp:sp>
    <dsp:sp modelId="{0AF0CCE6-A6DF-44BD-82CF-65A42FCF0044}">
      <dsp:nvSpPr>
        <dsp:cNvPr id="0" name=""/>
        <dsp:cNvSpPr/>
      </dsp:nvSpPr>
      <dsp:spPr>
        <a:xfrm>
          <a:off x="1584158" y="72605"/>
          <a:ext cx="1439808" cy="863885"/>
        </a:xfrm>
        <a:prstGeom prst="rect">
          <a:avLst/>
        </a:prstGeom>
        <a:gradFill rotWithShape="0">
          <a:gsLst>
            <a:gs pos="0">
              <a:schemeClr val="lt1">
                <a:hueOff val="0"/>
                <a:satOff val="0"/>
                <a:lumOff val="0"/>
                <a:alphaOff val="0"/>
                <a:shade val="15000"/>
                <a:satMod val="180000"/>
              </a:schemeClr>
            </a:gs>
            <a:gs pos="50000">
              <a:schemeClr val="lt1">
                <a:hueOff val="0"/>
                <a:satOff val="0"/>
                <a:lumOff val="0"/>
                <a:alphaOff val="0"/>
                <a:shade val="45000"/>
                <a:satMod val="170000"/>
              </a:schemeClr>
            </a:gs>
            <a:gs pos="70000">
              <a:schemeClr val="lt1">
                <a:hueOff val="0"/>
                <a:satOff val="0"/>
                <a:lumOff val="0"/>
                <a:alphaOff val="0"/>
                <a:tint val="99000"/>
                <a:shade val="65000"/>
                <a:satMod val="155000"/>
              </a:schemeClr>
            </a:gs>
            <a:gs pos="100000">
              <a:schemeClr val="l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kern="1200" smtClean="0"/>
            <a:t>POLE</a:t>
          </a:r>
          <a:endParaRPr lang="cs-CZ" sz="2400" kern="1200" dirty="0"/>
        </a:p>
      </dsp:txBody>
      <dsp:txXfrm>
        <a:off x="1584158" y="72605"/>
        <a:ext cx="1439808" cy="863885"/>
      </dsp:txXfrm>
    </dsp:sp>
    <dsp:sp modelId="{2413CE52-0B2D-4096-BF09-81FB5589EF6A}">
      <dsp:nvSpPr>
        <dsp:cNvPr id="0" name=""/>
        <dsp:cNvSpPr/>
      </dsp:nvSpPr>
      <dsp:spPr>
        <a:xfrm>
          <a:off x="369" y="1080471"/>
          <a:ext cx="1439808" cy="863885"/>
        </a:xfrm>
        <a:prstGeom prst="rect">
          <a:avLst/>
        </a:prstGeom>
        <a:gradFill rotWithShape="0">
          <a:gsLst>
            <a:gs pos="0">
              <a:schemeClr val="lt1">
                <a:hueOff val="0"/>
                <a:satOff val="0"/>
                <a:lumOff val="0"/>
                <a:alphaOff val="0"/>
                <a:shade val="15000"/>
                <a:satMod val="180000"/>
              </a:schemeClr>
            </a:gs>
            <a:gs pos="50000">
              <a:schemeClr val="lt1">
                <a:hueOff val="0"/>
                <a:satOff val="0"/>
                <a:lumOff val="0"/>
                <a:alphaOff val="0"/>
                <a:shade val="45000"/>
                <a:satMod val="170000"/>
              </a:schemeClr>
            </a:gs>
            <a:gs pos="70000">
              <a:schemeClr val="lt1">
                <a:hueOff val="0"/>
                <a:satOff val="0"/>
                <a:lumOff val="0"/>
                <a:alphaOff val="0"/>
                <a:tint val="99000"/>
                <a:shade val="65000"/>
                <a:satMod val="155000"/>
              </a:schemeClr>
            </a:gs>
            <a:gs pos="100000">
              <a:schemeClr val="l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kern="1200" dirty="0" smtClean="0"/>
            <a:t>LOUKA</a:t>
          </a:r>
          <a:endParaRPr lang="cs-CZ" sz="2400" kern="1200" dirty="0"/>
        </a:p>
      </dsp:txBody>
      <dsp:txXfrm>
        <a:off x="369" y="1080471"/>
        <a:ext cx="1439808" cy="863885"/>
      </dsp:txXfrm>
    </dsp:sp>
    <dsp:sp modelId="{4C5A7E64-997F-448A-AE44-4E2CC0772AF2}">
      <dsp:nvSpPr>
        <dsp:cNvPr id="0" name=""/>
        <dsp:cNvSpPr/>
      </dsp:nvSpPr>
      <dsp:spPr>
        <a:xfrm>
          <a:off x="1584158" y="1080471"/>
          <a:ext cx="1439808" cy="863885"/>
        </a:xfrm>
        <a:prstGeom prst="rect">
          <a:avLst/>
        </a:prstGeom>
        <a:gradFill rotWithShape="0">
          <a:gsLst>
            <a:gs pos="0">
              <a:schemeClr val="lt1">
                <a:hueOff val="0"/>
                <a:satOff val="0"/>
                <a:lumOff val="0"/>
                <a:alphaOff val="0"/>
                <a:shade val="15000"/>
                <a:satMod val="180000"/>
              </a:schemeClr>
            </a:gs>
            <a:gs pos="50000">
              <a:schemeClr val="lt1">
                <a:hueOff val="0"/>
                <a:satOff val="0"/>
                <a:lumOff val="0"/>
                <a:alphaOff val="0"/>
                <a:shade val="45000"/>
                <a:satMod val="170000"/>
              </a:schemeClr>
            </a:gs>
            <a:gs pos="70000">
              <a:schemeClr val="lt1">
                <a:hueOff val="0"/>
                <a:satOff val="0"/>
                <a:lumOff val="0"/>
                <a:alphaOff val="0"/>
                <a:tint val="99000"/>
                <a:shade val="65000"/>
                <a:satMod val="155000"/>
              </a:schemeClr>
            </a:gs>
            <a:gs pos="100000">
              <a:schemeClr val="l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kern="1200" dirty="0" smtClean="0"/>
            <a:t>LES</a:t>
          </a:r>
          <a:endParaRPr lang="cs-CZ" sz="2400" kern="1200" dirty="0"/>
        </a:p>
      </dsp:txBody>
      <dsp:txXfrm>
        <a:off x="1584158" y="1080471"/>
        <a:ext cx="1439808" cy="863885"/>
      </dsp:txXfrm>
    </dsp:sp>
    <dsp:sp modelId="{A9D5882D-6AAF-4C42-A9B8-2F5D0928142E}">
      <dsp:nvSpPr>
        <dsp:cNvPr id="0" name=""/>
        <dsp:cNvSpPr/>
      </dsp:nvSpPr>
      <dsp:spPr>
        <a:xfrm>
          <a:off x="369" y="2088337"/>
          <a:ext cx="1439808" cy="863885"/>
        </a:xfrm>
        <a:prstGeom prst="rect">
          <a:avLst/>
        </a:prstGeom>
        <a:gradFill rotWithShape="0">
          <a:gsLst>
            <a:gs pos="0">
              <a:schemeClr val="lt1">
                <a:hueOff val="0"/>
                <a:satOff val="0"/>
                <a:lumOff val="0"/>
                <a:alphaOff val="0"/>
                <a:shade val="15000"/>
                <a:satMod val="180000"/>
              </a:schemeClr>
            </a:gs>
            <a:gs pos="50000">
              <a:schemeClr val="lt1">
                <a:hueOff val="0"/>
                <a:satOff val="0"/>
                <a:lumOff val="0"/>
                <a:alphaOff val="0"/>
                <a:shade val="45000"/>
                <a:satMod val="170000"/>
              </a:schemeClr>
            </a:gs>
            <a:gs pos="70000">
              <a:schemeClr val="lt1">
                <a:hueOff val="0"/>
                <a:satOff val="0"/>
                <a:lumOff val="0"/>
                <a:alphaOff val="0"/>
                <a:tint val="99000"/>
                <a:shade val="65000"/>
                <a:satMod val="155000"/>
              </a:schemeClr>
            </a:gs>
            <a:gs pos="100000">
              <a:schemeClr val="l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kern="1200" smtClean="0"/>
            <a:t>POUŠŤ</a:t>
          </a:r>
          <a:endParaRPr lang="cs-CZ" sz="2400" kern="1200" dirty="0"/>
        </a:p>
      </dsp:txBody>
      <dsp:txXfrm>
        <a:off x="369" y="2088337"/>
        <a:ext cx="1439808" cy="863885"/>
      </dsp:txXfrm>
    </dsp:sp>
    <dsp:sp modelId="{9D7723B4-9CFC-485F-926B-E215FB64F017}">
      <dsp:nvSpPr>
        <dsp:cNvPr id="0" name=""/>
        <dsp:cNvSpPr/>
      </dsp:nvSpPr>
      <dsp:spPr>
        <a:xfrm>
          <a:off x="1584158" y="2088337"/>
          <a:ext cx="1439808" cy="863885"/>
        </a:xfrm>
        <a:prstGeom prst="rect">
          <a:avLst/>
        </a:prstGeom>
        <a:gradFill rotWithShape="0">
          <a:gsLst>
            <a:gs pos="0">
              <a:schemeClr val="lt1">
                <a:hueOff val="0"/>
                <a:satOff val="0"/>
                <a:lumOff val="0"/>
                <a:alphaOff val="0"/>
                <a:shade val="15000"/>
                <a:satMod val="180000"/>
              </a:schemeClr>
            </a:gs>
            <a:gs pos="50000">
              <a:schemeClr val="lt1">
                <a:hueOff val="0"/>
                <a:satOff val="0"/>
                <a:lumOff val="0"/>
                <a:alphaOff val="0"/>
                <a:shade val="45000"/>
                <a:satMod val="170000"/>
              </a:schemeClr>
            </a:gs>
            <a:gs pos="70000">
              <a:schemeClr val="lt1">
                <a:hueOff val="0"/>
                <a:satOff val="0"/>
                <a:lumOff val="0"/>
                <a:alphaOff val="0"/>
                <a:tint val="99000"/>
                <a:shade val="65000"/>
                <a:satMod val="155000"/>
              </a:schemeClr>
            </a:gs>
            <a:gs pos="100000">
              <a:schemeClr val="l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kern="1200" smtClean="0"/>
            <a:t>VINICE</a:t>
          </a:r>
          <a:endParaRPr lang="cs-CZ" sz="2400" kern="1200" dirty="0"/>
        </a:p>
      </dsp:txBody>
      <dsp:txXfrm>
        <a:off x="1584158" y="2088337"/>
        <a:ext cx="1439808" cy="863885"/>
      </dsp:txXfrm>
    </dsp:sp>
    <dsp:sp modelId="{C018EB5B-2494-4DC2-80C8-57858956695F}">
      <dsp:nvSpPr>
        <dsp:cNvPr id="0" name=""/>
        <dsp:cNvSpPr/>
      </dsp:nvSpPr>
      <dsp:spPr>
        <a:xfrm>
          <a:off x="369" y="3096203"/>
          <a:ext cx="1439808" cy="863885"/>
        </a:xfrm>
        <a:prstGeom prst="rect">
          <a:avLst/>
        </a:prstGeom>
        <a:gradFill rotWithShape="0">
          <a:gsLst>
            <a:gs pos="0">
              <a:schemeClr val="lt1">
                <a:hueOff val="0"/>
                <a:satOff val="0"/>
                <a:lumOff val="0"/>
                <a:alphaOff val="0"/>
                <a:shade val="15000"/>
                <a:satMod val="180000"/>
              </a:schemeClr>
            </a:gs>
            <a:gs pos="50000">
              <a:schemeClr val="lt1">
                <a:hueOff val="0"/>
                <a:satOff val="0"/>
                <a:lumOff val="0"/>
                <a:alphaOff val="0"/>
                <a:shade val="45000"/>
                <a:satMod val="170000"/>
              </a:schemeClr>
            </a:gs>
            <a:gs pos="70000">
              <a:schemeClr val="lt1">
                <a:hueOff val="0"/>
                <a:satOff val="0"/>
                <a:lumOff val="0"/>
                <a:alphaOff val="0"/>
                <a:tint val="99000"/>
                <a:shade val="65000"/>
                <a:satMod val="155000"/>
              </a:schemeClr>
            </a:gs>
            <a:gs pos="100000">
              <a:schemeClr val="l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kern="1200" smtClean="0"/>
            <a:t>JEZERO</a:t>
          </a:r>
          <a:endParaRPr lang="cs-CZ" sz="2400" kern="1200" dirty="0"/>
        </a:p>
      </dsp:txBody>
      <dsp:txXfrm>
        <a:off x="369" y="3096203"/>
        <a:ext cx="1439808" cy="863885"/>
      </dsp:txXfrm>
    </dsp:sp>
    <dsp:sp modelId="{8200B83C-26EE-48C0-AE0E-C74E220760D4}">
      <dsp:nvSpPr>
        <dsp:cNvPr id="0" name=""/>
        <dsp:cNvSpPr/>
      </dsp:nvSpPr>
      <dsp:spPr>
        <a:xfrm>
          <a:off x="1584158" y="3096203"/>
          <a:ext cx="1439808" cy="863885"/>
        </a:xfrm>
        <a:prstGeom prst="rect">
          <a:avLst/>
        </a:prstGeom>
        <a:gradFill rotWithShape="0">
          <a:gsLst>
            <a:gs pos="0">
              <a:schemeClr val="lt1">
                <a:hueOff val="0"/>
                <a:satOff val="0"/>
                <a:lumOff val="0"/>
                <a:alphaOff val="0"/>
                <a:shade val="15000"/>
                <a:satMod val="180000"/>
              </a:schemeClr>
            </a:gs>
            <a:gs pos="50000">
              <a:schemeClr val="lt1">
                <a:hueOff val="0"/>
                <a:satOff val="0"/>
                <a:lumOff val="0"/>
                <a:alphaOff val="0"/>
                <a:shade val="45000"/>
                <a:satMod val="170000"/>
              </a:schemeClr>
            </a:gs>
            <a:gs pos="70000">
              <a:schemeClr val="lt1">
                <a:hueOff val="0"/>
                <a:satOff val="0"/>
                <a:lumOff val="0"/>
                <a:alphaOff val="0"/>
                <a:tint val="99000"/>
                <a:shade val="65000"/>
                <a:satMod val="155000"/>
              </a:schemeClr>
            </a:gs>
            <a:gs pos="100000">
              <a:schemeClr val="l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kern="1200" smtClean="0"/>
            <a:t>SAD</a:t>
          </a:r>
          <a:endParaRPr lang="cs-CZ" sz="2400" kern="1200" dirty="0"/>
        </a:p>
      </dsp:txBody>
      <dsp:txXfrm>
        <a:off x="1584158" y="3096203"/>
        <a:ext cx="1439808" cy="863885"/>
      </dsp:txXfrm>
    </dsp:sp>
    <dsp:sp modelId="{FB055613-6527-48B6-AD41-77FDCC2059F8}">
      <dsp:nvSpPr>
        <dsp:cNvPr id="0" name=""/>
        <dsp:cNvSpPr/>
      </dsp:nvSpPr>
      <dsp:spPr>
        <a:xfrm>
          <a:off x="369" y="4104069"/>
          <a:ext cx="1439808" cy="863885"/>
        </a:xfrm>
        <a:prstGeom prst="rect">
          <a:avLst/>
        </a:prstGeom>
        <a:gradFill rotWithShape="0">
          <a:gsLst>
            <a:gs pos="0">
              <a:schemeClr val="lt1">
                <a:hueOff val="0"/>
                <a:satOff val="0"/>
                <a:lumOff val="0"/>
                <a:alphaOff val="0"/>
                <a:shade val="15000"/>
                <a:satMod val="180000"/>
              </a:schemeClr>
            </a:gs>
            <a:gs pos="50000">
              <a:schemeClr val="lt1">
                <a:hueOff val="0"/>
                <a:satOff val="0"/>
                <a:lumOff val="0"/>
                <a:alphaOff val="0"/>
                <a:shade val="45000"/>
                <a:satMod val="170000"/>
              </a:schemeClr>
            </a:gs>
            <a:gs pos="70000">
              <a:schemeClr val="lt1">
                <a:hueOff val="0"/>
                <a:satOff val="0"/>
                <a:lumOff val="0"/>
                <a:alphaOff val="0"/>
                <a:tint val="99000"/>
                <a:shade val="65000"/>
                <a:satMod val="155000"/>
              </a:schemeClr>
            </a:gs>
            <a:gs pos="100000">
              <a:schemeClr val="l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kern="1200" smtClean="0"/>
            <a:t>MOŘE</a:t>
          </a:r>
          <a:endParaRPr lang="cs-CZ" sz="2400" kern="1200" dirty="0"/>
        </a:p>
      </dsp:txBody>
      <dsp:txXfrm>
        <a:off x="369" y="4104069"/>
        <a:ext cx="1439808" cy="863885"/>
      </dsp:txXfrm>
    </dsp:sp>
    <dsp:sp modelId="{50AB0FCE-6F65-4C0D-9808-6723D4119F92}">
      <dsp:nvSpPr>
        <dsp:cNvPr id="0" name=""/>
        <dsp:cNvSpPr/>
      </dsp:nvSpPr>
      <dsp:spPr>
        <a:xfrm>
          <a:off x="1584158" y="4104069"/>
          <a:ext cx="1439808" cy="863885"/>
        </a:xfrm>
        <a:prstGeom prst="rect">
          <a:avLst/>
        </a:prstGeom>
        <a:gradFill rotWithShape="0">
          <a:gsLst>
            <a:gs pos="0">
              <a:schemeClr val="lt1">
                <a:hueOff val="0"/>
                <a:satOff val="0"/>
                <a:lumOff val="0"/>
                <a:alphaOff val="0"/>
                <a:shade val="15000"/>
                <a:satMod val="180000"/>
              </a:schemeClr>
            </a:gs>
            <a:gs pos="50000">
              <a:schemeClr val="lt1">
                <a:hueOff val="0"/>
                <a:satOff val="0"/>
                <a:lumOff val="0"/>
                <a:alphaOff val="0"/>
                <a:shade val="45000"/>
                <a:satMod val="170000"/>
              </a:schemeClr>
            </a:gs>
            <a:gs pos="70000">
              <a:schemeClr val="lt1">
                <a:hueOff val="0"/>
                <a:satOff val="0"/>
                <a:lumOff val="0"/>
                <a:alphaOff val="0"/>
                <a:tint val="99000"/>
                <a:shade val="65000"/>
                <a:satMod val="155000"/>
              </a:schemeClr>
            </a:gs>
            <a:gs pos="100000">
              <a:schemeClr val="lt1">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cs-CZ" sz="2400" kern="1200" smtClean="0"/>
            <a:t>SAVANA</a:t>
          </a:r>
          <a:endParaRPr lang="cs-CZ" sz="2400" kern="1200" dirty="0"/>
        </a:p>
      </dsp:txBody>
      <dsp:txXfrm>
        <a:off x="1584158" y="4104069"/>
        <a:ext cx="1439808" cy="863885"/>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089C9EB-20C3-4E5C-9DD4-D0D3275F80DE}">
      <dsp:nvSpPr>
        <dsp:cNvPr id="0" name=""/>
        <dsp:cNvSpPr/>
      </dsp:nvSpPr>
      <dsp:spPr>
        <a:xfrm>
          <a:off x="0" y="699839"/>
          <a:ext cx="2092732" cy="1255639"/>
        </a:xfrm>
        <a:prstGeom prst="rect">
          <a:avLst/>
        </a:prstGeom>
        <a:gradFill rotWithShape="0">
          <a:gsLst>
            <a:gs pos="0">
              <a:schemeClr val="accent2">
                <a:hueOff val="0"/>
                <a:satOff val="0"/>
                <a:lumOff val="0"/>
                <a:alphaOff val="0"/>
                <a:shade val="15000"/>
                <a:satMod val="180000"/>
              </a:schemeClr>
            </a:gs>
            <a:gs pos="50000">
              <a:schemeClr val="accent2">
                <a:hueOff val="0"/>
                <a:satOff val="0"/>
                <a:lumOff val="0"/>
                <a:alphaOff val="0"/>
                <a:shade val="45000"/>
                <a:satMod val="170000"/>
              </a:schemeClr>
            </a:gs>
            <a:gs pos="70000">
              <a:schemeClr val="accent2">
                <a:hueOff val="0"/>
                <a:satOff val="0"/>
                <a:lumOff val="0"/>
                <a:alphaOff val="0"/>
                <a:tint val="99000"/>
                <a:shade val="65000"/>
                <a:satMod val="155000"/>
              </a:schemeClr>
            </a:gs>
            <a:gs pos="100000">
              <a:schemeClr val="accent2">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cs-CZ" sz="2500" kern="1200" dirty="0" smtClean="0"/>
            <a:t>SADY</a:t>
          </a:r>
          <a:endParaRPr lang="cs-CZ" sz="2500" kern="1200" dirty="0"/>
        </a:p>
      </dsp:txBody>
      <dsp:txXfrm>
        <a:off x="0" y="699839"/>
        <a:ext cx="2092732" cy="1255639"/>
      </dsp:txXfrm>
    </dsp:sp>
    <dsp:sp modelId="{A72B0A77-375B-458B-9779-7AC8C6EC99FD}">
      <dsp:nvSpPr>
        <dsp:cNvPr id="0" name=""/>
        <dsp:cNvSpPr/>
      </dsp:nvSpPr>
      <dsp:spPr>
        <a:xfrm>
          <a:off x="2302005" y="699839"/>
          <a:ext cx="2092732" cy="1255639"/>
        </a:xfrm>
        <a:prstGeom prst="rect">
          <a:avLst/>
        </a:prstGeom>
        <a:gradFill rotWithShape="0">
          <a:gsLst>
            <a:gs pos="0">
              <a:schemeClr val="accent2">
                <a:hueOff val="-5040797"/>
                <a:satOff val="2192"/>
                <a:lumOff val="637"/>
                <a:alphaOff val="0"/>
                <a:shade val="15000"/>
                <a:satMod val="180000"/>
              </a:schemeClr>
            </a:gs>
            <a:gs pos="50000">
              <a:schemeClr val="accent2">
                <a:hueOff val="-5040797"/>
                <a:satOff val="2192"/>
                <a:lumOff val="637"/>
                <a:alphaOff val="0"/>
                <a:shade val="45000"/>
                <a:satMod val="170000"/>
              </a:schemeClr>
            </a:gs>
            <a:gs pos="70000">
              <a:schemeClr val="accent2">
                <a:hueOff val="-5040797"/>
                <a:satOff val="2192"/>
                <a:lumOff val="637"/>
                <a:alphaOff val="0"/>
                <a:tint val="99000"/>
                <a:shade val="65000"/>
                <a:satMod val="155000"/>
              </a:schemeClr>
            </a:gs>
            <a:gs pos="100000">
              <a:schemeClr val="accent2">
                <a:hueOff val="-5040797"/>
                <a:satOff val="2192"/>
                <a:lumOff val="637"/>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cs-CZ" sz="2500" kern="1200" dirty="0" smtClean="0"/>
            <a:t>ZELINÁŘSKÉ ZAHRADY</a:t>
          </a:r>
          <a:endParaRPr lang="cs-CZ" sz="2500" kern="1200" dirty="0"/>
        </a:p>
      </dsp:txBody>
      <dsp:txXfrm>
        <a:off x="2302005" y="699839"/>
        <a:ext cx="2092732" cy="1255639"/>
      </dsp:txXfrm>
    </dsp:sp>
    <dsp:sp modelId="{3D101E88-B857-4D9A-9C93-2A0EE5FEA853}">
      <dsp:nvSpPr>
        <dsp:cNvPr id="0" name=""/>
        <dsp:cNvSpPr/>
      </dsp:nvSpPr>
      <dsp:spPr>
        <a:xfrm>
          <a:off x="4604011" y="699839"/>
          <a:ext cx="2092732" cy="1255639"/>
        </a:xfrm>
        <a:prstGeom prst="rect">
          <a:avLst/>
        </a:prstGeom>
        <a:gradFill rotWithShape="0">
          <a:gsLst>
            <a:gs pos="0">
              <a:schemeClr val="accent2">
                <a:hueOff val="-10081594"/>
                <a:satOff val="4384"/>
                <a:lumOff val="1275"/>
                <a:alphaOff val="0"/>
                <a:shade val="15000"/>
                <a:satMod val="180000"/>
              </a:schemeClr>
            </a:gs>
            <a:gs pos="50000">
              <a:schemeClr val="accent2">
                <a:hueOff val="-10081594"/>
                <a:satOff val="4384"/>
                <a:lumOff val="1275"/>
                <a:alphaOff val="0"/>
                <a:shade val="45000"/>
                <a:satMod val="170000"/>
              </a:schemeClr>
            </a:gs>
            <a:gs pos="70000">
              <a:schemeClr val="accent2">
                <a:hueOff val="-10081594"/>
                <a:satOff val="4384"/>
                <a:lumOff val="1275"/>
                <a:alphaOff val="0"/>
                <a:tint val="99000"/>
                <a:shade val="65000"/>
                <a:satMod val="155000"/>
              </a:schemeClr>
            </a:gs>
            <a:gs pos="100000">
              <a:schemeClr val="accent2">
                <a:hueOff val="-10081594"/>
                <a:satOff val="4384"/>
                <a:lumOff val="1275"/>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cs-CZ" sz="2500" kern="1200" dirty="0" smtClean="0"/>
            <a:t>PARKY</a:t>
          </a:r>
          <a:endParaRPr lang="cs-CZ" sz="2500" kern="1200" dirty="0"/>
        </a:p>
      </dsp:txBody>
      <dsp:txXfrm>
        <a:off x="4604011" y="699839"/>
        <a:ext cx="2092732" cy="1255639"/>
      </dsp:txXfrm>
    </dsp:sp>
    <dsp:sp modelId="{3EEC00F0-2516-4C25-8F65-AA6C07A0B1B9}">
      <dsp:nvSpPr>
        <dsp:cNvPr id="0" name=""/>
        <dsp:cNvSpPr/>
      </dsp:nvSpPr>
      <dsp:spPr>
        <a:xfrm>
          <a:off x="1151002" y="2164752"/>
          <a:ext cx="2092732" cy="1255639"/>
        </a:xfrm>
        <a:prstGeom prst="rect">
          <a:avLst/>
        </a:prstGeom>
        <a:gradFill rotWithShape="0">
          <a:gsLst>
            <a:gs pos="0">
              <a:schemeClr val="accent2">
                <a:hueOff val="-15122391"/>
                <a:satOff val="6577"/>
                <a:lumOff val="1912"/>
                <a:alphaOff val="0"/>
                <a:shade val="15000"/>
                <a:satMod val="180000"/>
              </a:schemeClr>
            </a:gs>
            <a:gs pos="50000">
              <a:schemeClr val="accent2">
                <a:hueOff val="-15122391"/>
                <a:satOff val="6577"/>
                <a:lumOff val="1912"/>
                <a:alphaOff val="0"/>
                <a:shade val="45000"/>
                <a:satMod val="170000"/>
              </a:schemeClr>
            </a:gs>
            <a:gs pos="70000">
              <a:schemeClr val="accent2">
                <a:hueOff val="-15122391"/>
                <a:satOff val="6577"/>
                <a:lumOff val="1912"/>
                <a:alphaOff val="0"/>
                <a:tint val="99000"/>
                <a:shade val="65000"/>
                <a:satMod val="155000"/>
              </a:schemeClr>
            </a:gs>
            <a:gs pos="100000">
              <a:schemeClr val="accent2">
                <a:hueOff val="-15122391"/>
                <a:satOff val="6577"/>
                <a:lumOff val="1912"/>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cs-CZ" sz="2500" kern="1200" dirty="0" smtClean="0"/>
            <a:t>SÍDLIŠTNÍ ZELEŇ</a:t>
          </a:r>
          <a:endParaRPr lang="cs-CZ" sz="2500" kern="1200" dirty="0"/>
        </a:p>
      </dsp:txBody>
      <dsp:txXfrm>
        <a:off x="1151002" y="2164752"/>
        <a:ext cx="2092732" cy="1255639"/>
      </dsp:txXfrm>
    </dsp:sp>
    <dsp:sp modelId="{0DF4A441-9863-4D62-9E72-0453E07A6CDF}">
      <dsp:nvSpPr>
        <dsp:cNvPr id="0" name=""/>
        <dsp:cNvSpPr/>
      </dsp:nvSpPr>
      <dsp:spPr>
        <a:xfrm>
          <a:off x="3453008" y="2164752"/>
          <a:ext cx="2092732" cy="1255639"/>
        </a:xfrm>
        <a:prstGeom prst="rect">
          <a:avLst/>
        </a:prstGeom>
        <a:gradFill rotWithShape="0">
          <a:gsLst>
            <a:gs pos="0">
              <a:schemeClr val="accent2">
                <a:hueOff val="-20163188"/>
                <a:satOff val="8769"/>
                <a:lumOff val="2550"/>
                <a:alphaOff val="0"/>
                <a:shade val="15000"/>
                <a:satMod val="180000"/>
              </a:schemeClr>
            </a:gs>
            <a:gs pos="50000">
              <a:schemeClr val="accent2">
                <a:hueOff val="-20163188"/>
                <a:satOff val="8769"/>
                <a:lumOff val="2550"/>
                <a:alphaOff val="0"/>
                <a:shade val="45000"/>
                <a:satMod val="170000"/>
              </a:schemeClr>
            </a:gs>
            <a:gs pos="70000">
              <a:schemeClr val="accent2">
                <a:hueOff val="-20163188"/>
                <a:satOff val="8769"/>
                <a:lumOff val="2550"/>
                <a:alphaOff val="0"/>
                <a:tint val="99000"/>
                <a:shade val="65000"/>
                <a:satMod val="155000"/>
              </a:schemeClr>
            </a:gs>
            <a:gs pos="100000">
              <a:schemeClr val="accent2">
                <a:hueOff val="-20163188"/>
                <a:satOff val="8769"/>
                <a:lumOff val="255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cs-CZ" sz="2500" kern="1200" dirty="0" smtClean="0"/>
            <a:t>RUMIŠTĚ</a:t>
          </a:r>
          <a:endParaRPr lang="cs-CZ" sz="2500" kern="1200" dirty="0"/>
        </a:p>
      </dsp:txBody>
      <dsp:txXfrm>
        <a:off x="3453008" y="2164752"/>
        <a:ext cx="2092732" cy="125563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0" name="Pravoúhlý trojúhelní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Nadpis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cs-CZ" smtClean="0"/>
              <a:t>Klepnutím lze upravit styl předlohy nadpisů.</a:t>
            </a:r>
            <a:endParaRPr kumimoji="0" lang="en-US"/>
          </a:p>
        </p:txBody>
      </p:sp>
      <p:sp>
        <p:nvSpPr>
          <p:cNvPr id="17" name="Podnadpis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grpSp>
        <p:nvGrpSpPr>
          <p:cNvPr id="2" name="Skupina 1"/>
          <p:cNvGrpSpPr/>
          <p:nvPr/>
        </p:nvGrpSpPr>
        <p:grpSpPr>
          <a:xfrm>
            <a:off x="-3765" y="4953000"/>
            <a:ext cx="9147765" cy="1912088"/>
            <a:chOff x="-3765" y="4832896"/>
            <a:chExt cx="9147765" cy="2032192"/>
          </a:xfrm>
        </p:grpSpPr>
        <p:sp>
          <p:nvSpPr>
            <p:cNvPr id="7" name="Volný tvar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olný tvar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olný tvar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Přímá spojovací čára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Zástupný symbol pro datum 29"/>
          <p:cNvSpPr>
            <a:spLocks noGrp="1"/>
          </p:cNvSpPr>
          <p:nvPr>
            <p:ph type="dt" sz="half" idx="10"/>
          </p:nvPr>
        </p:nvSpPr>
        <p:spPr/>
        <p:txBody>
          <a:bodyPr/>
          <a:lstStyle>
            <a:lvl1pPr>
              <a:defRPr>
                <a:solidFill>
                  <a:srgbClr val="FFFFFF"/>
                </a:solidFill>
              </a:defRPr>
            </a:lvl1pPr>
            <a:extLst/>
          </a:lstStyle>
          <a:p>
            <a:fld id="{18A2481B-5154-415F-B752-558547769AA3}" type="datetimeFigureOut">
              <a:rPr lang="cs-CZ" smtClean="0"/>
              <a:pPr/>
              <a:t>7.6.2012</a:t>
            </a:fld>
            <a:endParaRPr lang="cs-CZ"/>
          </a:p>
        </p:txBody>
      </p:sp>
      <p:sp>
        <p:nvSpPr>
          <p:cNvPr id="19" name="Zástupný symbol pro zápatí 18"/>
          <p:cNvSpPr>
            <a:spLocks noGrp="1"/>
          </p:cNvSpPr>
          <p:nvPr>
            <p:ph type="ftr" sz="quarter" idx="11"/>
          </p:nvPr>
        </p:nvSpPr>
        <p:spPr/>
        <p:txBody>
          <a:bodyPr/>
          <a:lstStyle>
            <a:lvl1pPr>
              <a:defRPr>
                <a:solidFill>
                  <a:schemeClr val="accent1">
                    <a:tint val="20000"/>
                  </a:schemeClr>
                </a:solidFill>
              </a:defRPr>
            </a:lvl1pPr>
            <a:extLst/>
          </a:lstStyle>
          <a:p>
            <a:endParaRPr lang="cs-CZ"/>
          </a:p>
        </p:txBody>
      </p:sp>
      <p:sp>
        <p:nvSpPr>
          <p:cNvPr id="27" name="Zástupný symbol pro číslo snímku 26"/>
          <p:cNvSpPr>
            <a:spLocks noGrp="1"/>
          </p:cNvSpPr>
          <p:nvPr>
            <p:ph type="sldNum" sz="quarter" idx="12"/>
          </p:nvPr>
        </p:nvSpPr>
        <p:spPr/>
        <p:txBody>
          <a:bodyPr/>
          <a:lstStyle>
            <a:lvl1pPr>
              <a:defRPr>
                <a:solidFill>
                  <a:srgbClr val="FFFFFF"/>
                </a:solidFill>
              </a:defRPr>
            </a:lvl1pPr>
            <a:extLst/>
          </a:lstStyle>
          <a:p>
            <a:fld id="{20264769-77EF-4CD0-90DE-F7D7F2D423C4}"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7.6.2012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a:p>
        </p:txBody>
      </p:sp>
      <p:sp>
        <p:nvSpPr>
          <p:cNvPr id="7" name="Nadpis 6"/>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7.6.2012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a:p>
        </p:txBody>
      </p:sp>
      <p:sp>
        <p:nvSpPr>
          <p:cNvPr id="7" name="Dvojitá šipk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vojitá šipk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2">
        <a:schemeClr val="bg1"/>
      </p:bgRef>
    </p:bg>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18A2481B-5154-415F-B752-558547769AA3}" type="datetimeFigureOut">
              <a:rPr lang="cs-CZ" smtClean="0"/>
              <a:pPr/>
              <a:t>7.6.2012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20264769-77EF-4CD0-90DE-F7D7F2D423C4}" type="slidenum">
              <a:rPr lang="cs-CZ" smtClean="0"/>
              <a:pPr/>
              <a:t>‹#›</a:t>
            </a:fld>
            <a:endParaRPr lang="cs-CZ"/>
          </a:p>
        </p:txBody>
      </p:sp>
      <p:sp>
        <p:nvSpPr>
          <p:cNvPr id="8" name="Nadpis 7"/>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18A2481B-5154-415F-B752-558547769AA3}" type="datetimeFigureOut">
              <a:rPr lang="cs-CZ" smtClean="0"/>
              <a:pPr/>
              <a:t>7.6.2012</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bg>
      <p:bgRef idx="1002">
        <a:schemeClr val="bg1"/>
      </p:bgRef>
    </p:bg>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extLst/>
          </a:lstStyle>
          <a:p>
            <a:fld id="{18A2481B-5154-415F-B752-558547769AA3}" type="datetimeFigureOut">
              <a:rPr lang="cs-CZ" smtClean="0"/>
              <a:pPr/>
              <a:t>7.6.2012</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20264769-77EF-4CD0-90DE-F7D7F2D423C4}" type="slidenum">
              <a:rPr lang="cs-CZ" smtClean="0"/>
              <a:pPr/>
              <a:t>‹#›</a:t>
            </a:fld>
            <a:endParaRPr lang="cs-CZ"/>
          </a:p>
        </p:txBody>
      </p:sp>
      <p:sp>
        <p:nvSpPr>
          <p:cNvPr id="6" name="Nadpis 5"/>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18A2481B-5154-415F-B752-558547769AA3}" type="datetimeFigureOut">
              <a:rPr lang="cs-CZ" smtClean="0"/>
              <a:pPr/>
              <a:t>7.6.2012</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727032" y="6407944"/>
            <a:ext cx="1920240" cy="365760"/>
          </a:xfrm>
        </p:spPr>
        <p:txBody>
          <a:bodyPr/>
          <a:lstStyle>
            <a:extLst/>
          </a:lstStyle>
          <a:p>
            <a:fld id="{18A2481B-5154-415F-B752-558547769AA3}" type="datetimeFigureOut">
              <a:rPr lang="cs-CZ" smtClean="0"/>
              <a:pPr/>
              <a:t>7.6.2012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cs-CZ" smtClean="0"/>
              <a:t>Klepnutím lze upravit styly předlohy textu.</a:t>
            </a:r>
          </a:p>
        </p:txBody>
      </p:sp>
      <p:sp>
        <p:nvSpPr>
          <p:cNvPr id="3" name="Zástupný symbol pro obrázek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cs-CZ" smtClean="0"/>
              <a:t>Klepnutím na ikonu přidáte obrázek.</a:t>
            </a:r>
            <a:endParaRPr kumimoji="0" lang="en-US" dirty="0"/>
          </a:p>
        </p:txBody>
      </p:sp>
      <p:sp>
        <p:nvSpPr>
          <p:cNvPr id="5" name="Zástupný symbol pro datum 4"/>
          <p:cNvSpPr>
            <a:spLocks noGrp="1"/>
          </p:cNvSpPr>
          <p:nvPr>
            <p:ph type="dt" sz="half" idx="10"/>
          </p:nvPr>
        </p:nvSpPr>
        <p:spPr/>
        <p:txBody>
          <a:bodyPr/>
          <a:lstStyle>
            <a:lvl1pPr>
              <a:defRPr>
                <a:solidFill>
                  <a:schemeClr val="tx1"/>
                </a:solidFill>
              </a:defRPr>
            </a:lvl1pPr>
            <a:extLst/>
          </a:lstStyle>
          <a:p>
            <a:fld id="{18A2481B-5154-415F-B752-558547769AA3}" type="datetimeFigureOut">
              <a:rPr lang="cs-CZ" smtClean="0"/>
              <a:pPr/>
              <a:t>7.6.2012</a:t>
            </a:fld>
            <a:endParaRPr lang="cs-CZ"/>
          </a:p>
        </p:txBody>
      </p:sp>
      <p:sp>
        <p:nvSpPr>
          <p:cNvPr id="6" name="Zástupný symbol pro zápatí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cs-CZ"/>
          </a:p>
        </p:txBody>
      </p:sp>
      <p:sp>
        <p:nvSpPr>
          <p:cNvPr id="7" name="Zástupný symbol pro číslo snímku 6"/>
          <p:cNvSpPr>
            <a:spLocks noGrp="1"/>
          </p:cNvSpPr>
          <p:nvPr>
            <p:ph type="sldNum" sz="quarter" idx="12"/>
          </p:nvPr>
        </p:nvSpPr>
        <p:spPr/>
        <p:txBody>
          <a:bodyPr/>
          <a:lstStyle>
            <a:lvl1pPr>
              <a:defRPr>
                <a:solidFill>
                  <a:schemeClr val="tx1"/>
                </a:solidFill>
              </a:defRPr>
            </a:lvl1pPr>
            <a:extLst/>
          </a:lstStyle>
          <a:p>
            <a:fld id="{20264769-77EF-4CD0-90DE-F7D7F2D423C4}" type="slidenum">
              <a:rPr lang="cs-CZ" smtClean="0"/>
              <a:pPr/>
              <a:t>‹#›</a:t>
            </a:fld>
            <a:endParaRPr lang="cs-CZ"/>
          </a:p>
        </p:txBody>
      </p:sp>
      <p:sp>
        <p:nvSpPr>
          <p:cNvPr id="2" name="Nadpis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cs-CZ" smtClean="0"/>
              <a:t>Klepnutím lze upravit styl předlohy nadpisů.</a:t>
            </a:r>
            <a:endParaRPr kumimoji="0" lang="en-US"/>
          </a:p>
        </p:txBody>
      </p:sp>
      <p:sp>
        <p:nvSpPr>
          <p:cNvPr id="8" name="Volný tvar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olný tvar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Pravoúhlý trojúhelník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Přímá spojovací čára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vojitá šipk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vojitá šipk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1481329"/>
            <a:ext cx="8229600" cy="4386071"/>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7.6.2012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44013" y="274640"/>
            <a:ext cx="1777470" cy="5592761"/>
          </a:xfrm>
        </p:spPr>
        <p:txBody>
          <a:bodyPr vert="eaVert"/>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41"/>
            <a:ext cx="6324600" cy="5592760"/>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7.6.2012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lvl1pPr>
              <a:defRPr/>
            </a:lvl1pPr>
          </a:lstStyle>
          <a:p>
            <a:fld id="{18A2481B-5154-415F-B752-558547769AA3}" type="datetimeFigureOut">
              <a:rPr lang="cs-CZ" smtClean="0"/>
              <a:pPr/>
              <a:t>7.6.2012</a:t>
            </a:fld>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20264769-77EF-4CD0-90DE-F7D7F2D423C4}" type="slidenum">
              <a:rPr lang="cs-CZ" smtClean="0"/>
              <a:pPr/>
              <a:t>‹#›</a:t>
            </a:fld>
            <a:endParaRPr lang="cs-C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fld id="{18A2481B-5154-415F-B752-558547769AA3}" type="datetimeFigureOut">
              <a:rPr lang="cs-CZ" smtClean="0"/>
              <a:pPr/>
              <a:t>7.6.2012</a:t>
            </a:fld>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20264769-77EF-4CD0-90DE-F7D7F2D423C4}" type="slidenum">
              <a:rPr lang="cs-CZ" smtClean="0"/>
              <a:pPr/>
              <a:t>‹#›</a:t>
            </a:fld>
            <a:endParaRPr lang="cs-CZ"/>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lvl1pPr>
              <a:defRPr/>
            </a:lvl1pPr>
          </a:lstStyle>
          <a:p>
            <a:fld id="{18A2481B-5154-415F-B752-558547769AA3}" type="datetimeFigureOut">
              <a:rPr lang="cs-CZ" smtClean="0"/>
              <a:pPr/>
              <a:t>7.6.2012</a:t>
            </a:fld>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20264769-77EF-4CD0-90DE-F7D7F2D423C4}" type="slidenum">
              <a:rPr lang="cs-CZ" smtClean="0"/>
              <a:pPr/>
              <a:t>‹#›</a:t>
            </a:fld>
            <a:endParaRPr lang="cs-CZ"/>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fld id="{18A2481B-5154-415F-B752-558547769AA3}" type="datetimeFigureOut">
              <a:rPr lang="cs-CZ" smtClean="0"/>
              <a:pPr/>
              <a:t>7.6.2012</a:t>
            </a:fld>
            <a:endParaRPr lang="cs-CZ"/>
          </a:p>
        </p:txBody>
      </p:sp>
      <p:sp>
        <p:nvSpPr>
          <p:cNvPr id="6" name="Zástupný symbol pro zápatí 4"/>
          <p:cNvSpPr>
            <a:spLocks noGrp="1"/>
          </p:cNvSpPr>
          <p:nvPr>
            <p:ph type="ftr" sz="quarter" idx="11"/>
          </p:nvPr>
        </p:nvSpPr>
        <p:spPr/>
        <p:txBody>
          <a:bodyPr/>
          <a:lstStyle>
            <a:lvl1pPr>
              <a:defRPr/>
            </a:lvl1pPr>
          </a:lstStyle>
          <a:p>
            <a:endParaRPr lang="cs-CZ"/>
          </a:p>
        </p:txBody>
      </p:sp>
      <p:sp>
        <p:nvSpPr>
          <p:cNvPr id="7" name="Zástupný symbol pro číslo snímku 5"/>
          <p:cNvSpPr>
            <a:spLocks noGrp="1"/>
          </p:cNvSpPr>
          <p:nvPr>
            <p:ph type="sldNum" sz="quarter" idx="12"/>
          </p:nvPr>
        </p:nvSpPr>
        <p:spPr/>
        <p:txBody>
          <a:bodyPr/>
          <a:lstStyle>
            <a:lvl1pPr>
              <a:defRPr/>
            </a:lvl1pPr>
          </a:lstStyle>
          <a:p>
            <a:fld id="{20264769-77EF-4CD0-90DE-F7D7F2D423C4}" type="slidenum">
              <a:rPr lang="cs-CZ" smtClean="0"/>
              <a:pPr/>
              <a:t>‹#›</a:t>
            </a:fld>
            <a:endParaRPr lang="cs-CZ"/>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3"/>
          <p:cNvSpPr>
            <a:spLocks noGrp="1"/>
          </p:cNvSpPr>
          <p:nvPr>
            <p:ph type="dt" sz="half" idx="10"/>
          </p:nvPr>
        </p:nvSpPr>
        <p:spPr/>
        <p:txBody>
          <a:bodyPr/>
          <a:lstStyle>
            <a:lvl1pPr>
              <a:defRPr/>
            </a:lvl1pPr>
          </a:lstStyle>
          <a:p>
            <a:fld id="{18A2481B-5154-415F-B752-558547769AA3}" type="datetimeFigureOut">
              <a:rPr lang="cs-CZ" smtClean="0"/>
              <a:pPr/>
              <a:t>7.6.2012</a:t>
            </a:fld>
            <a:endParaRPr lang="cs-CZ"/>
          </a:p>
        </p:txBody>
      </p:sp>
      <p:sp>
        <p:nvSpPr>
          <p:cNvPr id="8" name="Zástupný symbol pro zápatí 4"/>
          <p:cNvSpPr>
            <a:spLocks noGrp="1"/>
          </p:cNvSpPr>
          <p:nvPr>
            <p:ph type="ftr" sz="quarter" idx="11"/>
          </p:nvPr>
        </p:nvSpPr>
        <p:spPr/>
        <p:txBody>
          <a:bodyPr/>
          <a:lstStyle>
            <a:lvl1pPr>
              <a:defRPr/>
            </a:lvl1pPr>
          </a:lstStyle>
          <a:p>
            <a:endParaRPr lang="cs-CZ"/>
          </a:p>
        </p:txBody>
      </p:sp>
      <p:sp>
        <p:nvSpPr>
          <p:cNvPr id="9" name="Zástupný symbol pro číslo snímku 5"/>
          <p:cNvSpPr>
            <a:spLocks noGrp="1"/>
          </p:cNvSpPr>
          <p:nvPr>
            <p:ph type="sldNum" sz="quarter" idx="12"/>
          </p:nvPr>
        </p:nvSpPr>
        <p:spPr/>
        <p:txBody>
          <a:bodyPr/>
          <a:lstStyle>
            <a:lvl1pPr>
              <a:defRPr/>
            </a:lvl1pPr>
          </a:lstStyle>
          <a:p>
            <a:fld id="{20264769-77EF-4CD0-90DE-F7D7F2D423C4}" type="slidenum">
              <a:rPr lang="cs-CZ" smtClean="0"/>
              <a:pPr/>
              <a:t>‹#›</a:t>
            </a:fld>
            <a:endParaRPr lang="cs-CZ"/>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3"/>
          <p:cNvSpPr>
            <a:spLocks noGrp="1"/>
          </p:cNvSpPr>
          <p:nvPr>
            <p:ph type="dt" sz="half" idx="10"/>
          </p:nvPr>
        </p:nvSpPr>
        <p:spPr/>
        <p:txBody>
          <a:bodyPr/>
          <a:lstStyle>
            <a:lvl1pPr>
              <a:defRPr/>
            </a:lvl1pPr>
          </a:lstStyle>
          <a:p>
            <a:fld id="{18A2481B-5154-415F-B752-558547769AA3}" type="datetimeFigureOut">
              <a:rPr lang="cs-CZ" smtClean="0"/>
              <a:pPr/>
              <a:t>7.6.2012</a:t>
            </a:fld>
            <a:endParaRPr lang="cs-CZ"/>
          </a:p>
        </p:txBody>
      </p:sp>
      <p:sp>
        <p:nvSpPr>
          <p:cNvPr id="4" name="Zástupný symbol pro zápatí 4"/>
          <p:cNvSpPr>
            <a:spLocks noGrp="1"/>
          </p:cNvSpPr>
          <p:nvPr>
            <p:ph type="ftr" sz="quarter" idx="11"/>
          </p:nvPr>
        </p:nvSpPr>
        <p:spPr/>
        <p:txBody>
          <a:bodyPr/>
          <a:lstStyle>
            <a:lvl1pPr>
              <a:defRPr/>
            </a:lvl1pPr>
          </a:lstStyle>
          <a:p>
            <a:endParaRPr lang="cs-CZ"/>
          </a:p>
        </p:txBody>
      </p:sp>
      <p:sp>
        <p:nvSpPr>
          <p:cNvPr id="5" name="Zástupný symbol pro číslo snímku 5"/>
          <p:cNvSpPr>
            <a:spLocks noGrp="1"/>
          </p:cNvSpPr>
          <p:nvPr>
            <p:ph type="sldNum" sz="quarter" idx="12"/>
          </p:nvPr>
        </p:nvSpPr>
        <p:spPr/>
        <p:txBody>
          <a:bodyPr/>
          <a:lstStyle>
            <a:lvl1pPr>
              <a:defRPr/>
            </a:lvl1pPr>
          </a:lstStyle>
          <a:p>
            <a:fld id="{20264769-77EF-4CD0-90DE-F7D7F2D423C4}" type="slidenum">
              <a:rPr lang="cs-CZ" smtClean="0"/>
              <a:pPr/>
              <a:t>‹#›</a:t>
            </a:fld>
            <a:endParaRPr lang="cs-CZ"/>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fld id="{18A2481B-5154-415F-B752-558547769AA3}" type="datetimeFigureOut">
              <a:rPr lang="cs-CZ" smtClean="0"/>
              <a:pPr/>
              <a:t>7.6.2012</a:t>
            </a:fld>
            <a:endParaRPr lang="cs-CZ"/>
          </a:p>
        </p:txBody>
      </p:sp>
      <p:sp>
        <p:nvSpPr>
          <p:cNvPr id="3" name="Zástupný symbol pro zápatí 4"/>
          <p:cNvSpPr>
            <a:spLocks noGrp="1"/>
          </p:cNvSpPr>
          <p:nvPr>
            <p:ph type="ftr" sz="quarter" idx="11"/>
          </p:nvPr>
        </p:nvSpPr>
        <p:spPr/>
        <p:txBody>
          <a:bodyPr/>
          <a:lstStyle>
            <a:lvl1pPr>
              <a:defRPr/>
            </a:lvl1pPr>
          </a:lstStyle>
          <a:p>
            <a:endParaRPr lang="cs-CZ"/>
          </a:p>
        </p:txBody>
      </p:sp>
      <p:sp>
        <p:nvSpPr>
          <p:cNvPr id="4" name="Zástupný symbol pro číslo snímku 5"/>
          <p:cNvSpPr>
            <a:spLocks noGrp="1"/>
          </p:cNvSpPr>
          <p:nvPr>
            <p:ph type="sldNum" sz="quarter" idx="12"/>
          </p:nvPr>
        </p:nvSpPr>
        <p:spPr/>
        <p:txBody>
          <a:bodyPr/>
          <a:lstStyle>
            <a:lvl1pPr>
              <a:defRPr/>
            </a:lvl1pPr>
          </a:lstStyle>
          <a:p>
            <a:fld id="{20264769-77EF-4CD0-90DE-F7D7F2D423C4}" type="slidenum">
              <a:rPr lang="cs-CZ" smtClean="0"/>
              <a:pPr/>
              <a:t>‹#›</a:t>
            </a:fld>
            <a:endParaRPr lang="cs-CZ"/>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3"/>
          <p:cNvSpPr>
            <a:spLocks noGrp="1"/>
          </p:cNvSpPr>
          <p:nvPr>
            <p:ph type="dt" sz="half" idx="10"/>
          </p:nvPr>
        </p:nvSpPr>
        <p:spPr/>
        <p:txBody>
          <a:bodyPr/>
          <a:lstStyle>
            <a:lvl1pPr>
              <a:defRPr/>
            </a:lvl1pPr>
          </a:lstStyle>
          <a:p>
            <a:fld id="{18A2481B-5154-415F-B752-558547769AA3}" type="datetimeFigureOut">
              <a:rPr lang="cs-CZ" smtClean="0"/>
              <a:pPr/>
              <a:t>7.6.2012</a:t>
            </a:fld>
            <a:endParaRPr lang="cs-CZ"/>
          </a:p>
        </p:txBody>
      </p:sp>
      <p:sp>
        <p:nvSpPr>
          <p:cNvPr id="6" name="Zástupný symbol pro zápatí 4"/>
          <p:cNvSpPr>
            <a:spLocks noGrp="1"/>
          </p:cNvSpPr>
          <p:nvPr>
            <p:ph type="ftr" sz="quarter" idx="11"/>
          </p:nvPr>
        </p:nvSpPr>
        <p:spPr/>
        <p:txBody>
          <a:bodyPr/>
          <a:lstStyle>
            <a:lvl1pPr>
              <a:defRPr/>
            </a:lvl1pPr>
          </a:lstStyle>
          <a:p>
            <a:endParaRPr lang="cs-CZ"/>
          </a:p>
        </p:txBody>
      </p:sp>
      <p:sp>
        <p:nvSpPr>
          <p:cNvPr id="7" name="Zástupný symbol pro číslo snímku 5"/>
          <p:cNvSpPr>
            <a:spLocks noGrp="1"/>
          </p:cNvSpPr>
          <p:nvPr>
            <p:ph type="sldNum" sz="quarter" idx="12"/>
          </p:nvPr>
        </p:nvSpPr>
        <p:spPr/>
        <p:txBody>
          <a:bodyPr/>
          <a:lstStyle>
            <a:lvl1pPr>
              <a:defRPr/>
            </a:lvl1pPr>
          </a:lstStyle>
          <a:p>
            <a:fld id="{20264769-77EF-4CD0-90DE-F7D7F2D423C4}" type="slidenum">
              <a:rPr lang="cs-CZ" smtClean="0"/>
              <a:pPr/>
              <a:t>‹#›</a:t>
            </a:fld>
            <a:endParaRPr lang="cs-CZ"/>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3"/>
          <p:cNvSpPr>
            <a:spLocks noGrp="1"/>
          </p:cNvSpPr>
          <p:nvPr>
            <p:ph type="dt" sz="half" idx="10"/>
          </p:nvPr>
        </p:nvSpPr>
        <p:spPr/>
        <p:txBody>
          <a:bodyPr/>
          <a:lstStyle>
            <a:lvl1pPr>
              <a:defRPr/>
            </a:lvl1pPr>
          </a:lstStyle>
          <a:p>
            <a:fld id="{18A2481B-5154-415F-B752-558547769AA3}" type="datetimeFigureOut">
              <a:rPr lang="cs-CZ" smtClean="0"/>
              <a:pPr/>
              <a:t>7.6.2012</a:t>
            </a:fld>
            <a:endParaRPr lang="cs-CZ"/>
          </a:p>
        </p:txBody>
      </p:sp>
      <p:sp>
        <p:nvSpPr>
          <p:cNvPr id="6" name="Zástupný symbol pro zápatí 4"/>
          <p:cNvSpPr>
            <a:spLocks noGrp="1"/>
          </p:cNvSpPr>
          <p:nvPr>
            <p:ph type="ftr" sz="quarter" idx="11"/>
          </p:nvPr>
        </p:nvSpPr>
        <p:spPr/>
        <p:txBody>
          <a:bodyPr/>
          <a:lstStyle>
            <a:lvl1pPr>
              <a:defRPr/>
            </a:lvl1pPr>
          </a:lstStyle>
          <a:p>
            <a:endParaRPr lang="cs-CZ"/>
          </a:p>
        </p:txBody>
      </p:sp>
      <p:sp>
        <p:nvSpPr>
          <p:cNvPr id="7" name="Zástupný symbol pro číslo snímku 5"/>
          <p:cNvSpPr>
            <a:spLocks noGrp="1"/>
          </p:cNvSpPr>
          <p:nvPr>
            <p:ph type="sldNum" sz="quarter" idx="12"/>
          </p:nvPr>
        </p:nvSpPr>
        <p:spPr/>
        <p:txBody>
          <a:bodyPr/>
          <a:lstStyle>
            <a:lvl1pPr>
              <a:defRPr/>
            </a:lvl1pPr>
          </a:lstStyle>
          <a:p>
            <a:fld id="{20264769-77EF-4CD0-90DE-F7D7F2D423C4}" type="slidenum">
              <a:rPr lang="cs-CZ" smtClean="0"/>
              <a:pPr/>
              <a:t>‹#›</a:t>
            </a:fld>
            <a:endParaRPr lang="cs-CZ"/>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fld id="{18A2481B-5154-415F-B752-558547769AA3}" type="datetimeFigureOut">
              <a:rPr lang="cs-CZ" smtClean="0"/>
              <a:pPr/>
              <a:t>7.6.2012</a:t>
            </a:fld>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20264769-77EF-4CD0-90DE-F7D7F2D423C4}" type="slidenum">
              <a:rPr lang="cs-CZ" smtClean="0"/>
              <a:pPr/>
              <a:t>‹#›</a:t>
            </a:fld>
            <a:endParaRPr lang="cs-CZ"/>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fld id="{18A2481B-5154-415F-B752-558547769AA3}" type="datetimeFigureOut">
              <a:rPr lang="cs-CZ" smtClean="0"/>
              <a:pPr/>
              <a:t>7.6.2012</a:t>
            </a:fld>
            <a:endParaRPr lang="cs-CZ"/>
          </a:p>
        </p:txBody>
      </p:sp>
      <p:sp>
        <p:nvSpPr>
          <p:cNvPr id="5" name="Zástupný symbol pro zápatí 4"/>
          <p:cNvSpPr>
            <a:spLocks noGrp="1"/>
          </p:cNvSpPr>
          <p:nvPr>
            <p:ph type="ftr" sz="quarter" idx="11"/>
          </p:nvPr>
        </p:nvSpPr>
        <p:spPr/>
        <p:txBody>
          <a:bodyPr/>
          <a:lstStyle>
            <a:lvl1pPr>
              <a:defRPr/>
            </a:lvl1pPr>
          </a:lstStyle>
          <a:p>
            <a:endParaRPr lang="cs-CZ"/>
          </a:p>
        </p:txBody>
      </p:sp>
      <p:sp>
        <p:nvSpPr>
          <p:cNvPr id="6" name="Zástupný symbol pro číslo snímku 5"/>
          <p:cNvSpPr>
            <a:spLocks noGrp="1"/>
          </p:cNvSpPr>
          <p:nvPr>
            <p:ph type="sldNum" sz="quarter" idx="12"/>
          </p:nvPr>
        </p:nvSpPr>
        <p:spPr/>
        <p:txBody>
          <a:bodyPr/>
          <a:lstStyle>
            <a:lvl1pPr>
              <a:defRPr/>
            </a:lvl1pPr>
          </a:lstStyle>
          <a:p>
            <a:fld id="{20264769-77EF-4CD0-90DE-F7D7F2D423C4}"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olný tvar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olný tvar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Pravoúhlý trojúhelník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Přímá spojovací čára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Zástupný symbol pro nadpis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cs-CZ" smtClean="0"/>
              <a:t>Klepnutím lze upravit styl předlohy nadpisů.</a:t>
            </a:r>
            <a:endParaRPr kumimoji="0" lang="en-US"/>
          </a:p>
        </p:txBody>
      </p:sp>
      <p:sp>
        <p:nvSpPr>
          <p:cNvPr id="30" name="Zástupný symbol pro text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8A2481B-5154-415F-B752-558547769AA3}" type="datetimeFigureOut">
              <a:rPr lang="cs-CZ" smtClean="0"/>
              <a:pPr/>
              <a:t>7.6.2012</a:t>
            </a:fld>
            <a:endParaRPr lang="cs-CZ"/>
          </a:p>
        </p:txBody>
      </p:sp>
      <p:sp>
        <p:nvSpPr>
          <p:cNvPr id="22" name="Zástupný symbol pro zápatí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cs-CZ"/>
          </a:p>
        </p:txBody>
      </p:sp>
      <p:sp>
        <p:nvSpPr>
          <p:cNvPr id="18" name="Zástupný symbol pro číslo snímk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20264769-77EF-4CD0-90DE-F7D7F2D423C4}"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27" name="Zástupný symbol pro text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fld id="{18A2481B-5154-415F-B752-558547769AA3}" type="datetimeFigureOut">
              <a:rPr lang="cs-CZ" smtClean="0"/>
              <a:pPr/>
              <a:t>7.6.2012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fld id="{20264769-77EF-4CD0-90DE-F7D7F2D423C4}"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wmf"/><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wmf"/><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wmf"/><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362" name="Nadpis 3"/>
          <p:cNvSpPr>
            <a:spLocks noGrp="1"/>
          </p:cNvSpPr>
          <p:nvPr>
            <p:ph type="title" idx="4294967295"/>
          </p:nvPr>
        </p:nvSpPr>
        <p:spPr>
          <a:xfrm>
            <a:off x="251520" y="260648"/>
            <a:ext cx="8229600" cy="1930400"/>
          </a:xfrm>
        </p:spPr>
        <p:txBody>
          <a:bodyPr/>
          <a:lstStyle/>
          <a:p>
            <a:pPr algn="l"/>
            <a:r>
              <a:rPr lang="cs-CZ" sz="1200" dirty="0" smtClean="0"/>
              <a:t>		</a:t>
            </a:r>
            <a:br>
              <a:rPr lang="cs-CZ" sz="1200" dirty="0" smtClean="0"/>
            </a:br>
            <a:r>
              <a:rPr lang="cs-CZ" sz="1200" dirty="0" smtClean="0"/>
              <a:t>		Základní škola Ústí nad Labem, Anežky České 702/17, příspěvková organizace</a:t>
            </a:r>
            <a:br>
              <a:rPr lang="cs-CZ" sz="1200" dirty="0" smtClean="0"/>
            </a:br>
            <a:r>
              <a:rPr lang="cs-CZ" sz="1200" dirty="0" smtClean="0"/>
              <a:t> </a:t>
            </a:r>
            <a:br>
              <a:rPr lang="cs-CZ" sz="1200" dirty="0" smtClean="0"/>
            </a:br>
            <a:r>
              <a:rPr lang="cs-CZ" sz="1200" dirty="0" smtClean="0">
                <a:ea typeface="Calibri" pitchFamily="34" charset="0"/>
                <a:cs typeface="Times New Roman" pitchFamily="18" charset="0"/>
              </a:rPr>
              <a:t>Číslo projektu: CZ.1.07/1.4.00/21.2887 </a:t>
            </a:r>
            <a:r>
              <a:rPr lang="cs-CZ" sz="1200" dirty="0" smtClean="0"/>
              <a:t>			</a:t>
            </a:r>
            <a:br>
              <a:rPr lang="cs-CZ" sz="1200" dirty="0" smtClean="0"/>
            </a:br>
            <a:r>
              <a:rPr lang="cs-CZ" sz="1200" dirty="0" smtClean="0"/>
              <a:t>Název projektu: „Učíme lépe a moderněji“ </a:t>
            </a:r>
            <a:br>
              <a:rPr lang="cs-CZ" sz="1200" dirty="0" smtClean="0"/>
            </a:br>
            <a:r>
              <a:rPr lang="cs-CZ" sz="1200" dirty="0" smtClean="0"/>
              <a:t>OP VK 1.4 </a:t>
            </a:r>
            <a:br>
              <a:rPr lang="cs-CZ" sz="1200" dirty="0" smtClean="0"/>
            </a:br>
            <a:r>
              <a:rPr lang="cs-CZ" sz="1200" dirty="0" smtClean="0"/>
              <a:t>		               </a:t>
            </a:r>
            <a:r>
              <a:rPr lang="cs-CZ" sz="3600" dirty="0" smtClean="0"/>
              <a:t>Výukový materiál</a:t>
            </a:r>
          </a:p>
        </p:txBody>
      </p:sp>
      <p:sp>
        <p:nvSpPr>
          <p:cNvPr id="5" name="Zástupný symbol pro obsah 4"/>
          <p:cNvSpPr>
            <a:spLocks noGrp="1"/>
          </p:cNvSpPr>
          <p:nvPr>
            <p:ph idx="4294967295"/>
          </p:nvPr>
        </p:nvSpPr>
        <p:spPr>
          <a:xfrm>
            <a:off x="323528" y="2348880"/>
            <a:ext cx="8229600" cy="3959225"/>
          </a:xfrm>
        </p:spPr>
        <p:txBody>
          <a:bodyPr>
            <a:normAutofit/>
          </a:bodyPr>
          <a:lstStyle/>
          <a:p>
            <a:pPr>
              <a:lnSpc>
                <a:spcPct val="80000"/>
              </a:lnSpc>
              <a:buNone/>
            </a:pPr>
            <a:r>
              <a:rPr lang="cs-CZ" sz="900" dirty="0" smtClean="0"/>
              <a:t>Název </a:t>
            </a:r>
            <a:r>
              <a:rPr lang="cs-CZ" sz="900" dirty="0" err="1" smtClean="0"/>
              <a:t>DUMu</a:t>
            </a:r>
            <a:r>
              <a:rPr lang="cs-CZ" sz="900" dirty="0" smtClean="0"/>
              <a:t>:  VY_52_INOVACE_30_2_EKOSYSTÉMY</a:t>
            </a:r>
          </a:p>
          <a:p>
            <a:pPr>
              <a:lnSpc>
                <a:spcPct val="80000"/>
              </a:lnSpc>
              <a:buFont typeface="Arial" charset="0"/>
              <a:buNone/>
            </a:pPr>
            <a:endParaRPr lang="cs-CZ" sz="500" dirty="0" smtClean="0"/>
          </a:p>
          <a:p>
            <a:pPr>
              <a:lnSpc>
                <a:spcPct val="80000"/>
              </a:lnSpc>
              <a:buFont typeface="Arial" charset="0"/>
              <a:buNone/>
            </a:pPr>
            <a:r>
              <a:rPr lang="cs-CZ" sz="900" dirty="0" smtClean="0"/>
              <a:t>Číslo skupiny: 1</a:t>
            </a:r>
          </a:p>
          <a:p>
            <a:pPr>
              <a:lnSpc>
                <a:spcPct val="80000"/>
              </a:lnSpc>
              <a:buFont typeface="Arial" charset="0"/>
              <a:buNone/>
            </a:pPr>
            <a:endParaRPr lang="cs-CZ" sz="500" dirty="0" smtClean="0"/>
          </a:p>
          <a:p>
            <a:pPr>
              <a:lnSpc>
                <a:spcPct val="80000"/>
              </a:lnSpc>
              <a:buFont typeface="Arial" charset="0"/>
              <a:buNone/>
            </a:pPr>
            <a:r>
              <a:rPr lang="cs-CZ" sz="900" dirty="0" smtClean="0"/>
              <a:t>Autor: Mgr. Jana </a:t>
            </a:r>
            <a:r>
              <a:rPr lang="cs-CZ" sz="900" dirty="0" err="1" smtClean="0"/>
              <a:t>Střížková</a:t>
            </a:r>
            <a:endParaRPr lang="cs-CZ" sz="900" dirty="0" smtClean="0"/>
          </a:p>
          <a:p>
            <a:pPr>
              <a:lnSpc>
                <a:spcPct val="80000"/>
              </a:lnSpc>
              <a:buFont typeface="Arial" charset="0"/>
              <a:buNone/>
            </a:pPr>
            <a:endParaRPr lang="cs-CZ" sz="500" dirty="0" smtClean="0"/>
          </a:p>
          <a:p>
            <a:pPr>
              <a:lnSpc>
                <a:spcPct val="80000"/>
              </a:lnSpc>
              <a:buFont typeface="Arial" charset="0"/>
              <a:buNone/>
            </a:pPr>
            <a:r>
              <a:rPr lang="cs-CZ" sz="900" dirty="0" smtClean="0"/>
              <a:t>Vzdělávací oblast/Předmět/Téma: ČLOVĚK A PŘÍRODA / PŘÍRODOPIS / ČLOVĚK A PŘÍRODA</a:t>
            </a:r>
          </a:p>
          <a:p>
            <a:pPr>
              <a:lnSpc>
                <a:spcPct val="80000"/>
              </a:lnSpc>
              <a:buFont typeface="Arial" charset="0"/>
              <a:buNone/>
            </a:pPr>
            <a:endParaRPr lang="cs-CZ" sz="500" dirty="0" smtClean="0"/>
          </a:p>
          <a:p>
            <a:pPr>
              <a:lnSpc>
                <a:spcPct val="80000"/>
              </a:lnSpc>
              <a:buFont typeface="Arial" charset="0"/>
              <a:buNone/>
            </a:pPr>
            <a:r>
              <a:rPr lang="cs-CZ" sz="900" dirty="0" smtClean="0"/>
              <a:t>Druh učebního materiálu: PREZENTACE</a:t>
            </a:r>
          </a:p>
          <a:p>
            <a:pPr>
              <a:lnSpc>
                <a:spcPct val="80000"/>
              </a:lnSpc>
              <a:buFont typeface="Arial" charset="0"/>
              <a:buNone/>
            </a:pPr>
            <a:endParaRPr lang="cs-CZ" sz="900" dirty="0" smtClean="0"/>
          </a:p>
          <a:p>
            <a:pPr>
              <a:lnSpc>
                <a:spcPct val="80000"/>
              </a:lnSpc>
              <a:buFont typeface="Arial" charset="0"/>
              <a:buNone/>
            </a:pPr>
            <a:r>
              <a:rPr lang="cs-CZ" sz="900" dirty="0" smtClean="0"/>
              <a:t>Metodický list:        ne</a:t>
            </a:r>
          </a:p>
          <a:p>
            <a:pPr>
              <a:lnSpc>
                <a:spcPct val="80000"/>
              </a:lnSpc>
              <a:buFont typeface="Arial" charset="0"/>
              <a:buNone/>
            </a:pPr>
            <a:endParaRPr lang="cs-CZ" sz="900" dirty="0" smtClean="0"/>
          </a:p>
          <a:p>
            <a:pPr marL="452438" indent="-452438">
              <a:lnSpc>
                <a:spcPct val="80000"/>
              </a:lnSpc>
              <a:buFont typeface="Arial" charset="0"/>
              <a:buNone/>
            </a:pPr>
            <a:r>
              <a:rPr lang="cs-CZ" sz="900" dirty="0" smtClean="0"/>
              <a:t>Anotace: Pomocí prezentace zopakování pojmů ekosystém a společenstvo.Popisování charakteristických znaků, fauny a flóry vybraných druhů ekosystémů.: rybník, les, pole, louka, sídlištní aglomerace. Ověřování získaných znalostí.</a:t>
            </a:r>
          </a:p>
          <a:p>
            <a:pPr>
              <a:lnSpc>
                <a:spcPct val="80000"/>
              </a:lnSpc>
              <a:buFont typeface="Arial" charset="0"/>
              <a:buNone/>
            </a:pPr>
            <a:endParaRPr lang="cs-CZ" sz="900" dirty="0" smtClean="0"/>
          </a:p>
          <a:p>
            <a:pPr>
              <a:lnSpc>
                <a:spcPct val="80000"/>
              </a:lnSpc>
              <a:buFont typeface="Arial" charset="0"/>
              <a:buNone/>
            </a:pPr>
            <a:r>
              <a:rPr lang="cs-CZ" sz="900" dirty="0" smtClean="0"/>
              <a:t>Ověřeno ve třídě: 7.A</a:t>
            </a:r>
          </a:p>
          <a:p>
            <a:pPr>
              <a:lnSpc>
                <a:spcPct val="80000"/>
              </a:lnSpc>
              <a:buFont typeface="Arial" charset="0"/>
              <a:buNone/>
            </a:pPr>
            <a:endParaRPr lang="cs-CZ" sz="500" dirty="0" smtClean="0"/>
          </a:p>
          <a:p>
            <a:pPr>
              <a:lnSpc>
                <a:spcPct val="80000"/>
              </a:lnSpc>
              <a:buFont typeface="Arial" charset="0"/>
              <a:buNone/>
            </a:pPr>
            <a:r>
              <a:rPr lang="cs-CZ" sz="900" dirty="0" smtClean="0"/>
              <a:t>Datum ověření: 6.6. 2012</a:t>
            </a:r>
            <a:endParaRPr lang="cs-CZ" sz="500" dirty="0" smtClean="0"/>
          </a:p>
          <a:p>
            <a:pPr>
              <a:lnSpc>
                <a:spcPct val="80000"/>
              </a:lnSpc>
              <a:buFont typeface="Arial" charset="0"/>
              <a:buNone/>
            </a:pPr>
            <a:endParaRPr lang="cs-CZ" sz="800" dirty="0" smtClean="0"/>
          </a:p>
          <a:p>
            <a:pPr>
              <a:lnSpc>
                <a:spcPct val="80000"/>
              </a:lnSpc>
              <a:buFont typeface="Arial" charset="0"/>
              <a:buNone/>
            </a:pPr>
            <a:endParaRPr lang="cs-CZ" sz="800" dirty="0" smtClean="0"/>
          </a:p>
          <a:p>
            <a:pPr>
              <a:lnSpc>
                <a:spcPct val="80000"/>
              </a:lnSpc>
              <a:buFont typeface="Arial" charset="0"/>
              <a:buNone/>
            </a:pPr>
            <a:r>
              <a:rPr lang="cs-CZ" sz="900" dirty="0" smtClean="0"/>
              <a:t>Prohlášení: Prohlašuji, že při tvorbě výukového materiálu jsem respektoval(a) všeobecně užívané právní a morální zvyklosti, autorská a jiná práva třetích osob, zejména </a:t>
            </a:r>
          </a:p>
          <a:p>
            <a:pPr>
              <a:lnSpc>
                <a:spcPct val="80000"/>
              </a:lnSpc>
              <a:buFont typeface="Arial" charset="0"/>
              <a:buNone/>
            </a:pPr>
            <a:r>
              <a:rPr lang="cs-CZ" sz="900" dirty="0" smtClean="0"/>
              <a:t>práva duševního vlastnictví (např. práva k obchodní firmě, autorská práva k software, k filmovým, hudebníma fotografickým dílům nebo práva k ochranným známkám)</a:t>
            </a:r>
          </a:p>
          <a:p>
            <a:pPr>
              <a:lnSpc>
                <a:spcPct val="80000"/>
              </a:lnSpc>
              <a:buFont typeface="Arial" charset="0"/>
              <a:buNone/>
            </a:pPr>
            <a:r>
              <a:rPr lang="cs-CZ" sz="900" dirty="0" smtClean="0"/>
              <a:t>dle zákona 121/2000 Sb. (autorský zákon). Nesu veškerou právní odpovědnost za obsah a původ svého díla. Prohlašuji dále, že výše uvedený materiál jsem ověřil(a) </a:t>
            </a:r>
          </a:p>
          <a:p>
            <a:pPr>
              <a:lnSpc>
                <a:spcPct val="80000"/>
              </a:lnSpc>
              <a:buFont typeface="Arial" charset="0"/>
              <a:buNone/>
            </a:pPr>
            <a:r>
              <a:rPr lang="cs-CZ" sz="900" dirty="0" smtClean="0"/>
              <a:t>ve výuce a provedl(a) o tom zápis do TK.</a:t>
            </a:r>
          </a:p>
          <a:p>
            <a:pPr>
              <a:lnSpc>
                <a:spcPct val="80000"/>
              </a:lnSpc>
              <a:buFont typeface="Arial" charset="0"/>
              <a:buNone/>
            </a:pPr>
            <a:r>
              <a:rPr lang="cs-CZ" sz="900" dirty="0" smtClean="0"/>
              <a:t>Dávám souhlas, aby moje dílo bylo dáno k dispozici veřejnosti k účelům volného užití (§30 odst. 1 zákona 121/2000 Sb.), tj. že k uvedeným účelům může být kýmkoliv </a:t>
            </a:r>
          </a:p>
          <a:p>
            <a:pPr>
              <a:lnSpc>
                <a:spcPct val="80000"/>
              </a:lnSpc>
              <a:buFont typeface="Arial" charset="0"/>
              <a:buNone/>
            </a:pPr>
            <a:r>
              <a:rPr lang="cs-CZ" sz="900" dirty="0" smtClean="0"/>
              <a:t>zveřejňováno, používáno, upravováno a uchováváno.</a:t>
            </a:r>
          </a:p>
          <a:p>
            <a:pPr>
              <a:lnSpc>
                <a:spcPct val="80000"/>
              </a:lnSpc>
              <a:buFont typeface="Arial" charset="0"/>
              <a:buNone/>
            </a:pPr>
            <a:endParaRPr lang="cs-CZ" sz="900" dirty="0" smtClean="0"/>
          </a:p>
          <a:p>
            <a:pPr>
              <a:lnSpc>
                <a:spcPct val="80000"/>
              </a:lnSpc>
              <a:buFont typeface="Arial" charset="0"/>
              <a:buNone/>
            </a:pPr>
            <a:endParaRPr lang="cs-CZ" sz="800" dirty="0" smtClean="0"/>
          </a:p>
          <a:p>
            <a:pPr>
              <a:lnSpc>
                <a:spcPct val="80000"/>
              </a:lnSpc>
              <a:buFont typeface="Arial" charset="0"/>
              <a:buNone/>
            </a:pPr>
            <a:r>
              <a:rPr lang="cs-CZ" sz="800" dirty="0" smtClean="0"/>
              <a:t>Datum:	 6. 6. 2012	Podpis:</a:t>
            </a:r>
          </a:p>
          <a:p>
            <a:pPr>
              <a:lnSpc>
                <a:spcPct val="80000"/>
              </a:lnSpc>
              <a:buFont typeface="Arial" charset="0"/>
              <a:buNone/>
            </a:pPr>
            <a:r>
              <a:rPr lang="cs-CZ" sz="700" dirty="0" smtClean="0"/>
              <a:t> </a:t>
            </a:r>
          </a:p>
          <a:p>
            <a:pPr>
              <a:lnSpc>
                <a:spcPct val="80000"/>
              </a:lnSpc>
              <a:buFont typeface="Arial" charset="0"/>
              <a:buNone/>
            </a:pPr>
            <a:endParaRPr lang="cs-CZ" sz="700" dirty="0" smtClean="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EKOSYSTÉMY</a:t>
            </a:r>
            <a:endParaRPr lang="cs-CZ" dirty="0"/>
          </a:p>
        </p:txBody>
      </p:sp>
      <p:sp>
        <p:nvSpPr>
          <p:cNvPr id="3" name="Podnadpis 2"/>
          <p:cNvSpPr>
            <a:spLocks noGrp="1"/>
          </p:cNvSpPr>
          <p:nvPr>
            <p:ph type="subTitle" idx="1"/>
          </p:nvPr>
        </p:nvSpPr>
        <p:spPr/>
        <p:txBody>
          <a:bodyPr/>
          <a:lstStyle/>
          <a:p>
            <a:r>
              <a:rPr lang="cs-CZ" dirty="0" smtClean="0"/>
              <a:t>Člověk a příroda</a:t>
            </a:r>
            <a:endParaRPr lang="cs-CZ"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2348880"/>
            <a:ext cx="8229600" cy="3777283"/>
          </a:xfrm>
        </p:spPr>
        <p:txBody>
          <a:bodyPr>
            <a:normAutofit/>
          </a:bodyPr>
          <a:lstStyle/>
          <a:p>
            <a:pPr algn="ctr"/>
            <a:endParaRPr lang="cs-CZ" dirty="0" smtClean="0"/>
          </a:p>
          <a:p>
            <a:pPr algn="ctr"/>
            <a:r>
              <a:rPr lang="cs-CZ" dirty="0" smtClean="0"/>
              <a:t>Společenstvo je soubor různých druhů organismů ve vodě i na souši.</a:t>
            </a:r>
          </a:p>
          <a:p>
            <a:pPr algn="ctr"/>
            <a:endParaRPr lang="cs-CZ" dirty="0" smtClean="0"/>
          </a:p>
          <a:p>
            <a:pPr algn="ctr"/>
            <a:r>
              <a:rPr lang="cs-CZ" dirty="0" smtClean="0"/>
              <a:t>Společenstvo se vyvíjí a mění podle aktuálních životních podmínek.</a:t>
            </a:r>
            <a:endParaRPr lang="cs-CZ" dirty="0"/>
          </a:p>
        </p:txBody>
      </p:sp>
      <p:sp>
        <p:nvSpPr>
          <p:cNvPr id="2" name="Nadpis 1"/>
          <p:cNvSpPr>
            <a:spLocks noGrp="1"/>
          </p:cNvSpPr>
          <p:nvPr>
            <p:ph type="title"/>
          </p:nvPr>
        </p:nvSpPr>
        <p:spPr>
          <a:xfrm>
            <a:off x="395536" y="260648"/>
            <a:ext cx="8229600" cy="1714202"/>
          </a:xfrm>
        </p:spPr>
        <p:txBody>
          <a:bodyPr>
            <a:normAutofit/>
          </a:bodyPr>
          <a:lstStyle/>
          <a:p>
            <a:pPr algn="ctr"/>
            <a:r>
              <a:rPr lang="cs-CZ" sz="3200" dirty="0" smtClean="0"/>
              <a:t>Vzpomeň si, ze 6.třídy na pojem „SPOLEČENSTVO“.</a:t>
            </a:r>
            <a:br>
              <a:rPr lang="cs-CZ" sz="3200" dirty="0" smtClean="0"/>
            </a:br>
            <a:r>
              <a:rPr lang="cs-CZ" sz="3200" dirty="0" smtClean="0"/>
              <a:t> A pokus se, tento pojem vysvětlit.</a:t>
            </a:r>
            <a:endParaRPr lang="cs-CZ"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Nadpis 1"/>
          <p:cNvSpPr>
            <a:spLocks noGrp="1"/>
          </p:cNvSpPr>
          <p:nvPr>
            <p:ph type="title"/>
          </p:nvPr>
        </p:nvSpPr>
        <p:spPr/>
        <p:txBody>
          <a:bodyPr/>
          <a:lstStyle/>
          <a:p>
            <a:r>
              <a:rPr lang="cs-CZ" dirty="0" smtClean="0"/>
              <a:t>JMENUJ 5 ŘÍŠÍ ORGANISMŮ</a:t>
            </a:r>
            <a:endParaRPr lang="cs-CZ"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67DA521A-57C4-47A7-87DD-256E7D1C8803}"/>
                                            </p:graphicEl>
                                          </p:spTgt>
                                        </p:tgtEl>
                                        <p:attrNameLst>
                                          <p:attrName>style.visibility</p:attrName>
                                        </p:attrNameLst>
                                      </p:cBhvr>
                                      <p:to>
                                        <p:strVal val="visible"/>
                                      </p:to>
                                    </p:set>
                                    <p:anim calcmode="lin" valueType="num">
                                      <p:cBhvr additive="base">
                                        <p:cTn id="7" dur="500" fill="hold"/>
                                        <p:tgtEl>
                                          <p:spTgt spid="4">
                                            <p:graphicEl>
                                              <a:dgm id="{67DA521A-57C4-47A7-87DD-256E7D1C8803}"/>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67DA521A-57C4-47A7-87DD-256E7D1C8803}"/>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BF05923D-81A9-4DAD-A8D8-F57511CB0D3F}"/>
                                            </p:graphicEl>
                                          </p:spTgt>
                                        </p:tgtEl>
                                        <p:attrNameLst>
                                          <p:attrName>style.visibility</p:attrName>
                                        </p:attrNameLst>
                                      </p:cBhvr>
                                      <p:to>
                                        <p:strVal val="visible"/>
                                      </p:to>
                                    </p:set>
                                    <p:anim calcmode="lin" valueType="num">
                                      <p:cBhvr additive="base">
                                        <p:cTn id="13" dur="500" fill="hold"/>
                                        <p:tgtEl>
                                          <p:spTgt spid="4">
                                            <p:graphicEl>
                                              <a:dgm id="{BF05923D-81A9-4DAD-A8D8-F57511CB0D3F}"/>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BF05923D-81A9-4DAD-A8D8-F57511CB0D3F}"/>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graphicEl>
                                              <a:dgm id="{D3CD3D4E-573F-4BC0-91E1-98A2D5A06A79}"/>
                                            </p:graphicEl>
                                          </p:spTgt>
                                        </p:tgtEl>
                                        <p:attrNameLst>
                                          <p:attrName>style.visibility</p:attrName>
                                        </p:attrNameLst>
                                      </p:cBhvr>
                                      <p:to>
                                        <p:strVal val="visible"/>
                                      </p:to>
                                    </p:set>
                                    <p:anim calcmode="lin" valueType="num">
                                      <p:cBhvr additive="base">
                                        <p:cTn id="19" dur="500" fill="hold"/>
                                        <p:tgtEl>
                                          <p:spTgt spid="4">
                                            <p:graphicEl>
                                              <a:dgm id="{D3CD3D4E-573F-4BC0-91E1-98A2D5A06A79}"/>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graphicEl>
                                              <a:dgm id="{D3CD3D4E-573F-4BC0-91E1-98A2D5A06A79}"/>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graphicEl>
                                              <a:dgm id="{85ED39B7-5C9A-456B-910B-CE62C2B87F19}"/>
                                            </p:graphicEl>
                                          </p:spTgt>
                                        </p:tgtEl>
                                        <p:attrNameLst>
                                          <p:attrName>style.visibility</p:attrName>
                                        </p:attrNameLst>
                                      </p:cBhvr>
                                      <p:to>
                                        <p:strVal val="visible"/>
                                      </p:to>
                                    </p:set>
                                    <p:anim calcmode="lin" valueType="num">
                                      <p:cBhvr additive="base">
                                        <p:cTn id="25" dur="500" fill="hold"/>
                                        <p:tgtEl>
                                          <p:spTgt spid="4">
                                            <p:graphicEl>
                                              <a:dgm id="{85ED39B7-5C9A-456B-910B-CE62C2B87F19}"/>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graphicEl>
                                              <a:dgm id="{85ED39B7-5C9A-456B-910B-CE62C2B87F19}"/>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graphicEl>
                                              <a:dgm id="{592A9BB7-ADBE-49A9-9E62-BC1F1B8D5D1C}"/>
                                            </p:graphicEl>
                                          </p:spTgt>
                                        </p:tgtEl>
                                        <p:attrNameLst>
                                          <p:attrName>style.visibility</p:attrName>
                                        </p:attrNameLst>
                                      </p:cBhvr>
                                      <p:to>
                                        <p:strVal val="visible"/>
                                      </p:to>
                                    </p:set>
                                    <p:anim calcmode="lin" valueType="num">
                                      <p:cBhvr additive="base">
                                        <p:cTn id="31" dur="500" fill="hold"/>
                                        <p:tgtEl>
                                          <p:spTgt spid="4">
                                            <p:graphicEl>
                                              <a:dgm id="{592A9BB7-ADBE-49A9-9E62-BC1F1B8D5D1C}"/>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592A9BB7-ADBE-49A9-9E62-BC1F1B8D5D1C}"/>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764704"/>
            <a:ext cx="8229600" cy="5361459"/>
          </a:xfrm>
        </p:spPr>
        <p:txBody>
          <a:bodyPr/>
          <a:lstStyle/>
          <a:p>
            <a:pPr algn="ctr">
              <a:buNone/>
            </a:pPr>
            <a:r>
              <a:rPr lang="cs-CZ" dirty="0" smtClean="0"/>
              <a:t>Mezi organismy existují rozmanité vztahy.</a:t>
            </a:r>
          </a:p>
          <a:p>
            <a:pPr algn="ctr">
              <a:buNone/>
            </a:pPr>
            <a:r>
              <a:rPr lang="cs-CZ" dirty="0" smtClean="0"/>
              <a:t>Mezi nejdůležitější patří vztahy potravní.</a:t>
            </a:r>
          </a:p>
          <a:p>
            <a:pPr algn="ctr">
              <a:buNone/>
            </a:pPr>
            <a:r>
              <a:rPr lang="cs-CZ" dirty="0" smtClean="0"/>
              <a:t>Vzpomeň si, na jaké skupiny jsme organismy       v potravním řetězci  rozdělily? </a:t>
            </a:r>
            <a:endParaRPr lang="cs-CZ" dirty="0"/>
          </a:p>
        </p:txBody>
      </p:sp>
      <p:sp>
        <p:nvSpPr>
          <p:cNvPr id="4" name="6cípá hvězda 3"/>
          <p:cNvSpPr/>
          <p:nvPr/>
        </p:nvSpPr>
        <p:spPr>
          <a:xfrm>
            <a:off x="3563888" y="3284984"/>
            <a:ext cx="1872208" cy="864096"/>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odpověď</a:t>
            </a:r>
            <a:endParaRPr lang="cs-CZ" dirty="0"/>
          </a:p>
        </p:txBody>
      </p:sp>
      <p:graphicFrame>
        <p:nvGraphicFramePr>
          <p:cNvPr id="6" name="Diagram 5"/>
          <p:cNvGraphicFramePr/>
          <p:nvPr/>
        </p:nvGraphicFramePr>
        <p:xfrm>
          <a:off x="1475656" y="4509120"/>
          <a:ext cx="6096000" cy="13839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graphicEl>
                                              <a:dgm id="{41497EA9-C229-4755-85CE-0D4C67A7D2A4}"/>
                                            </p:graphicEl>
                                          </p:spTgt>
                                        </p:tgtEl>
                                        <p:attrNameLst>
                                          <p:attrName>style.visibility</p:attrName>
                                        </p:attrNameLst>
                                      </p:cBhvr>
                                      <p:to>
                                        <p:strVal val="visible"/>
                                      </p:to>
                                    </p:set>
                                    <p:anim calcmode="lin" valueType="num">
                                      <p:cBhvr additive="base">
                                        <p:cTn id="7" dur="500" fill="hold"/>
                                        <p:tgtEl>
                                          <p:spTgt spid="6">
                                            <p:graphicEl>
                                              <a:dgm id="{41497EA9-C229-4755-85CE-0D4C67A7D2A4}"/>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graphicEl>
                                              <a:dgm id="{41497EA9-C229-4755-85CE-0D4C67A7D2A4}"/>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graphicEl>
                                              <a:dgm id="{ADF1C3B9-3A10-41E4-80D4-0F2B8FAAFC13}"/>
                                            </p:graphicEl>
                                          </p:spTgt>
                                        </p:tgtEl>
                                        <p:attrNameLst>
                                          <p:attrName>style.visibility</p:attrName>
                                        </p:attrNameLst>
                                      </p:cBhvr>
                                      <p:to>
                                        <p:strVal val="visible"/>
                                      </p:to>
                                    </p:set>
                                    <p:anim calcmode="lin" valueType="num">
                                      <p:cBhvr additive="base">
                                        <p:cTn id="13" dur="500" fill="hold"/>
                                        <p:tgtEl>
                                          <p:spTgt spid="6">
                                            <p:graphicEl>
                                              <a:dgm id="{ADF1C3B9-3A10-41E4-80D4-0F2B8FAAFC13}"/>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graphicEl>
                                              <a:dgm id="{ADF1C3B9-3A10-41E4-80D4-0F2B8FAAFC13}"/>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graphicEl>
                                              <a:dgm id="{2F6584A2-AE9D-4BC3-90D5-EB99ABB29A0F}"/>
                                            </p:graphicEl>
                                          </p:spTgt>
                                        </p:tgtEl>
                                        <p:attrNameLst>
                                          <p:attrName>style.visibility</p:attrName>
                                        </p:attrNameLst>
                                      </p:cBhvr>
                                      <p:to>
                                        <p:strVal val="visible"/>
                                      </p:to>
                                    </p:set>
                                    <p:anim calcmode="lin" valueType="num">
                                      <p:cBhvr additive="base">
                                        <p:cTn id="19" dur="500" fill="hold"/>
                                        <p:tgtEl>
                                          <p:spTgt spid="6">
                                            <p:graphicEl>
                                              <a:dgm id="{2F6584A2-AE9D-4BC3-90D5-EB99ABB29A0F}"/>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graphicEl>
                                              <a:dgm id="{2F6584A2-AE9D-4BC3-90D5-EB99ABB29A0F}"/>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nvPr>
        </p:nvGraphicFramePr>
        <p:xfrm>
          <a:off x="251520" y="1556792"/>
          <a:ext cx="8568952" cy="13681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Nadpis 1"/>
          <p:cNvSpPr>
            <a:spLocks noGrp="1"/>
          </p:cNvSpPr>
          <p:nvPr>
            <p:ph type="title"/>
          </p:nvPr>
        </p:nvSpPr>
        <p:spPr/>
        <p:txBody>
          <a:bodyPr>
            <a:normAutofit/>
          </a:bodyPr>
          <a:lstStyle/>
          <a:p>
            <a:pPr algn="ctr"/>
            <a:r>
              <a:rPr lang="cs-CZ" sz="3200" dirty="0" smtClean="0"/>
              <a:t>VYTVOŘ POTRAVNÍ ŘETĚZEC Z NÍŽE UVEDENÝCH ORGANISMŮ</a:t>
            </a:r>
            <a:endParaRPr lang="cs-CZ" sz="3200" dirty="0"/>
          </a:p>
        </p:txBody>
      </p:sp>
      <p:graphicFrame>
        <p:nvGraphicFramePr>
          <p:cNvPr id="6" name="Diagram 5"/>
          <p:cNvGraphicFramePr/>
          <p:nvPr/>
        </p:nvGraphicFramePr>
        <p:xfrm>
          <a:off x="683568" y="2924944"/>
          <a:ext cx="7560840" cy="352839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Obdélník 6"/>
          <p:cNvSpPr/>
          <p:nvPr/>
        </p:nvSpPr>
        <p:spPr>
          <a:xfrm>
            <a:off x="179512" y="1844824"/>
            <a:ext cx="1296144" cy="72008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400" dirty="0" smtClean="0"/>
              <a:t>KOPRETINA</a:t>
            </a:r>
            <a:endParaRPr lang="cs-CZ" sz="1400" dirty="0"/>
          </a:p>
        </p:txBody>
      </p:sp>
      <p:sp>
        <p:nvSpPr>
          <p:cNvPr id="8" name="Obdélník 7"/>
          <p:cNvSpPr/>
          <p:nvPr/>
        </p:nvSpPr>
        <p:spPr>
          <a:xfrm>
            <a:off x="1403648" y="1844824"/>
            <a:ext cx="1296144" cy="72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solidFill>
              </a:rPr>
              <a:t>BĚLÁSEK</a:t>
            </a:r>
            <a:endParaRPr lang="cs-CZ" dirty="0">
              <a:solidFill>
                <a:schemeClr val="tx1"/>
              </a:solidFill>
            </a:endParaRPr>
          </a:p>
        </p:txBody>
      </p:sp>
      <p:sp>
        <p:nvSpPr>
          <p:cNvPr id="9" name="Obdélník 8"/>
          <p:cNvSpPr/>
          <p:nvPr/>
        </p:nvSpPr>
        <p:spPr>
          <a:xfrm>
            <a:off x="2627784" y="1844824"/>
            <a:ext cx="1296144" cy="720080"/>
          </a:xfrm>
          <a:prstGeom prst="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VÁŽKA</a:t>
            </a:r>
            <a:endParaRPr lang="cs-CZ" dirty="0"/>
          </a:p>
        </p:txBody>
      </p:sp>
      <p:sp>
        <p:nvSpPr>
          <p:cNvPr id="10" name="Obdélník 9"/>
          <p:cNvSpPr/>
          <p:nvPr/>
        </p:nvSpPr>
        <p:spPr>
          <a:xfrm>
            <a:off x="2411760" y="4797152"/>
            <a:ext cx="1296144" cy="72008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SKOKAN</a:t>
            </a:r>
            <a:endParaRPr lang="cs-CZ" dirty="0"/>
          </a:p>
        </p:txBody>
      </p:sp>
      <p:sp>
        <p:nvSpPr>
          <p:cNvPr id="11" name="Obdélník 10"/>
          <p:cNvSpPr/>
          <p:nvPr/>
        </p:nvSpPr>
        <p:spPr>
          <a:xfrm>
            <a:off x="5220072" y="1844824"/>
            <a:ext cx="1296144" cy="720080"/>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UŽOVKA</a:t>
            </a:r>
            <a:endParaRPr lang="cs-CZ" dirty="0"/>
          </a:p>
        </p:txBody>
      </p:sp>
      <p:sp>
        <p:nvSpPr>
          <p:cNvPr id="12" name="Obdélník 11"/>
          <p:cNvSpPr/>
          <p:nvPr/>
        </p:nvSpPr>
        <p:spPr>
          <a:xfrm>
            <a:off x="6444208" y="1844824"/>
            <a:ext cx="1296144" cy="72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solidFill>
              </a:rPr>
              <a:t>ČÁP</a:t>
            </a:r>
            <a:endParaRPr lang="cs-CZ" dirty="0">
              <a:solidFill>
                <a:schemeClr val="tx1"/>
              </a:solidFill>
            </a:endParaRPr>
          </a:p>
        </p:txBody>
      </p:sp>
      <p:sp>
        <p:nvSpPr>
          <p:cNvPr id="13" name="Obdélník 12"/>
          <p:cNvSpPr/>
          <p:nvPr/>
        </p:nvSpPr>
        <p:spPr>
          <a:xfrm>
            <a:off x="7740352" y="1844824"/>
            <a:ext cx="1296144" cy="72008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ŽÍŽALA</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03386 0.02105 C -0.03768 0.03122 -0.04254 0.0407 -0.04688 0.05042 C -0.04809 0.05319 -0.0507 0.05481 -0.05209 0.05735 C -0.05903 0.06961 -0.06441 0.08626 -0.07292 0.09713 C -0.08108 0.1191 -0.06997 0.09228 -0.07934 0.10754 C -0.08021 0.10893 -0.08021 0.11101 -0.08073 0.11263 C -0.08351 0.12003 -0.0849 0.12188 -0.08837 0.12835 C -0.09202 0.14154 -0.08664 0.12535 -0.09358 0.13691 C -0.09584 0.14084 -0.09601 0.14616 -0.09757 0.15079 C -0.10104 0.16119 -0.10365 0.17229 -0.10799 0.18201 C -0.10955 0.18571 -0.11181 0.18871 -0.1132 0.19241 C -0.11476 0.19681 -0.11528 0.20167 -0.11702 0.20606 C -0.11875 0.21045 -0.12153 0.21392 -0.12344 0.21832 C -0.13247 0.23982 -0.14184 0.26434 -0.14827 0.28747 C -0.15157 0.29949 -0.15486 0.31221 -0.15851 0.32377 C -0.16077 0.33094 -0.16441 0.33719 -0.16632 0.34459 C -0.16719 0.34806 -0.16771 0.35176 -0.16893 0.355 C -0.17084 0.35985 -0.17552 0.36887 -0.17552 0.3691 C -0.17761 0.37789 -0.17952 0.38668 -0.18316 0.39477 C -0.1849 0.39292 -0.18716 0.39177 -0.18837 0.38945 C -0.19132 0.3839 -0.19289 0.35731 -0.19358 0.34968 C -0.19306 0.33649 -0.19167 0.28816 -0.17813 0.28238 C -0.17552 0.2722 -0.17101 0.27081 -0.16372 0.2685 C -0.15747 0.27105 -0.15452 0.27729 -0.1507 0.284 C -0.14809 0.29487 -0.14236 0.30458 -0.13907 0.31522 C -0.13351 0.33279 -0.13143 0.35523 -0.12223 0.37049 C -0.12032 0.37373 -0.11771 0.37604 -0.1158 0.37905 C -0.11476 0.38067 -0.11441 0.38298 -0.1132 0.38437 C -0.1099 0.38807 -0.10417 0.38945 -0.10018 0.3913 C -0.09323 0.38899 -0.08594 0.38807 -0.07934 0.38437 C -0.06667 0.3772 -0.05295 0.36263 -0.04688 0.34621 C -0.04375 0.3284 -0.05139 0.30389 -0.0625 0.29255 C -0.06441 0.29047 -0.06702 0.28955 -0.06893 0.28747 C -0.07709 0.27868 -0.08455 0.26896 -0.09358 0.26156 C -0.09896 0.25717 -0.10469 0.25416 -0.11059 0.25116 C -0.11563 0.24861 -0.12604 0.24422 -0.12604 0.24445 C -0.13473 0.24537 -0.14358 0.24514 -0.15209 0.24769 C -0.15382 0.24815 -0.15452 0.25139 -0.15591 0.25278 C -0.16268 0.25902 -0.17014 0.2648 -0.17552 0.27359 C -0.18091 0.28261 -0.18282 0.29093 -0.18976 0.29787 C -0.19601 0.31198 -0.20504 0.32562 -0.21702 0.33071 C -0.22882 0.34135 -0.23177 0.32308 -0.23525 0.31175 C -0.23559 0.30759 -0.23594 0.30365 -0.23646 0.29949 C -0.23716 0.29417 -0.23907 0.284 -0.23907 0.28423 C -0.23959 0.27081 -0.23924 0.2574 -0.24045 0.24422 C -0.24167 0.23057 -0.2625 0.23219 -0.26771 0.23219 " pathEditMode="relative" rAng="0" ptsTypes="fffffffffffffffffffffffffffffffffffffffffffffA">
                                      <p:cBhvr>
                                        <p:cTn id="6" dur="2000" fill="hold"/>
                                        <p:tgtEl>
                                          <p:spTgt spid="11"/>
                                        </p:tgtEl>
                                        <p:attrNameLst>
                                          <p:attrName>ppt_x</p:attrName>
                                          <p:attrName>ppt_y</p:attrName>
                                        </p:attrNameLst>
                                      </p:cBhvr>
                                      <p:rCtr x="-117" y="187"/>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grpId="0" nodeType="clickEffect">
                                  <p:stCondLst>
                                    <p:cond delay="0"/>
                                  </p:stCondLst>
                                  <p:childTnLst>
                                    <p:animMotion origin="layout" path="M 0.00365 0.03145 C 0.00434 0.07747 -0.00434 0.10476 0.01146 0.13714 C 0.01354 0.1494 0.0191 0.16119 0.02708 0.16813 C 0.02951 0.18247 0.02604 0.16906 0.03229 0.17854 C 0.03438 0.18178 0.03576 0.18548 0.0375 0.18895 C 0.03872 0.19126 0.04011 0.19357 0.04132 0.19588 C 0.04254 0.1982 0.04514 0.20282 0.04514 0.20305 C 0.04479 0.20675 0.04653 0.213 0.04392 0.21485 C 0.03802 0.21901 0.01788 0.20537 0.01146 0.2012 C 0.00261 0.18941 -0.01285 0.18293 -0.025 0.17854 C -0.03229 0.17183 -0.0368 0.16883 -0.04566 0.16651 C -0.05104 0.16189 -0.05625 0.16142 -0.0625 0.15957 C -0.06979 0.15472 -0.075 0.15449 -0.08333 0.15264 C -0.09687 0.14963 -0.11007 0.14454 -0.12361 0.14223 C -0.13368 0.13784 -0.14462 0.13714 -0.15486 0.13367 C -0.16892 0.12905 -0.18316 0.12234 -0.19757 0.1198 C -0.21614 0.12026 -0.25434 0.11101 -0.27552 0.1302 C -0.27795 0.13506 -0.28055 0.13645 -0.28333 0.14061 " pathEditMode="relative" rAng="0" ptsTypes="fffffffffffffffffA">
                                      <p:cBhvr>
                                        <p:cTn id="10" dur="2000" fill="hold"/>
                                        <p:tgtEl>
                                          <p:spTgt spid="12"/>
                                        </p:tgtEl>
                                        <p:attrNameLst>
                                          <p:attrName>ppt_x</p:attrName>
                                          <p:attrName>ppt_y</p:attrName>
                                        </p:attrNameLst>
                                      </p:cBhvr>
                                      <p:rCtr x="-122" y="94"/>
                                    </p:animMotion>
                                  </p:child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grpId="0" nodeType="clickEffect">
                                  <p:stCondLst>
                                    <p:cond delay="0"/>
                                  </p:stCondLst>
                                  <p:childTnLst>
                                    <p:animMotion origin="layout" path="M 2.77778E-6 5.24514E-6 C -0.00104 0.01619 -0.00243 0.02938 -0.00521 0.04487 C -0.00417 0.14894 -0.00955 0.26966 0.00521 0.37697 C 0.0066 0.40102 0.00972 0.42415 0.01163 0.44797 C 0.01267 0.47642 0.01441 0.5044 0.01562 0.53285 C 0.01476 0.5495 0.01493 0.56638 0.01302 0.5828 C 0.01285 0.58488 0.01111 0.57956 0.01042 0.57771 C 0.00972 0.57563 0.00972 0.57309 0.00903 0.57077 C 0.00573 0.56037 0.00243 0.54973 -0.00139 0.53955 C -0.01094 0.51411 -0.0158 0.48497 -0.02344 0.45838 C -0.02708 0.42184 -0.03143 0.38576 -0.03646 0.34945 C -0.03768 0.33997 -0.03837 0.31939 -0.04149 0.30967 C -0.04271 0.30574 -0.0467 0.29927 -0.0467 0.29927 C -0.06893 0.35708 -0.08333 0.41999 -0.1 0.48081 C -0.10052 0.48474 -0.10104 0.4889 -0.10139 0.49284 C -0.10191 0.49931 -0.10208 0.50556 -0.10261 0.51203 C -0.10347 0.52128 -0.10625 0.5303 -0.10781 0.53955 C -0.11632 0.46786 -0.10764 0.54348 -0.11042 0.34413 C -0.11059 0.33326 -0.11372 0.31638 -0.11945 0.30782 C -0.12726 0.29603 -0.13715 0.28886 -0.1467 0.28007 C -0.15399 0.27313 -0.1599 0.26573 -0.16893 0.26296 C -0.17465 0.25902 -0.1816 0.25833 -0.18698 0.25417 C -0.19566 0.24746 -0.20313 0.24237 -0.21302 0.23867 C -0.21858 0.23659 -0.22309 0.23243 -0.22865 0.22988 C -0.22986 0.22942 -0.23247 0.22827 -0.23247 0.22827 C -0.24636 0.21601 -0.26163 0.21971 -0.27795 0.21971 " pathEditMode="relative" ptsTypes="fffffffffffffffffffffffffA">
                                      <p:cBhvr>
                                        <p:cTn id="14" dur="2000" fill="hold"/>
                                        <p:tgtEl>
                                          <p:spTgt spid="13"/>
                                        </p:tgtEl>
                                        <p:attrNameLst>
                                          <p:attrName>ppt_x</p:attrName>
                                          <p:attrName>ppt_y</p:attrName>
                                        </p:attrNameLst>
                                      </p:cBhvr>
                                    </p:animMotion>
                                  </p:childTnLst>
                                </p:cTn>
                              </p:par>
                            </p:childTnLst>
                          </p:cTn>
                        </p:par>
                      </p:childTnLst>
                    </p:cTn>
                  </p:par>
                  <p:par>
                    <p:cTn id="15" fill="hold">
                      <p:stCondLst>
                        <p:cond delay="indefinite"/>
                      </p:stCondLst>
                      <p:childTnLst>
                        <p:par>
                          <p:cTn id="16" fill="hold">
                            <p:stCondLst>
                              <p:cond delay="0"/>
                            </p:stCondLst>
                            <p:childTnLst>
                              <p:par>
                                <p:cTn id="17" presetID="0" presetClass="path" presetSubtype="0" accel="50000" decel="50000" fill="hold" grpId="0" nodeType="clickEffect">
                                  <p:stCondLst>
                                    <p:cond delay="0"/>
                                  </p:stCondLst>
                                  <p:childTnLst>
                                    <p:animMotion origin="layout" path="M 5E-6 -5.18039E-7 C -0.00417 0.0074 -0.00539 0.01503 -0.0092 0.02267 C -0.01198 0.03423 -0.00816 0.02012 -0.01441 0.03469 C -0.01771 0.04255 -0.01962 0.05134 -0.02344 0.05897 C -0.03351 0.1346 -0.025 0.33603 -0.02483 0.35476 C -0.02448 0.39084 -0.02483 0.42368 -0.02084 0.4586 C -0.01893 0.49445 -0.02136 0.5148 -0.00261 0.53978 C 0.0066 0.55204 -0.00382 0.54649 0.00521 0.55019 C 0.00973 0.55643 0.0132 0.56152 0.01945 0.56406 C 0.02778 0.57563 0.04098 0.58094 0.05192 0.58649 C 0.07188 0.59667 0.09324 0.59921 0.11424 0.60222 C 0.13577 0.60939 0.15834 0.60916 0.18039 0.61425 C 0.21025 0.62118 0.23959 0.63113 0.27015 0.63321 C 0.28629 0.63645 0.30174 0.64154 0.31806 0.64362 C 0.35001 0.65426 0.31546 0.64362 0.38959 0.65056 C 0.39966 0.65148 0.40938 0.65472 0.41945 0.65588 C 0.48942 0.67461 0.5639 0.65541 0.63508 0.64709 C 0.63924 0.64339 0.64324 0.64246 0.64792 0.64015 C 0.65452 0.63182 0.6632 0.62743 0.67015 0.61933 C 0.67935 0.6087 0.69046 0.58511 0.6948 0.56938 C 0.69393 0.53978 0.69584 0.48913 0.68039 0.46207 C 0.67778 0.45051 0.66928 0.4445 0.66233 0.43779 C 0.65643 0.43201 0.65122 0.4253 0.6441 0.4223 C 0.63334 0.41304 0.62049 0.41906 0.60903 0.42391 C 0.58855 0.4223 0.5856 0.42669 0.5856 0.40148 " pathEditMode="relative" ptsTypes="ffffffffffffffffffffffffA">
                                      <p:cBhvr>
                                        <p:cTn id="18" dur="2000" fill="hold"/>
                                        <p:tgtEl>
                                          <p:spTgt spid="7"/>
                                        </p:tgtEl>
                                        <p:attrNameLst>
                                          <p:attrName>ppt_x</p:attrName>
                                          <p:attrName>ppt_y</p:attrName>
                                        </p:attrNameLst>
                                      </p:cBhvr>
                                    </p:animMotion>
                                  </p:childTnLst>
                                </p:cTn>
                              </p:par>
                            </p:childTnLst>
                          </p:cTn>
                        </p:par>
                      </p:childTnLst>
                    </p:cTn>
                  </p:par>
                  <p:par>
                    <p:cTn id="19" fill="hold">
                      <p:stCondLst>
                        <p:cond delay="indefinite"/>
                      </p:stCondLst>
                      <p:childTnLst>
                        <p:par>
                          <p:cTn id="20" fill="hold">
                            <p:stCondLst>
                              <p:cond delay="0"/>
                            </p:stCondLst>
                            <p:childTnLst>
                              <p:par>
                                <p:cTn id="21" presetID="0" presetClass="path" presetSubtype="0" accel="50000" decel="50000" fill="hold" grpId="0" nodeType="clickEffect">
                                  <p:stCondLst>
                                    <p:cond delay="0"/>
                                  </p:stCondLst>
                                  <p:childTnLst>
                                    <p:animMotion origin="layout" path="M 0.00052 0.03145 C -0.00608 0.03747 -0.01059 0.04672 -0.01493 0.05574 C -0.02032 0.06707 -0.02639 0.07747 -0.03195 0.08858 C -0.03664 0.09806 -0.03993 0.10846 -0.0448 0.11795 C -0.05243 0.14824 -0.06806 0.179 -0.07084 0.21138 C -0.07171 0.22132 -0.07327 0.22965 -0.07466 0.23913 C -0.07518 0.24306 -0.07535 0.24723 -0.07605 0.25116 C -0.07674 0.25463 -0.07865 0.26156 -0.07865 0.26179 C -0.07709 0.30597 -0.07605 0.33696 -0.07466 0.38437 C -0.07431 0.39871 -0.07153 0.41813 -0.06702 0.43108 C -0.06493 0.43686 -0.06042 0.44843 -0.06042 0.44866 C -0.05782 0.46624 -0.04757 0.47456 -0.03959 0.48821 C -0.03125 0.50254 -0.04028 0.49098 -0.03195 0.50717 C -0.0283 0.51411 -0.02396 0.51596 -0.01893 0.52105 C -0.01407 0.5259 -0.00955 0.53192 -0.00452 0.53654 C -0.00191 0.53885 0.00069 0.54117 0.00312 0.54348 C 0.03819 0.57771 0.07187 0.60407 0.11614 0.60916 C 0.13211 0.61355 0.11059 0.60823 0.13958 0.61263 C 0.15138 0.61448 0.16267 0.62142 0.17465 0.62303 C 0.20416 0.62673 0.23507 0.62581 0.26423 0.6265 C 0.28854 0.63159 0.31267 0.63714 0.33697 0.64223 C 0.43819 0.6383 0.45364 0.64362 0.52534 0.62142 C 0.53159 0.61563 0.53177 0.61263 0.53298 0.60245 C 0.53211 0.59551 0.53194 0.58834 0.53055 0.58164 C 0.52968 0.57724 0.52586 0.57424 0.52395 0.57123 C 0.51927 0.5636 0.51579 0.5599 0.50833 0.55735 C 0.49843 0.54834 0.48767 0.54695 0.47586 0.54533 C 0.46354 0.53932 0.44861 0.5451 0.43541 0.54695 C 0.42621 0.55157 0.43715 0.54672 0.41753 0.55042 C 0.41093 0.55157 0.40486 0.55643 0.39809 0.55735 C 0.39062 0.55828 0.38333 0.55851 0.37586 0.5592 C 0.37239 0.55967 0.36892 0.56036 0.36562 0.56082 C 0.36267 0.56661 0.36406 0.56452 0.36163 0.56776 " pathEditMode="relative" rAng="0" ptsTypes="ffffffffffffffffffffffffffffffffA">
                                      <p:cBhvr>
                                        <p:cTn id="22" dur="2000" fill="hold"/>
                                        <p:tgtEl>
                                          <p:spTgt spid="8"/>
                                        </p:tgtEl>
                                        <p:attrNameLst>
                                          <p:attrName>ppt_x</p:attrName>
                                          <p:attrName>ppt_y</p:attrName>
                                        </p:attrNameLst>
                                      </p:cBhvr>
                                      <p:rCtr x="227" y="306"/>
                                    </p:animMotion>
                                  </p:childTnLst>
                                </p:cTn>
                              </p:par>
                            </p:childTnLst>
                          </p:cTn>
                        </p:par>
                      </p:childTnLst>
                    </p:cTn>
                  </p:par>
                  <p:par>
                    <p:cTn id="23" fill="hold">
                      <p:stCondLst>
                        <p:cond delay="indefinite"/>
                      </p:stCondLst>
                      <p:childTnLst>
                        <p:par>
                          <p:cTn id="24" fill="hold">
                            <p:stCondLst>
                              <p:cond delay="0"/>
                            </p:stCondLst>
                            <p:childTnLst>
                              <p:par>
                                <p:cTn id="25" presetID="0" presetClass="path" presetSubtype="0" accel="50000" decel="50000" fill="hold" grpId="0" nodeType="clickEffect">
                                  <p:stCondLst>
                                    <p:cond delay="0"/>
                                  </p:stCondLst>
                                  <p:childTnLst>
                                    <p:animMotion origin="layout" path="M -0.00556 0.02105 C -0.00938 0.02868 -0.01319 0.03608 -0.01719 0.04348 C -0.02413 0.0784 -0.02552 0.11633 -0.04063 0.14732 C -0.04306 0.16142 -0.04878 0.17414 -0.05365 0.1871 C -0.0559 0.19982 -0.06302 0.2093 -0.06667 0.22155 C -0.0724 0.24075 -0.07917 0.25879 -0.08611 0.27706 C -0.09497 0.30042 -0.10451 0.32632 -0.11076 0.3513 C -0.11615 0.3728 -0.12118 0.39339 -0.12899 0.41374 C -0.13299 0.43617 -0.13941 0.45722 -0.14705 0.47757 C -0.15069 0.48705 -0.15174 0.4963 -0.15625 0.50532 C -0.15764 0.51573 -0.16198 0.5229 -0.16406 0.53307 C -0.15538 0.53654 -0.16528 0.5333 -0.15104 0.53307 C -0.10469 0.53192 -0.05833 0.53192 -0.01198 0.53122 C -0.00347 0.5266 0.00503 0.52636 0.01389 0.52428 C 0.025 0.51781 0.03333 0.51434 0.04514 0.51226 C 0.05069 0.51018 0.05642 0.50925 0.06198 0.50717 C 0.06649 0.50532 0.07049 0.50231 0.075 0.50023 C 0.08281 0.49306 0.09028 0.48867 0.09566 0.47757 C 0.09531 0.47595 0.09583 0.47248 0.09444 0.47248 C 0.09271 0.47248 0.08889 0.48127 0.08802 0.48289 C 0.08247 0.49306 0.07778 0.50116 0.07361 0.51226 C 0.0691 0.5377 0.07101 0.52868 0.07101 0.57447 " pathEditMode="relative" rAng="0" ptsTypes="fffffffffffffffffffffA">
                                      <p:cBhvr>
                                        <p:cTn id="26" dur="2000" fill="hold"/>
                                        <p:tgtEl>
                                          <p:spTgt spid="9"/>
                                        </p:tgtEl>
                                        <p:attrNameLst>
                                          <p:attrName>ppt_x</p:attrName>
                                          <p:attrName>ppt_y</p:attrName>
                                        </p:attrNameLst>
                                      </p:cBhvr>
                                      <p:rCtr x="-29" y="27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539552" y="2636912"/>
            <a:ext cx="8229600" cy="3489251"/>
          </a:xfrm>
        </p:spPr>
        <p:txBody>
          <a:bodyPr>
            <a:normAutofit/>
          </a:bodyPr>
          <a:lstStyle/>
          <a:p>
            <a:pPr algn="ctr"/>
            <a:endParaRPr lang="cs-CZ" dirty="0" smtClean="0"/>
          </a:p>
          <a:p>
            <a:pPr algn="ctr"/>
            <a:r>
              <a:rPr lang="cs-CZ" dirty="0" smtClean="0"/>
              <a:t>Ekosystém je soubor organismů (společenstvo) s jejich neživým prostředím (biotop).</a:t>
            </a:r>
          </a:p>
          <a:p>
            <a:pPr algn="ctr"/>
            <a:endParaRPr lang="cs-CZ" dirty="0"/>
          </a:p>
        </p:txBody>
      </p:sp>
      <p:sp>
        <p:nvSpPr>
          <p:cNvPr id="2" name="Nadpis 1"/>
          <p:cNvSpPr>
            <a:spLocks noGrp="1"/>
          </p:cNvSpPr>
          <p:nvPr>
            <p:ph type="title"/>
          </p:nvPr>
        </p:nvSpPr>
        <p:spPr>
          <a:xfrm>
            <a:off x="457200" y="274638"/>
            <a:ext cx="8229600" cy="2146250"/>
          </a:xfrm>
        </p:spPr>
        <p:txBody>
          <a:bodyPr>
            <a:normAutofit/>
          </a:bodyPr>
          <a:lstStyle/>
          <a:p>
            <a:pPr algn="ctr"/>
            <a:r>
              <a:rPr lang="cs-CZ" sz="3200" dirty="0" smtClean="0"/>
              <a:t>Vzpomeň si, ze 6.třídy na pojem „EKOSYSTÉM“.</a:t>
            </a:r>
            <a:br>
              <a:rPr lang="cs-CZ" sz="3200" dirty="0" smtClean="0"/>
            </a:br>
            <a:r>
              <a:rPr lang="cs-CZ" sz="3200" dirty="0" smtClean="0"/>
              <a:t> A pokus se, tento pojem vysvětlit.</a:t>
            </a:r>
            <a:endParaRPr lang="cs-CZ"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2420888"/>
            <a:ext cx="8229600" cy="3456384"/>
          </a:xfrm>
        </p:spPr>
        <p:txBody>
          <a:bodyPr>
            <a:normAutofit/>
          </a:bodyPr>
          <a:lstStyle/>
          <a:p>
            <a:pPr algn="just"/>
            <a:endParaRPr lang="cs-CZ" dirty="0" smtClean="0"/>
          </a:p>
          <a:p>
            <a:pPr algn="ctr">
              <a:buNone/>
            </a:pPr>
            <a:r>
              <a:rPr lang="cs-CZ" sz="3200" dirty="0" smtClean="0"/>
              <a:t>Ekosystémy dělíme na </a:t>
            </a:r>
            <a:r>
              <a:rPr lang="cs-CZ" sz="3200" b="1" dirty="0" smtClean="0"/>
              <a:t>PŘIROZENÉ</a:t>
            </a:r>
            <a:r>
              <a:rPr lang="cs-CZ" sz="3200" dirty="0" smtClean="0"/>
              <a:t>, které vytvořila příroda sama a ekosystémy </a:t>
            </a:r>
            <a:r>
              <a:rPr lang="cs-CZ" sz="3200" b="1" dirty="0" smtClean="0"/>
              <a:t>UMĚLÉ</a:t>
            </a:r>
            <a:r>
              <a:rPr lang="cs-CZ" sz="3200" dirty="0" smtClean="0"/>
              <a:t>, na jejichž vniku se podílí člověk. </a:t>
            </a:r>
          </a:p>
          <a:p>
            <a:pPr algn="just"/>
            <a:endParaRPr lang="cs-CZ" sz="3200" dirty="0" smtClean="0"/>
          </a:p>
          <a:p>
            <a:pPr algn="just">
              <a:buNone/>
            </a:pPr>
            <a:endParaRPr lang="cs-CZ" sz="4000" dirty="0" smtClean="0"/>
          </a:p>
        </p:txBody>
      </p:sp>
      <p:sp>
        <p:nvSpPr>
          <p:cNvPr id="4" name="TextovéPole 3"/>
          <p:cNvSpPr txBox="1"/>
          <p:nvPr/>
        </p:nvSpPr>
        <p:spPr>
          <a:xfrm>
            <a:off x="611560" y="620688"/>
            <a:ext cx="7848872" cy="1569660"/>
          </a:xfrm>
          <a:prstGeom prst="rect">
            <a:avLst/>
          </a:prstGeom>
          <a:noFill/>
        </p:spPr>
        <p:txBody>
          <a:bodyPr wrap="square" rtlCol="0">
            <a:spAutoFit/>
          </a:bodyPr>
          <a:lstStyle/>
          <a:p>
            <a:pPr algn="ctr"/>
            <a:r>
              <a:rPr lang="cs-CZ" sz="3200" b="1" dirty="0" smtClean="0"/>
              <a:t>EKOSYSTÉMY, PODLE JEJICH VZNIKU, DĚLÍME NA DVĚ SKUPINY. </a:t>
            </a:r>
          </a:p>
          <a:p>
            <a:pPr algn="ctr"/>
            <a:r>
              <a:rPr lang="cs-CZ" sz="3200" dirty="0" smtClean="0"/>
              <a:t>Vzpomeneš si na které? </a:t>
            </a:r>
            <a:endParaRPr lang="cs-CZ"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nvPr>
        </p:nvGraphicFramePr>
        <p:xfrm>
          <a:off x="3131840" y="1628800"/>
          <a:ext cx="3024336"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Nadpis 1"/>
          <p:cNvSpPr>
            <a:spLocks noGrp="1"/>
          </p:cNvSpPr>
          <p:nvPr>
            <p:ph type="title"/>
          </p:nvPr>
        </p:nvSpPr>
        <p:spPr>
          <a:xfrm>
            <a:off x="457200" y="274638"/>
            <a:ext cx="8507288" cy="922114"/>
          </a:xfrm>
        </p:spPr>
        <p:txBody>
          <a:bodyPr>
            <a:normAutofit/>
          </a:bodyPr>
          <a:lstStyle/>
          <a:p>
            <a:pPr algn="ctr"/>
            <a:r>
              <a:rPr lang="cs-CZ" sz="2800" dirty="0" smtClean="0"/>
              <a:t>ROZTŘIĎ NÍŽE JMENOVANÉ EKOSYSTÉMY NA:</a:t>
            </a:r>
            <a:endParaRPr lang="cs-CZ" sz="2800" dirty="0"/>
          </a:p>
        </p:txBody>
      </p:sp>
      <p:sp>
        <p:nvSpPr>
          <p:cNvPr id="5" name="Rovnoramenný trojúhelník 4"/>
          <p:cNvSpPr/>
          <p:nvPr/>
        </p:nvSpPr>
        <p:spPr>
          <a:xfrm>
            <a:off x="0" y="836712"/>
            <a:ext cx="2880320" cy="864096"/>
          </a:xfrm>
          <a:prstGeom prst="triangle">
            <a:avLst>
              <a:gd name="adj" fmla="val 50369"/>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bg1"/>
                </a:solidFill>
              </a:rPr>
              <a:t>PŘIROZENÉ</a:t>
            </a:r>
            <a:endParaRPr lang="cs-CZ" b="1" dirty="0">
              <a:solidFill>
                <a:schemeClr val="bg1"/>
              </a:solidFill>
            </a:endParaRPr>
          </a:p>
        </p:txBody>
      </p:sp>
      <p:sp>
        <p:nvSpPr>
          <p:cNvPr id="6" name="Rovnoramenný trojúhelník 5"/>
          <p:cNvSpPr/>
          <p:nvPr/>
        </p:nvSpPr>
        <p:spPr>
          <a:xfrm>
            <a:off x="6263680" y="836712"/>
            <a:ext cx="2880320" cy="864096"/>
          </a:xfrm>
          <a:prstGeom prst="triangle">
            <a:avLst>
              <a:gd name="adj" fmla="val 50369"/>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solidFill>
                  <a:schemeClr val="bg1"/>
                </a:solidFill>
              </a:rPr>
              <a:t>UMĚLÉ</a:t>
            </a:r>
            <a:endParaRPr lang="cs-CZ" sz="2000" b="1" dirty="0">
              <a:solidFill>
                <a:schemeClr val="bg1"/>
              </a:solidFill>
            </a:endParaRPr>
          </a:p>
        </p:txBody>
      </p:sp>
      <p:sp>
        <p:nvSpPr>
          <p:cNvPr id="8" name="Vývojový diagram: postup 7"/>
          <p:cNvSpPr/>
          <p:nvPr/>
        </p:nvSpPr>
        <p:spPr>
          <a:xfrm>
            <a:off x="3131840" y="1700808"/>
            <a:ext cx="1440160" cy="864096"/>
          </a:xfrm>
          <a:prstGeom prst="flowChartProcess">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t>RYBNÍK</a:t>
            </a:r>
            <a:endParaRPr lang="cs-CZ" sz="2400" dirty="0"/>
          </a:p>
        </p:txBody>
      </p:sp>
      <p:sp>
        <p:nvSpPr>
          <p:cNvPr id="9" name="Vývojový diagram: postup 8"/>
          <p:cNvSpPr/>
          <p:nvPr/>
        </p:nvSpPr>
        <p:spPr>
          <a:xfrm>
            <a:off x="4716016" y="1700808"/>
            <a:ext cx="1440160" cy="864096"/>
          </a:xfrm>
          <a:prstGeom prst="flowChartProcess">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t>POLE</a:t>
            </a:r>
            <a:endParaRPr lang="cs-CZ" sz="2400" dirty="0"/>
          </a:p>
        </p:txBody>
      </p:sp>
      <p:sp>
        <p:nvSpPr>
          <p:cNvPr id="10" name="Vývojový diagram: postup 9"/>
          <p:cNvSpPr/>
          <p:nvPr/>
        </p:nvSpPr>
        <p:spPr>
          <a:xfrm>
            <a:off x="3131840" y="2708920"/>
            <a:ext cx="1440160" cy="864096"/>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t>LOUKA</a:t>
            </a:r>
            <a:endParaRPr lang="cs-CZ" sz="2400" dirty="0"/>
          </a:p>
        </p:txBody>
      </p:sp>
      <p:sp>
        <p:nvSpPr>
          <p:cNvPr id="11" name="Vývojový diagram: postup 10"/>
          <p:cNvSpPr/>
          <p:nvPr/>
        </p:nvSpPr>
        <p:spPr>
          <a:xfrm>
            <a:off x="4716016" y="2708920"/>
            <a:ext cx="1440160" cy="864096"/>
          </a:xfrm>
          <a:prstGeom prst="flowChartProcess">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t>LES</a:t>
            </a:r>
            <a:endParaRPr lang="cs-CZ" sz="2400" dirty="0"/>
          </a:p>
        </p:txBody>
      </p:sp>
      <p:sp>
        <p:nvSpPr>
          <p:cNvPr id="12" name="Vývojový diagram: postup 11"/>
          <p:cNvSpPr/>
          <p:nvPr/>
        </p:nvSpPr>
        <p:spPr>
          <a:xfrm>
            <a:off x="3131840" y="3717032"/>
            <a:ext cx="1440160" cy="864096"/>
          </a:xfrm>
          <a:prstGeom prst="flowChartProcess">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solidFill>
                  <a:schemeClr val="tx1"/>
                </a:solidFill>
              </a:rPr>
              <a:t>POUŠŤ</a:t>
            </a:r>
            <a:endParaRPr lang="cs-CZ" sz="2400" dirty="0">
              <a:solidFill>
                <a:schemeClr val="tx1"/>
              </a:solidFill>
            </a:endParaRPr>
          </a:p>
        </p:txBody>
      </p:sp>
      <p:sp>
        <p:nvSpPr>
          <p:cNvPr id="13" name="Vývojový diagram: postup 12"/>
          <p:cNvSpPr/>
          <p:nvPr/>
        </p:nvSpPr>
        <p:spPr>
          <a:xfrm>
            <a:off x="4716016" y="3717032"/>
            <a:ext cx="1440160" cy="864096"/>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t>VINICE</a:t>
            </a:r>
            <a:endParaRPr lang="cs-CZ" sz="2400" dirty="0"/>
          </a:p>
        </p:txBody>
      </p:sp>
      <p:sp>
        <p:nvSpPr>
          <p:cNvPr id="14" name="Vývojový diagram: postup 13"/>
          <p:cNvSpPr/>
          <p:nvPr/>
        </p:nvSpPr>
        <p:spPr>
          <a:xfrm>
            <a:off x="3131840" y="4725144"/>
            <a:ext cx="1440160" cy="864096"/>
          </a:xfrm>
          <a:prstGeom prst="flowChartProcess">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t>JEZERO</a:t>
            </a:r>
            <a:endParaRPr lang="cs-CZ" sz="2400" dirty="0"/>
          </a:p>
        </p:txBody>
      </p:sp>
      <p:sp>
        <p:nvSpPr>
          <p:cNvPr id="15" name="Vývojový diagram: postup 14"/>
          <p:cNvSpPr/>
          <p:nvPr/>
        </p:nvSpPr>
        <p:spPr>
          <a:xfrm>
            <a:off x="4716016" y="4725144"/>
            <a:ext cx="1440160" cy="864096"/>
          </a:xfrm>
          <a:prstGeom prst="flowChartProces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t>SAD</a:t>
            </a:r>
            <a:endParaRPr lang="cs-CZ" sz="2400" dirty="0"/>
          </a:p>
        </p:txBody>
      </p:sp>
      <p:sp>
        <p:nvSpPr>
          <p:cNvPr id="16" name="Vývojový diagram: postup 15"/>
          <p:cNvSpPr/>
          <p:nvPr/>
        </p:nvSpPr>
        <p:spPr>
          <a:xfrm>
            <a:off x="4716016" y="5733256"/>
            <a:ext cx="1440160" cy="864096"/>
          </a:xfrm>
          <a:prstGeom prst="flowChartProcess">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solidFill>
                  <a:schemeClr val="tx1"/>
                </a:solidFill>
              </a:rPr>
              <a:t>SAVANA</a:t>
            </a:r>
            <a:endParaRPr lang="cs-CZ" sz="2400" dirty="0">
              <a:solidFill>
                <a:schemeClr val="tx1"/>
              </a:solidFill>
            </a:endParaRPr>
          </a:p>
        </p:txBody>
      </p:sp>
      <p:sp>
        <p:nvSpPr>
          <p:cNvPr id="17" name="Vývojový diagram: postup 16"/>
          <p:cNvSpPr/>
          <p:nvPr/>
        </p:nvSpPr>
        <p:spPr>
          <a:xfrm>
            <a:off x="3131840" y="5733256"/>
            <a:ext cx="1440160" cy="864096"/>
          </a:xfrm>
          <a:prstGeom prst="flowChartProcess">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t>MOŘE</a:t>
            </a:r>
            <a:endParaRPr lang="cs-CZ" sz="2400" dirty="0"/>
          </a:p>
        </p:txBody>
      </p:sp>
      <p:sp>
        <p:nvSpPr>
          <p:cNvPr id="18" name="Vývojový diagram: postup 17"/>
          <p:cNvSpPr/>
          <p:nvPr/>
        </p:nvSpPr>
        <p:spPr>
          <a:xfrm>
            <a:off x="3131840" y="2708920"/>
            <a:ext cx="1440160" cy="864096"/>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t>LOUKA</a:t>
            </a:r>
            <a:endParaRPr lang="cs-CZ" sz="2400" dirty="0"/>
          </a:p>
        </p:txBody>
      </p:sp>
      <p:sp>
        <p:nvSpPr>
          <p:cNvPr id="19" name="Vývojový diagram: postup 18"/>
          <p:cNvSpPr/>
          <p:nvPr/>
        </p:nvSpPr>
        <p:spPr>
          <a:xfrm>
            <a:off x="4716016" y="2708920"/>
            <a:ext cx="1440160" cy="864096"/>
          </a:xfrm>
          <a:prstGeom prst="flowChartProcess">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t>LES</a:t>
            </a:r>
            <a:endParaRPr lang="cs-CZ"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5.55556E-7 0.03194 C 0.01215 0.03542 0.025 0.03542 0.03733 0.03657 C 0.06389 0.04282 0.03507 0.03657 0.10122 0.03958 C 0.1092 0.04005 0.11771 0.04306 0.1257 0.04421 C 0.1625 0.04329 0.19931 0.04282 0.23611 0.0412 C 0.25035 0.04051 0.26389 0.03495 0.27795 0.03194 C 0.2967 0.02801 0.31458 0.02662 0.33385 0.02569 C 0.35382 0.02106 0.37413 0.02268 0.39427 0.02268 " pathEditMode="relative" rAng="0" ptsTypes="fffffffA">
                                      <p:cBhvr>
                                        <p:cTn id="6" dur="2000" fill="hold"/>
                                        <p:tgtEl>
                                          <p:spTgt spid="8"/>
                                        </p:tgtEl>
                                        <p:attrNameLst>
                                          <p:attrName>ppt_x</p:attrName>
                                          <p:attrName>ppt_y</p:attrName>
                                        </p:attrNameLst>
                                      </p:cBhvr>
                                      <p:rCtr x="197" y="1"/>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grpId="0" nodeType="clickEffect">
                                  <p:stCondLst>
                                    <p:cond delay="0"/>
                                  </p:stCondLst>
                                  <p:childTnLst>
                                    <p:animMotion origin="layout" path="M -3.33333E-6 2.59259E-6 C -0.05746 -0.00116 -0.1092 -0.00486 -0.16632 -0.00625 C -0.17413 -0.00857 -0.17777 -0.01134 -0.18489 -0.01389 C -0.18819 -0.0169 -0.19027 -0.01852 -0.19305 -0.02315 C -0.19479 -0.02616 -0.19774 -0.03264 -0.19774 -0.03264 C -0.20017 -0.04329 -0.20295 -0.05417 -0.20468 -0.06505 C -0.20503 -0.07338 -0.20486 -0.08172 -0.2059 -0.08982 C -0.20607 -0.09167 -0.20746 -0.09283 -0.20816 -0.09445 C -0.2118 -0.10347 -0.21527 -0.1081 -0.221 -0.11459 C -0.22448 -0.11852 -0.22986 -0.12547 -0.23368 -0.12871 C -0.23802 -0.13218 -0.24409 -0.1331 -0.24878 -0.13634 C -0.25416 -0.13588 -0.25972 -0.13611 -0.2651 -0.13496 C -0.28229 -0.13148 -0.26788 -0.13172 -0.27326 -0.13172 " pathEditMode="relative" ptsTypes="ffffffffffffA">
                                      <p:cBhvr>
                                        <p:cTn id="10" dur="2000" fill="hold"/>
                                        <p:tgtEl>
                                          <p:spTgt spid="10"/>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grpId="0" nodeType="clickEffect">
                                  <p:stCondLst>
                                    <p:cond delay="0"/>
                                  </p:stCondLst>
                                  <p:childTnLst>
                                    <p:animMotion origin="layout" path="M 0.07101 0.0412 C 0.08229 0.03125 0.10313 0.03218 0.11649 0.0287 C 0.16285 0.01644 0.21007 0.00324 0.25712 -0.00231 C 0.26701 -0.00648 0.27726 -0.00671 0.28733 -0.00995 C 0.2941 -0.01204 0.30017 -0.01481 0.30712 -0.0162 C 0.33368 -0.0287 0.38264 -0.02222 0.39774 -0.02245 C 0.40851 -0.02569 0.41441 -0.03102 0.42344 -0.03796 C 0.42691 -0.04074 0.43142 -0.0419 0.43507 -0.04421 C 0.43958 -0.04722 0.44497 -0.05162 0.45017 -0.05185 C 0.46181 -0.05231 0.47344 -0.05185 0.48507 -0.05185 " pathEditMode="relative" rAng="0" ptsTypes="fffffffffA">
                                      <p:cBhvr>
                                        <p:cTn id="14" dur="2000" fill="hold"/>
                                        <p:tgtEl>
                                          <p:spTgt spid="18"/>
                                        </p:tgtEl>
                                        <p:attrNameLst>
                                          <p:attrName>ppt_x</p:attrName>
                                          <p:attrName>ppt_y</p:attrName>
                                        </p:attrNameLst>
                                      </p:cBhvr>
                                      <p:rCtr x="207" y="-47"/>
                                    </p:animMotion>
                                  </p:childTnLst>
                                </p:cTn>
                              </p:par>
                            </p:childTnLst>
                          </p:cTn>
                        </p:par>
                      </p:childTnLst>
                    </p:cTn>
                  </p:par>
                  <p:par>
                    <p:cTn id="15" fill="hold">
                      <p:stCondLst>
                        <p:cond delay="indefinite"/>
                      </p:stCondLst>
                      <p:childTnLst>
                        <p:par>
                          <p:cTn id="16" fill="hold">
                            <p:stCondLst>
                              <p:cond delay="0"/>
                            </p:stCondLst>
                            <p:childTnLst>
                              <p:par>
                                <p:cTn id="17" presetID="0" presetClass="path" presetSubtype="0" accel="50000" decel="50000" fill="hold" grpId="0" nodeType="clickEffect">
                                  <p:stCondLst>
                                    <p:cond delay="0"/>
                                  </p:stCondLst>
                                  <p:childTnLst>
                                    <p:animMotion origin="layout" path="M -5.55556E-7 1.85185E-6 C -0.00885 -0.00417 -0.01858 -0.00579 -0.02795 -0.00764 C -0.03837 -0.0125 -0.05 -0.01227 -0.06059 -0.0169 C -0.06788 -0.02014 -0.07396 -0.02546 -0.08142 -0.02778 C -0.08733 -0.03565 -0.07951 -0.02639 -0.08837 -0.03241 C -0.09132 -0.03449 -0.09392 -0.0375 -0.09653 -0.04028 C -0.10347 -0.04792 -0.10885 -0.05671 -0.1151 -0.06505 C -0.11753 -0.07315 -0.11962 -0.07546 -0.12326 -0.08218 C -0.13125 -0.09699 -0.13819 -0.11505 -0.15243 -0.12083 C -0.15868 -0.12639 -0.1625 -0.12917 -0.16979 -0.13171 C -0.18021 -0.1456 -0.2158 -0.14421 -0.22673 -0.14421 " pathEditMode="relative" ptsTypes="ffffffffffA">
                                      <p:cBhvr>
                                        <p:cTn id="18" dur="2000" fill="hold"/>
                                        <p:tgtEl>
                                          <p:spTgt spid="12"/>
                                        </p:tgtEl>
                                        <p:attrNameLst>
                                          <p:attrName>ppt_x</p:attrName>
                                          <p:attrName>ppt_y</p:attrName>
                                        </p:attrNameLst>
                                      </p:cBhvr>
                                    </p:animMotion>
                                  </p:childTnLst>
                                </p:cTn>
                              </p:par>
                            </p:childTnLst>
                          </p:cTn>
                        </p:par>
                      </p:childTnLst>
                    </p:cTn>
                  </p:par>
                  <p:par>
                    <p:cTn id="19" fill="hold">
                      <p:stCondLst>
                        <p:cond delay="indefinite"/>
                      </p:stCondLst>
                      <p:childTnLst>
                        <p:par>
                          <p:cTn id="20" fill="hold">
                            <p:stCondLst>
                              <p:cond delay="0"/>
                            </p:stCondLst>
                            <p:childTnLst>
                              <p:par>
                                <p:cTn id="21" presetID="0" presetClass="path" presetSubtype="0" accel="50000" decel="50000" fill="hold" grpId="0" nodeType="clickEffect">
                                  <p:stCondLst>
                                    <p:cond delay="0"/>
                                  </p:stCondLst>
                                  <p:childTnLst>
                                    <p:animMotion origin="layout" path="M 1.66667E-6 -1.85185E-6 C -0.01945 -0.00092 -0.02847 -0.00069 -0.04549 -0.00324 C -0.05538 -0.00463 -0.04931 -0.00439 -0.05816 -0.00625 C -0.0632 -0.0074 -0.07326 -0.00926 -0.07326 -0.00926 C -0.08785 -0.01597 -0.10156 -0.02569 -0.11632 -0.03101 C -0.1283 -0.04027 -0.14149 -0.04629 -0.15365 -0.05578 C -0.15764 -0.06296 -0.1632 -0.06805 -0.16875 -0.07291 C -0.17326 -0.08518 -0.17431 -0.09861 -0.18038 -0.11018 C -0.18212 -0.11759 -0.18576 -0.12083 -0.1908 -0.12407 C -0.19653 -0.1324 -0.2158 -0.14166 -0.22448 -0.14421 C -0.22813 -0.14907 -0.23958 -0.15046 -0.23958 -0.15046 " pathEditMode="relative" ptsTypes="ffffffffffA">
                                      <p:cBhvr>
                                        <p:cTn id="22" dur="2000" fill="hold"/>
                                        <p:tgtEl>
                                          <p:spTgt spid="14"/>
                                        </p:tgtEl>
                                        <p:attrNameLst>
                                          <p:attrName>ppt_x</p:attrName>
                                          <p:attrName>ppt_y</p:attrName>
                                        </p:attrNameLst>
                                      </p:cBhvr>
                                    </p:animMotion>
                                  </p:childTnLst>
                                </p:cTn>
                              </p:par>
                            </p:childTnLst>
                          </p:cTn>
                        </p:par>
                      </p:childTnLst>
                    </p:cTn>
                  </p:par>
                  <p:par>
                    <p:cTn id="23" fill="hold">
                      <p:stCondLst>
                        <p:cond delay="indefinite"/>
                      </p:stCondLst>
                      <p:childTnLst>
                        <p:par>
                          <p:cTn id="24" fill="hold">
                            <p:stCondLst>
                              <p:cond delay="0"/>
                            </p:stCondLst>
                            <p:childTnLst>
                              <p:par>
                                <p:cTn id="25" presetID="0" presetClass="path" presetSubtype="0" accel="50000" decel="50000" fill="hold" grpId="0" nodeType="clickEffect">
                                  <p:stCondLst>
                                    <p:cond delay="0"/>
                                  </p:stCondLst>
                                  <p:childTnLst>
                                    <p:animMotion origin="layout" path="M -4.16667E-6 7.03704E-6 C -0.13368 -0.00115 -0.10989 0.00209 -0.17777 -0.00462 C -0.18802 -0.00902 -0.19878 -0.01226 -0.2092 -0.01527 C -0.21267 -0.0199 -0.21388 -0.02453 -0.2151 -0.03078 C -0.21475 -0.04884 -0.21493 -0.06712 -0.21388 -0.08518 C -0.21371 -0.08796 -0.21041 -0.0912 -0.2092 -0.09282 C -0.20243 -0.10185 -0.19548 -0.11064 -0.18836 -0.11921 C -0.18697 -0.12083 -0.18003 -0.13171 -0.17899 -0.13171 " pathEditMode="relative" ptsTypes="fffffffA">
                                      <p:cBhvr>
                                        <p:cTn id="26" dur="2000" fill="hold"/>
                                        <p:tgtEl>
                                          <p:spTgt spid="17"/>
                                        </p:tgtEl>
                                        <p:attrNameLst>
                                          <p:attrName>ppt_x</p:attrName>
                                          <p:attrName>ppt_y</p:attrName>
                                        </p:attrNameLst>
                                      </p:cBhvr>
                                    </p:animMotion>
                                  </p:childTnLst>
                                </p:cTn>
                              </p:par>
                            </p:childTnLst>
                          </p:cTn>
                        </p:par>
                      </p:childTnLst>
                    </p:cTn>
                  </p:par>
                  <p:par>
                    <p:cTn id="27" fill="hold">
                      <p:stCondLst>
                        <p:cond delay="indefinite"/>
                      </p:stCondLst>
                      <p:childTnLst>
                        <p:par>
                          <p:cTn id="28" fill="hold">
                            <p:stCondLst>
                              <p:cond delay="0"/>
                            </p:stCondLst>
                            <p:childTnLst>
                              <p:par>
                                <p:cTn id="29" presetID="0" presetClass="path" presetSubtype="0" accel="50000" decel="50000" fill="hold" grpId="0" nodeType="clickEffect">
                                  <p:stCondLst>
                                    <p:cond delay="0"/>
                                  </p:stCondLst>
                                  <p:childTnLst>
                                    <p:animMotion origin="layout" path="M 9.16667E-6 -4.44444E-6 C 0.00435 0.00162 0.00626 0.0044 0.01042 0.00625 C 0.01407 0.01112 0.01789 0.01343 0.02205 0.01713 C 0.02553 0.02431 0.03126 0.02709 0.03594 0.03264 C 0.04063 0.0382 0.04428 0.04306 0.04757 0.04977 C 0.04914 0.05278 0.0507 0.05602 0.05226 0.05903 C 0.05296 0.06065 0.05382 0.06204 0.05452 0.06366 C 0.05591 0.06644 0.05608 0.06991 0.05695 0.07292 C 0.0573 0.07454 0.05817 0.07755 0.05817 0.07755 C 0.05695 0.16806 0.06094 0.13959 0.05452 0.17987 C 0.0573 0.20394 0.06667 0.1919 0.08942 0.19074 C 0.0948 0.18936 0.10035 0.18797 0.10573 0.18612 C 0.11389 0.18658 0.12205 0.18681 0.13021 0.18774 C 0.13473 0.1882 0.14306 0.19375 0.14306 0.19375 C 0.14636 0.19862 0.14983 0.2 0.15452 0.20162 C 0.15782 0.20556 0.16094 0.20973 0.16389 0.21412 C 0.17014 0.2132 0.17622 0.21088 0.18247 0.21088 C 0.18455 0.21088 0.18629 0.2125 0.18837 0.2125 " pathEditMode="relative" ptsTypes="fffffffffffffffffA">
                                      <p:cBhvr>
                                        <p:cTn id="30" dur="2000" fill="hold"/>
                                        <p:tgtEl>
                                          <p:spTgt spid="9"/>
                                        </p:tgtEl>
                                        <p:attrNameLst>
                                          <p:attrName>ppt_x</p:attrName>
                                          <p:attrName>ppt_y</p:attrName>
                                        </p:attrNameLst>
                                      </p:cBhvr>
                                    </p:animMotion>
                                  </p:childTnLst>
                                </p:cTn>
                              </p:par>
                            </p:childTnLst>
                          </p:cTn>
                        </p:par>
                      </p:childTnLst>
                    </p:cTn>
                  </p:par>
                  <p:par>
                    <p:cTn id="31" fill="hold">
                      <p:stCondLst>
                        <p:cond delay="indefinite"/>
                      </p:stCondLst>
                      <p:childTnLst>
                        <p:par>
                          <p:cTn id="32" fill="hold">
                            <p:stCondLst>
                              <p:cond delay="0"/>
                            </p:stCondLst>
                            <p:childTnLst>
                              <p:par>
                                <p:cTn id="33" presetID="0" presetClass="path" presetSubtype="0" accel="50000" decel="50000" fill="hold" grpId="0" nodeType="clickEffect">
                                  <p:stCondLst>
                                    <p:cond delay="0"/>
                                  </p:stCondLst>
                                  <p:childTnLst>
                                    <p:animMotion origin="layout" path="M 8.33333E-6 -4.44444E-6 C -0.03281 0.00093 -0.05676 0.00325 -0.08697 0.00625 C -0.14322 0.01899 -0.121 0.0095 -0.24288 0.01088 C -0.25104 0.01227 -0.25937 0.01413 -0.26735 0.01551 C -0.31701 0.03866 -0.4309 0.03079 -0.4592 0.03102 C -0.47482 0.03542 -0.49079 0.0382 -0.50676 0.04028 C -0.5118 0.04491 -0.51753 0.04607 -0.52308 0.04977 C -0.5302 0.05463 -0.53697 0.06042 -0.54409 0.06528 C -0.54756 0.07246 -0.55121 0.0794 -0.55572 0.08542 C -0.55607 0.08704 -0.55607 0.08889 -0.55676 0.09005 C -0.5592 0.09399 -0.56301 0.0963 -0.5651 0.10093 C -0.56735 0.10695 -0.56996 0.11227 -0.57308 0.11783 C -0.57343 0.11945 -0.5736 0.12107 -0.5743 0.12246 C -0.57482 0.12362 -0.57621 0.12431 -0.57656 0.1257 C -0.58194 0.14352 -0.57551 0.13334 -0.58246 0.1426 C -0.58315 0.1463 -0.58315 0.15024 -0.58472 0.15348 C -0.58628 0.15672 -0.5894 0.16297 -0.5894 0.16297 C -0.59201 0.18195 -0.59062 0.17431 -0.59288 0.18612 C -0.59183 0.21459 -0.59392 0.21667 -0.58246 0.23426 C -0.57864 0.24005 -0.57742 0.2426 -0.57187 0.24491 C -0.56579 0.25371 -0.55642 0.25788 -0.54756 0.26042 C -0.53906 0.26644 -0.52899 0.26528 -0.521 0.25741 C -0.51874 0.25533 -0.51701 0.25325 -0.51492 0.25116 C -0.51267 0.24908 -0.50798 0.24491 -0.50798 0.24491 C -0.50659 0.23959 -0.50468 0.23496 -0.50347 0.22963 C -0.50364 0.22547 -0.50364 0.2213 -0.50468 0.21713 C -0.50538 0.2125 -0.50781 0.21181 -0.51024 0.20926 C -0.51701 0.20209 -0.5217 0.19931 -0.5302 0.197 C -0.53975 0.19838 -0.54235 0.19792 -0.54756 0.20788 C -0.54808 0.21042 -0.54808 0.2132 -0.54878 0.21551 C -0.54913 0.21737 -0.55086 0.21829 -0.55104 0.22014 C -0.55156 0.2294 -0.55086 0.24075 -0.54409 0.24491 " pathEditMode="relative" ptsTypes="fffffffffffffffffffffffffffffffA">
                                      <p:cBhvr>
                                        <p:cTn id="34" dur="2000" fill="hold"/>
                                        <p:tgtEl>
                                          <p:spTgt spid="11"/>
                                        </p:tgtEl>
                                        <p:attrNameLst>
                                          <p:attrName>ppt_x</p:attrName>
                                          <p:attrName>ppt_y</p:attrName>
                                        </p:attrNameLst>
                                      </p:cBhvr>
                                    </p:animMotion>
                                  </p:childTnLst>
                                </p:cTn>
                              </p:par>
                            </p:childTnLst>
                          </p:cTn>
                        </p:par>
                      </p:childTnLst>
                    </p:cTn>
                  </p:par>
                  <p:par>
                    <p:cTn id="35" fill="hold">
                      <p:stCondLst>
                        <p:cond delay="indefinite"/>
                      </p:stCondLst>
                      <p:childTnLst>
                        <p:par>
                          <p:cTn id="36" fill="hold">
                            <p:stCondLst>
                              <p:cond delay="0"/>
                            </p:stCondLst>
                            <p:childTnLst>
                              <p:par>
                                <p:cTn id="37" presetID="0" presetClass="path" presetSubtype="0" accel="50000" decel="50000" fill="hold" grpId="0" nodeType="clickEffect">
                                  <p:stCondLst>
                                    <p:cond delay="0"/>
                                  </p:stCondLst>
                                  <p:childTnLst>
                                    <p:animMotion origin="layout" path="M 0.03941 0.04213 C 0.04237 0.05741 0.05643 0.06713 0.06737 0.07014 C 0.0875 0.0875 0.11858 0.08426 0.14063 0.08565 C 0.14809 0.08866 0.15469 0.08935 0.16268 0.09028 C 0.16789 0.09282 0.17205 0.09375 0.17778 0.09491 C 0.1816 0.09815 0.18507 0.10139 0.1882 0.10579 C 0.19306 0.12454 0.18803 0.10417 0.19167 0.1537 C 0.19237 0.16343 0.19723 0.16921 0.20105 0.17708 C 0.20851 0.19213 0.21372 0.20139 0.22657 0.20648 C 0.23125 0.21273 0.23785 0.21273 0.2441 0.21435 C 0.25851 0.21389 0.27275 0.21389 0.28716 0.21273 C 0.29601 0.21204 0.30608 0.20787 0.31494 0.20648 C 0.31928 0.2044 0.32605 0.20394 0.329 0.19884 C 0.33073 0.19583 0.33369 0.18958 0.33369 0.18982 C 0.3316 0.17153 0.33108 0.15579 0.31615 0.15232 C 0.31025 0.14676 0.31303 0.15069 0.30573 0.15069 " pathEditMode="relative" rAng="0" ptsTypes="fffffffffffffffA">
                                      <p:cBhvr>
                                        <p:cTn id="38" dur="2000" fill="hold"/>
                                        <p:tgtEl>
                                          <p:spTgt spid="19"/>
                                        </p:tgtEl>
                                        <p:attrNameLst>
                                          <p:attrName>ppt_x</p:attrName>
                                          <p:attrName>ppt_y</p:attrName>
                                        </p:attrNameLst>
                                      </p:cBhvr>
                                      <p:rCtr x="147" y="86"/>
                                    </p:animMotion>
                                  </p:childTnLst>
                                </p:cTn>
                              </p:par>
                            </p:childTnLst>
                          </p:cTn>
                        </p:par>
                      </p:childTnLst>
                    </p:cTn>
                  </p:par>
                  <p:par>
                    <p:cTn id="39" fill="hold">
                      <p:stCondLst>
                        <p:cond delay="indefinite"/>
                      </p:stCondLst>
                      <p:childTnLst>
                        <p:par>
                          <p:cTn id="40" fill="hold">
                            <p:stCondLst>
                              <p:cond delay="0"/>
                            </p:stCondLst>
                            <p:childTnLst>
                              <p:par>
                                <p:cTn id="41" presetID="0" presetClass="path" presetSubtype="0" accel="50000" decel="50000" fill="hold" grpId="0" nodeType="clickEffect">
                                  <p:stCondLst>
                                    <p:cond delay="0"/>
                                  </p:stCondLst>
                                  <p:childTnLst>
                                    <p:animMotion origin="layout" path="M 1.94444E-6 1.85185E-6 C 0.00834 0.00393 0.01389 0.01412 0.02205 0.01875 C 0.02743 0.02593 0.02657 0.02569 0.03368 0.03102 C 0.03802 0.03426 0.04827 0.03958 0.05122 0.04352 C 0.05608 0.05 0.06129 0.05509 0.06754 0.05903 C 0.07604 0.07037 0.08611 0.0787 0.09532 0.08843 C 0.09722 0.09051 0.09931 0.09236 0.10122 0.09468 C 0.10417 0.09815 0.10938 0.10555 0.10938 0.10555 C 0.11545 0.12222 0.11806 0.11759 0.1257 0.12569 C 0.13038 0.13079 0.13386 0.1368 0.13959 0.13958 C 0.14202 0.14305 0.14775 0.14745 0.15122 0.14884 C 0.15452 0.15208 0.15695 0.15694 0.16042 0.15972 C 0.1665 0.16481 0.17587 0.16736 0.18264 0.1706 C 0.18976 0.17407 0.1974 0.18009 0.20469 0.1831 C 0.20868 0.18472 0.21979 0.18565 0.22205 0.18611 C 0.22674 0.18704 0.23611 0.18935 0.23611 0.18935 C 0.25608 0.18819 0.26528 0.18912 0.28143 0.18148 C 0.28507 0.17407 0.28646 0.17315 0.28837 0.16435 C 0.28802 0.15602 0.28993 0.14606 0.28611 0.13958 C 0.28091 0.13055 0.2757 0.12477 0.26754 0.12268 C 0.25851 0.11065 0.22309 0.11921 0.21858 0.11944 C 0.20521 0.12708 0.21788 0.12083 0.1908 0.12407 C 0.18959 0.1243 0.18733 0.12569 0.18733 0.12569 " pathEditMode="relative" ptsTypes="ffffffffffffffffffffffA">
                                      <p:cBhvr>
                                        <p:cTn id="42" dur="2000" fill="hold"/>
                                        <p:tgtEl>
                                          <p:spTgt spid="13"/>
                                        </p:tgtEl>
                                        <p:attrNameLst>
                                          <p:attrName>ppt_x</p:attrName>
                                          <p:attrName>ppt_y</p:attrName>
                                        </p:attrNameLst>
                                      </p:cBhvr>
                                    </p:animMotion>
                                  </p:childTnLst>
                                </p:cTn>
                              </p:par>
                            </p:childTnLst>
                          </p:cTn>
                        </p:par>
                      </p:childTnLst>
                    </p:cTn>
                  </p:par>
                  <p:par>
                    <p:cTn id="43" fill="hold">
                      <p:stCondLst>
                        <p:cond delay="indefinite"/>
                      </p:stCondLst>
                      <p:childTnLst>
                        <p:par>
                          <p:cTn id="44" fill="hold">
                            <p:stCondLst>
                              <p:cond delay="0"/>
                            </p:stCondLst>
                            <p:childTnLst>
                              <p:par>
                                <p:cTn id="45" presetID="0" presetClass="path" presetSubtype="0" accel="50000" decel="50000" fill="hold" grpId="0" nodeType="clickEffect">
                                  <p:stCondLst>
                                    <p:cond delay="0"/>
                                  </p:stCondLst>
                                  <p:childTnLst>
                                    <p:animMotion origin="layout" path="M 5.55556E-6 3.46945E-18 C 0.00122 0.00046 0.00244 0.00046 0.00348 0.00139 C 0.00452 0.00209 0.00487 0.00417 0.00591 0.00463 C 0.01859 0.01111 0.03855 0.01273 0.05122 0.01389 C 0.08143 0.01273 0.08786 0.01435 0.10938 0.00926 C 0.11511 0.00556 0.12796 0.00301 0.12796 0.00301 C 0.13473 -0.00023 0.14098 -0.00486 0.14775 -0.00787 C 0.16268 -0.01435 0.17987 -0.01574 0.1955 -0.01875 C 0.20869 -0.02569 0.22206 -0.02291 0.23612 -0.02176 C 0.24133 -0.01944 0.24636 -0.01574 0.25122 -0.0125 C 0.25747 -0.0037 0.26546 0.00093 0.27102 0.01088 C 0.27293 0.02014 0.27362 0.02107 0.27102 0.03403 C 0.27032 0.0375 0.26581 0.04236 0.26407 0.04491 C 0.25695 0.05625 0.24723 0.06528 0.23612 0.06806 C 0.21425 0.06736 0.2047 0.07107 0.18838 0.06343 C 0.18074 0.04769 0.20817 0.06459 0.21164 0.06667 C 0.21859 0.0706 0.22449 0.07662 0.23143 0.08056 C 0.24497 0.08796 0.25886 0.09653 0.27327 0.1007 C 0.27484 0.10023 0.27657 0.1 0.27796 0.09908 C 0.279 0.09838 0.28039 0.09607 0.28039 0.09607 " pathEditMode="relative" ptsTypes="fffffffffffffffffffA">
                                      <p:cBhvr>
                                        <p:cTn id="46" dur="2000" fill="hold"/>
                                        <p:tgtEl>
                                          <p:spTgt spid="15"/>
                                        </p:tgtEl>
                                        <p:attrNameLst>
                                          <p:attrName>ppt_x</p:attrName>
                                          <p:attrName>ppt_y</p:attrName>
                                        </p:attrNameLst>
                                      </p:cBhvr>
                                    </p:animMotion>
                                  </p:childTnLst>
                                </p:cTn>
                              </p:par>
                            </p:childTnLst>
                          </p:cTn>
                        </p:par>
                      </p:childTnLst>
                    </p:cTn>
                  </p:par>
                  <p:par>
                    <p:cTn id="47" fill="hold">
                      <p:stCondLst>
                        <p:cond delay="indefinite"/>
                      </p:stCondLst>
                      <p:childTnLst>
                        <p:par>
                          <p:cTn id="48" fill="hold">
                            <p:stCondLst>
                              <p:cond delay="0"/>
                            </p:stCondLst>
                            <p:childTnLst>
                              <p:par>
                                <p:cTn id="49" presetID="0" presetClass="path" presetSubtype="0" accel="50000" decel="50000" fill="hold" grpId="0" nodeType="clickEffect">
                                  <p:stCondLst>
                                    <p:cond delay="0"/>
                                  </p:stCondLst>
                                  <p:childTnLst>
                                    <p:animMotion origin="layout" path="M 9.44444E-6 -1.11111E-6 C -0.00902 -0.00277 -0.01614 -0.00509 -0.02569 -0.00601 C -0.07899 -0.02106 -0.02378 -0.00601 -0.17673 -0.00926 C -0.19149 -0.00949 -0.2059 -0.01828 -0.221 -0.01851 C -0.30815 -0.01944 -0.39548 -0.01967 -0.48263 -0.02014 C -0.49253 -0.02314 -0.50156 -0.02639 -0.51163 -0.02777 C -0.51579 -0.03333 -0.51892 -0.03541 -0.521 -0.04328 C -0.52065 -0.04907 -0.52326 -0.05717 -0.51979 -0.06041 C -0.51406 -0.06574 -0.50538 -0.05926 -0.49999 -0.05578 C -0.49166 -0.04375 -0.50642 -0.06435 -0.49305 -0.04953 C -0.49201 -0.04838 -0.49184 -0.04629 -0.49079 -0.0449 C -0.48645 -0.03912 -0.4717 -0.02453 -0.4651 -0.02152 C -0.45156 -0.02338 -0.45277 -0.02268 -0.44427 -0.03402 " pathEditMode="relative" ptsTypes="ffffffffffffA">
                                      <p:cBhvr>
                                        <p:cTn id="50" dur="2000" fill="hold"/>
                                        <p:tgtEl>
                                          <p:spTgt spid="1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476672"/>
            <a:ext cx="8229600" cy="6048672"/>
          </a:xfrm>
        </p:spPr>
        <p:txBody>
          <a:bodyPr>
            <a:normAutofit/>
          </a:bodyPr>
          <a:lstStyle/>
          <a:p>
            <a:pPr>
              <a:buNone/>
            </a:pPr>
            <a:endParaRPr lang="cs-CZ" u="sng" dirty="0" smtClean="0"/>
          </a:p>
          <a:p>
            <a:pPr>
              <a:buNone/>
            </a:pPr>
            <a:r>
              <a:rPr lang="cs-CZ" u="sng" dirty="0" smtClean="0"/>
              <a:t>Ekosystém je  charakterizován především: </a:t>
            </a:r>
            <a:endParaRPr lang="cs-CZ" dirty="0" smtClean="0"/>
          </a:p>
          <a:p>
            <a:endParaRPr lang="cs-CZ" dirty="0" smtClean="0"/>
          </a:p>
          <a:p>
            <a:r>
              <a:rPr lang="cs-CZ" dirty="0" smtClean="0"/>
              <a:t>1. KOLOBĚHEM PRVKŮ  -&gt; př. dýchání, rozklad, fotosyntéza,  vzájemné požírání organismů  (potravní řetězce)</a:t>
            </a:r>
          </a:p>
          <a:p>
            <a:endParaRPr lang="cs-CZ" dirty="0" smtClean="0"/>
          </a:p>
          <a:p>
            <a:r>
              <a:rPr lang="cs-CZ" dirty="0" smtClean="0"/>
              <a:t>2. TOKEM ENERGIE, která  vstupuje zvenčí = slunce a  z organismu do organismu ve formě potravy</a:t>
            </a:r>
          </a:p>
          <a:p>
            <a:endParaRPr lang="cs-CZ"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052736"/>
            <a:ext cx="8229600" cy="5073427"/>
          </a:xfrm>
        </p:spPr>
        <p:txBody>
          <a:bodyPr>
            <a:normAutofit/>
          </a:bodyPr>
          <a:lstStyle/>
          <a:p>
            <a:pPr algn="just"/>
            <a:r>
              <a:rPr lang="cs-CZ" b="1" dirty="0" smtClean="0"/>
              <a:t>přirozený, ale častěji umělý ekosystém </a:t>
            </a:r>
            <a:endParaRPr lang="cs-CZ" dirty="0" smtClean="0"/>
          </a:p>
          <a:p>
            <a:r>
              <a:rPr lang="cs-CZ" dirty="0" smtClean="0"/>
              <a:t>Celkový vzhled určují dřeviny. </a:t>
            </a:r>
          </a:p>
          <a:p>
            <a:r>
              <a:rPr lang="cs-CZ" dirty="0" smtClean="0"/>
              <a:t>Podle zastoupení druhů lesních dřevin rozeznáváme </a:t>
            </a:r>
            <a:r>
              <a:rPr lang="cs-CZ" b="1" dirty="0" smtClean="0"/>
              <a:t>lesy jehličnaté, listnaté a smíšené.</a:t>
            </a:r>
            <a:endParaRPr lang="cs-CZ" dirty="0" smtClean="0"/>
          </a:p>
          <a:p>
            <a:pPr algn="just"/>
            <a:r>
              <a:rPr lang="cs-CZ" dirty="0" smtClean="0"/>
              <a:t>Původními typy lesů jsou na našem území lesy listnaté a smíšené. </a:t>
            </a:r>
          </a:p>
          <a:p>
            <a:pPr algn="just"/>
            <a:r>
              <a:rPr lang="cs-CZ" dirty="0" smtClean="0"/>
              <a:t>Dnes ale převažují lesy jehličnaté, obzvláště smrkové a borové, které byly vysázeny člověkem. </a:t>
            </a:r>
          </a:p>
          <a:p>
            <a:pPr algn="just">
              <a:buNone/>
            </a:pPr>
            <a:endParaRPr lang="cs-CZ" dirty="0"/>
          </a:p>
        </p:txBody>
      </p:sp>
      <p:sp>
        <p:nvSpPr>
          <p:cNvPr id="2" name="Nadpis 1"/>
          <p:cNvSpPr>
            <a:spLocks noGrp="1"/>
          </p:cNvSpPr>
          <p:nvPr>
            <p:ph type="title"/>
          </p:nvPr>
        </p:nvSpPr>
        <p:spPr>
          <a:xfrm>
            <a:off x="457200" y="274638"/>
            <a:ext cx="8229600" cy="778098"/>
          </a:xfrm>
        </p:spPr>
        <p:txBody>
          <a:bodyPr/>
          <a:lstStyle/>
          <a:p>
            <a:r>
              <a:rPr lang="cs-CZ" dirty="0" smtClean="0"/>
              <a:t>LES</a:t>
            </a:r>
            <a:endParaRPr lang="cs-CZ"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476672"/>
            <a:ext cx="8147248" cy="1296144"/>
          </a:xfrm>
        </p:spPr>
        <p:txBody>
          <a:bodyPr>
            <a:normAutofit fontScale="90000"/>
          </a:bodyPr>
          <a:lstStyle/>
          <a:p>
            <a:pPr algn="ctr"/>
            <a:r>
              <a:rPr lang="cs-CZ" sz="2700" dirty="0" smtClean="0"/>
              <a:t/>
            </a:r>
            <a:br>
              <a:rPr lang="cs-CZ" sz="2700" dirty="0" smtClean="0"/>
            </a:br>
            <a:r>
              <a:rPr lang="cs-CZ" sz="2700" dirty="0" smtClean="0">
                <a:solidFill>
                  <a:schemeClr val="tx1"/>
                </a:solidFill>
              </a:rPr>
              <a:t>Lesní rostliny dosahují různé výšky. Vytvářejí tzv. </a:t>
            </a:r>
            <a:r>
              <a:rPr lang="cs-CZ" sz="2700" b="1" u="sng" dirty="0" smtClean="0">
                <a:solidFill>
                  <a:schemeClr val="tx1"/>
                </a:solidFill>
              </a:rPr>
              <a:t>lesní patra</a:t>
            </a:r>
            <a:r>
              <a:rPr lang="cs-CZ" sz="2700" dirty="0" smtClean="0">
                <a:solidFill>
                  <a:schemeClr val="tx1"/>
                </a:solidFill>
              </a:rPr>
              <a:t> . </a:t>
            </a:r>
            <a:br>
              <a:rPr lang="cs-CZ" sz="2700" dirty="0" smtClean="0">
                <a:solidFill>
                  <a:schemeClr val="tx1"/>
                </a:solidFill>
              </a:rPr>
            </a:br>
            <a:r>
              <a:rPr lang="cs-CZ" sz="2700" dirty="0" smtClean="0">
                <a:solidFill>
                  <a:schemeClr val="tx1"/>
                </a:solidFill>
              </a:rPr>
              <a:t>Vzpomeň si, která to jsou.</a:t>
            </a:r>
            <a:endParaRPr lang="cs-CZ" dirty="0"/>
          </a:p>
        </p:txBody>
      </p:sp>
      <p:sp>
        <p:nvSpPr>
          <p:cNvPr id="5" name="Obdélník 4"/>
          <p:cNvSpPr/>
          <p:nvPr/>
        </p:nvSpPr>
        <p:spPr>
          <a:xfrm>
            <a:off x="5868144" y="5517232"/>
            <a:ext cx="2592288" cy="432048"/>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dirty="0" smtClean="0">
                <a:solidFill>
                  <a:schemeClr val="bg1"/>
                </a:solidFill>
              </a:rPr>
              <a:t>MECHOVÉ</a:t>
            </a:r>
            <a:endParaRPr lang="cs-CZ" sz="2400" dirty="0">
              <a:solidFill>
                <a:schemeClr val="bg1"/>
              </a:solidFill>
            </a:endParaRPr>
          </a:p>
        </p:txBody>
      </p:sp>
      <p:sp>
        <p:nvSpPr>
          <p:cNvPr id="7" name="Obdélník 6"/>
          <p:cNvSpPr/>
          <p:nvPr/>
        </p:nvSpPr>
        <p:spPr>
          <a:xfrm>
            <a:off x="5868144" y="4941168"/>
            <a:ext cx="2592288" cy="432048"/>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dirty="0" smtClean="0">
                <a:solidFill>
                  <a:schemeClr val="tx1"/>
                </a:solidFill>
              </a:rPr>
              <a:t>BYLINNÉ</a:t>
            </a:r>
            <a:endParaRPr lang="cs-CZ" sz="2800" dirty="0">
              <a:solidFill>
                <a:schemeClr val="tx1"/>
              </a:solidFill>
            </a:endParaRPr>
          </a:p>
        </p:txBody>
      </p:sp>
      <p:sp>
        <p:nvSpPr>
          <p:cNvPr id="8" name="Obdélník 7"/>
          <p:cNvSpPr/>
          <p:nvPr/>
        </p:nvSpPr>
        <p:spPr>
          <a:xfrm>
            <a:off x="5868144" y="4077072"/>
            <a:ext cx="2592288" cy="43204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dirty="0" smtClean="0">
                <a:solidFill>
                  <a:schemeClr val="tx1"/>
                </a:solidFill>
              </a:rPr>
              <a:t>KEŘOVÉ</a:t>
            </a:r>
            <a:endParaRPr lang="cs-CZ" sz="2800" dirty="0">
              <a:solidFill>
                <a:schemeClr val="tx1"/>
              </a:solidFill>
            </a:endParaRPr>
          </a:p>
        </p:txBody>
      </p:sp>
      <p:sp>
        <p:nvSpPr>
          <p:cNvPr id="9" name="Obdélník 8"/>
          <p:cNvSpPr/>
          <p:nvPr/>
        </p:nvSpPr>
        <p:spPr>
          <a:xfrm>
            <a:off x="5868144" y="2492896"/>
            <a:ext cx="2592288" cy="43204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dirty="0" smtClean="0"/>
              <a:t>STROMOVÉ</a:t>
            </a:r>
            <a:endParaRPr lang="cs-CZ" sz="2800" dirty="0"/>
          </a:p>
        </p:txBody>
      </p:sp>
      <p:pic>
        <p:nvPicPr>
          <p:cNvPr id="1027" name="Picture 3" descr="C:\Documents and Settings\User\Local Settings\Temporary Internet Files\Content.IE5\SZO1P66S\MP900407532[1].jpg"/>
          <p:cNvPicPr>
            <a:picLocks noChangeAspect="1" noChangeArrowheads="1"/>
          </p:cNvPicPr>
          <p:nvPr/>
        </p:nvPicPr>
        <p:blipFill>
          <a:blip r:embed="rId2" cstate="print"/>
          <a:srcRect/>
          <a:stretch>
            <a:fillRect/>
          </a:stretch>
        </p:blipFill>
        <p:spPr bwMode="auto">
          <a:xfrm>
            <a:off x="323528" y="2348880"/>
            <a:ext cx="5486400" cy="36576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332656"/>
            <a:ext cx="8507288" cy="5832648"/>
          </a:xfrm>
        </p:spPr>
        <p:txBody>
          <a:bodyPr>
            <a:normAutofit fontScale="40000" lnSpcReduction="20000"/>
          </a:bodyPr>
          <a:lstStyle/>
          <a:p>
            <a:pPr algn="just">
              <a:buNone/>
            </a:pPr>
            <a:r>
              <a:rPr lang="cs-CZ" sz="4200" b="1" u="sng" dirty="0" smtClean="0"/>
              <a:t>Příklady druhů organismů z říše hub:</a:t>
            </a:r>
            <a:endParaRPr lang="cs-CZ" sz="4200" dirty="0" smtClean="0"/>
          </a:p>
          <a:p>
            <a:pPr algn="just">
              <a:buNone/>
            </a:pPr>
            <a:r>
              <a:rPr lang="cs-CZ" sz="4200" b="1" dirty="0" smtClean="0"/>
              <a:t>       </a:t>
            </a:r>
            <a:r>
              <a:rPr lang="cs-CZ" sz="4200" dirty="0" smtClean="0"/>
              <a:t>muchomůrka růžovka, hřib dubový, bedla vysoká, kozák březový…</a:t>
            </a:r>
          </a:p>
          <a:p>
            <a:pPr algn="just">
              <a:buNone/>
            </a:pPr>
            <a:r>
              <a:rPr lang="cs-CZ" sz="4200" b="1" u="sng" dirty="0" smtClean="0"/>
              <a:t>Příklady druhů organismů z říše rostlin: </a:t>
            </a:r>
            <a:endParaRPr lang="cs-CZ" sz="4200" dirty="0" smtClean="0"/>
          </a:p>
          <a:p>
            <a:pPr algn="just">
              <a:buNone/>
            </a:pPr>
            <a:r>
              <a:rPr lang="cs-CZ" sz="4200" b="1" dirty="0" smtClean="0"/>
              <a:t>řasy</a:t>
            </a:r>
            <a:r>
              <a:rPr lang="cs-CZ" sz="4200" dirty="0" smtClean="0"/>
              <a:t> (zrněnka), </a:t>
            </a:r>
            <a:r>
              <a:rPr lang="cs-CZ" sz="4200" b="1" dirty="0" smtClean="0"/>
              <a:t>lišejníky</a:t>
            </a:r>
            <a:r>
              <a:rPr lang="cs-CZ" sz="4200" dirty="0" smtClean="0"/>
              <a:t> (dutohlávka sobí, terčovka bublinatá, …), </a:t>
            </a:r>
            <a:r>
              <a:rPr lang="cs-CZ" sz="4200" b="1" dirty="0" smtClean="0"/>
              <a:t>mechy</a:t>
            </a:r>
            <a:r>
              <a:rPr lang="cs-CZ" sz="4200" dirty="0" smtClean="0"/>
              <a:t> ( ploník ztenčený, měřík příbuzný, bělomech sivý), </a:t>
            </a:r>
            <a:r>
              <a:rPr lang="cs-CZ" sz="4200" b="1" dirty="0" smtClean="0"/>
              <a:t>kapradiny </a:t>
            </a:r>
            <a:r>
              <a:rPr lang="cs-CZ" sz="4200" dirty="0" smtClean="0"/>
              <a:t>( kapraď samec, papratka samičí…), </a:t>
            </a:r>
            <a:r>
              <a:rPr lang="cs-CZ" sz="4200" b="1" dirty="0" smtClean="0"/>
              <a:t>přesličky</a:t>
            </a:r>
            <a:r>
              <a:rPr lang="cs-CZ" sz="4200" dirty="0" smtClean="0"/>
              <a:t> (přeslička lesní), </a:t>
            </a:r>
            <a:r>
              <a:rPr lang="cs-CZ" sz="4200" b="1" dirty="0" smtClean="0"/>
              <a:t>plavuně</a:t>
            </a:r>
            <a:r>
              <a:rPr lang="cs-CZ" sz="4200" dirty="0" smtClean="0"/>
              <a:t> (plavuň vidlačka),  </a:t>
            </a:r>
            <a:r>
              <a:rPr lang="cs-CZ" sz="4200" b="1" dirty="0" smtClean="0"/>
              <a:t>jehličnaté stromy</a:t>
            </a:r>
            <a:r>
              <a:rPr lang="cs-CZ" sz="4200" dirty="0" smtClean="0"/>
              <a:t> (smrk </a:t>
            </a:r>
            <a:r>
              <a:rPr lang="cs-CZ" sz="4200" dirty="0" err="1" smtClean="0"/>
              <a:t>ztepilý</a:t>
            </a:r>
            <a:r>
              <a:rPr lang="cs-CZ" sz="4200" dirty="0" smtClean="0"/>
              <a:t>, borovice černá, modřín opadavý, borovice kleč…), </a:t>
            </a:r>
            <a:r>
              <a:rPr lang="cs-CZ" sz="4200" b="1" dirty="0" smtClean="0"/>
              <a:t>listnaté stromy</a:t>
            </a:r>
            <a:r>
              <a:rPr lang="cs-CZ" sz="4200" dirty="0" smtClean="0"/>
              <a:t> (buk lesní, dub letní a zimní, olše lepkavá, bříza bradavičnatá, javor  mléč, habr, trnka, hloh, dřín, …), </a:t>
            </a:r>
            <a:r>
              <a:rPr lang="cs-CZ" sz="4200" b="1" dirty="0" smtClean="0"/>
              <a:t>byliny</a:t>
            </a:r>
            <a:r>
              <a:rPr lang="cs-CZ" sz="4200" dirty="0" smtClean="0"/>
              <a:t> (sněženka podsněžník, sasanka hajní, plicník lékařský, jahodník obecný, vraní oko čtyřlisté, violka vonná,  …)</a:t>
            </a:r>
          </a:p>
          <a:p>
            <a:pPr algn="just">
              <a:buNone/>
            </a:pPr>
            <a:r>
              <a:rPr lang="cs-CZ" sz="4200" b="1" u="sng" dirty="0" smtClean="0"/>
              <a:t>Příklady druhů organismů z říše živočichů:</a:t>
            </a:r>
            <a:endParaRPr lang="cs-CZ" sz="4200" dirty="0" smtClean="0"/>
          </a:p>
          <a:p>
            <a:pPr algn="just">
              <a:buNone/>
            </a:pPr>
            <a:r>
              <a:rPr lang="cs-CZ" sz="4200" b="1" i="1" dirty="0" smtClean="0"/>
              <a:t>Bezobratlí</a:t>
            </a:r>
            <a:r>
              <a:rPr lang="cs-CZ" sz="4200" dirty="0" smtClean="0"/>
              <a:t>: </a:t>
            </a:r>
            <a:r>
              <a:rPr lang="cs-CZ" sz="4200" b="1" dirty="0" smtClean="0"/>
              <a:t>měkkýši</a:t>
            </a:r>
            <a:r>
              <a:rPr lang="cs-CZ" sz="4200" dirty="0" smtClean="0"/>
              <a:t> ( slimák popelavý, páskovka hajní…), </a:t>
            </a:r>
            <a:r>
              <a:rPr lang="cs-CZ" sz="4200" b="1" dirty="0" smtClean="0"/>
              <a:t>členovci</a:t>
            </a:r>
            <a:r>
              <a:rPr lang="cs-CZ" sz="4200" dirty="0" smtClean="0"/>
              <a:t> ( křižák obecný, mravenec lesní, roháč obecný, lumek velký, lýkožrout smrkový, bekyně mniška, klíště obecné,  …)</a:t>
            </a:r>
          </a:p>
          <a:p>
            <a:pPr algn="just">
              <a:buNone/>
            </a:pPr>
            <a:r>
              <a:rPr lang="cs-CZ" sz="4200" b="1" i="1" dirty="0" smtClean="0"/>
              <a:t>Obratlovci</a:t>
            </a:r>
            <a:r>
              <a:rPr lang="cs-CZ" sz="4200" dirty="0" smtClean="0"/>
              <a:t>: </a:t>
            </a:r>
            <a:r>
              <a:rPr lang="cs-CZ" sz="4200" b="1" dirty="0" smtClean="0"/>
              <a:t>obojživelníci</a:t>
            </a:r>
            <a:r>
              <a:rPr lang="cs-CZ" sz="4200" dirty="0" smtClean="0"/>
              <a:t> ( skokan hnědý, mlok skvrnitý, ropucha obecná…), </a:t>
            </a:r>
            <a:r>
              <a:rPr lang="cs-CZ" sz="4200" b="1" dirty="0" smtClean="0"/>
              <a:t>plazi</a:t>
            </a:r>
            <a:r>
              <a:rPr lang="cs-CZ" sz="4200" dirty="0" smtClean="0"/>
              <a:t> ( zmije obecná), </a:t>
            </a:r>
            <a:r>
              <a:rPr lang="cs-CZ" sz="4200" b="1" dirty="0" smtClean="0"/>
              <a:t>ptáci </a:t>
            </a:r>
            <a:r>
              <a:rPr lang="cs-CZ" sz="4200" dirty="0" smtClean="0"/>
              <a:t>(kukačka obecná, strakapoud velký, jestřáb lesní, káně lesní, výr velký, červenka obecná, čížek lesní, sojka obecná, datel černý, křivka obecná, strakapoud  velký…),  </a:t>
            </a:r>
            <a:r>
              <a:rPr lang="cs-CZ" sz="4200" b="1" dirty="0" smtClean="0"/>
              <a:t>savci</a:t>
            </a:r>
            <a:r>
              <a:rPr lang="cs-CZ" sz="4200" dirty="0" smtClean="0"/>
              <a:t> ( srnec obecný, prase divoké, muflon, jelen evropský, daněk evropský, medvěd brtník, rys ostrovid, jezevec lesní, liška obecná, netopýr velký, ježek evropský, veverka obecná, rejsek obecný, kuna lesní…)</a:t>
            </a:r>
          </a:p>
          <a:p>
            <a:pPr algn="just"/>
            <a:endParaRPr lang="cs-CZ" dirty="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pPr algn="ctr"/>
            <a:r>
              <a:rPr lang="cs-CZ" dirty="0" smtClean="0"/>
              <a:t>Urči druh a zařaď do systému vybrané druhy ekosystému lesa:</a:t>
            </a:r>
            <a:endParaRPr lang="cs-CZ" dirty="0"/>
          </a:p>
        </p:txBody>
      </p:sp>
      <p:pic>
        <p:nvPicPr>
          <p:cNvPr id="1035" name="Picture 11" descr="C:\Documents and Settings\User\Local Settings\Temporary Internet Files\Content.IE5\T4N5STZ5\MP900401775[1].jpg"/>
          <p:cNvPicPr>
            <a:picLocks noChangeAspect="1" noChangeArrowheads="1"/>
          </p:cNvPicPr>
          <p:nvPr/>
        </p:nvPicPr>
        <p:blipFill>
          <a:blip r:embed="rId2" cstate="print"/>
          <a:srcRect/>
          <a:stretch>
            <a:fillRect/>
          </a:stretch>
        </p:blipFill>
        <p:spPr bwMode="auto">
          <a:xfrm>
            <a:off x="2627784" y="4005064"/>
            <a:ext cx="1651302" cy="2064632"/>
          </a:xfrm>
          <a:prstGeom prst="rect">
            <a:avLst/>
          </a:prstGeom>
          <a:noFill/>
        </p:spPr>
      </p:pic>
      <p:pic>
        <p:nvPicPr>
          <p:cNvPr id="1038" name="Picture 14" descr="C:\Documents and Settings\User\Local Settings\Temporary Internet Files\Content.IE5\M8KCAMID\MC900346891[1].wmf"/>
          <p:cNvPicPr>
            <a:picLocks noChangeAspect="1" noChangeArrowheads="1"/>
          </p:cNvPicPr>
          <p:nvPr/>
        </p:nvPicPr>
        <p:blipFill>
          <a:blip r:embed="rId3" cstate="print"/>
          <a:srcRect/>
          <a:stretch>
            <a:fillRect/>
          </a:stretch>
        </p:blipFill>
        <p:spPr bwMode="auto">
          <a:xfrm>
            <a:off x="7236296" y="4005064"/>
            <a:ext cx="1548083" cy="870412"/>
          </a:xfrm>
          <a:prstGeom prst="rect">
            <a:avLst/>
          </a:prstGeom>
          <a:noFill/>
        </p:spPr>
      </p:pic>
      <p:pic>
        <p:nvPicPr>
          <p:cNvPr id="1039" name="Picture 15" descr="C:\Documents and Settings\User\Local Settings\Temporary Internet Files\Content.IE5\UU62A8WB\MP900406703[1].jpg"/>
          <p:cNvPicPr>
            <a:picLocks noChangeAspect="1" noChangeArrowheads="1"/>
          </p:cNvPicPr>
          <p:nvPr/>
        </p:nvPicPr>
        <p:blipFill>
          <a:blip r:embed="rId4" cstate="print"/>
          <a:srcRect/>
          <a:stretch>
            <a:fillRect/>
          </a:stretch>
        </p:blipFill>
        <p:spPr bwMode="auto">
          <a:xfrm>
            <a:off x="5292080" y="1772816"/>
            <a:ext cx="1616956" cy="2424250"/>
          </a:xfrm>
          <a:prstGeom prst="rect">
            <a:avLst/>
          </a:prstGeom>
          <a:noFill/>
        </p:spPr>
      </p:pic>
      <p:pic>
        <p:nvPicPr>
          <p:cNvPr id="1040" name="Picture 16" descr="C:\Documents and Settings\User\Local Settings\Temporary Internet Files\Content.IE5\M8KCAMID\MC900441413[1].wmf"/>
          <p:cNvPicPr>
            <a:picLocks noChangeAspect="1" noChangeArrowheads="1"/>
          </p:cNvPicPr>
          <p:nvPr/>
        </p:nvPicPr>
        <p:blipFill>
          <a:blip r:embed="rId5" cstate="print"/>
          <a:srcRect/>
          <a:stretch>
            <a:fillRect/>
          </a:stretch>
        </p:blipFill>
        <p:spPr bwMode="auto">
          <a:xfrm>
            <a:off x="2051720" y="2636912"/>
            <a:ext cx="1255166" cy="1127894"/>
          </a:xfrm>
          <a:prstGeom prst="rect">
            <a:avLst/>
          </a:prstGeom>
          <a:noFill/>
        </p:spPr>
      </p:pic>
      <p:pic>
        <p:nvPicPr>
          <p:cNvPr id="19" name="Obrázek 18" descr="P1050303.JPG"/>
          <p:cNvPicPr>
            <a:picLocks noChangeAspect="1"/>
          </p:cNvPicPr>
          <p:nvPr/>
        </p:nvPicPr>
        <p:blipFill>
          <a:blip r:embed="rId6" cstate="print"/>
          <a:stretch>
            <a:fillRect/>
          </a:stretch>
        </p:blipFill>
        <p:spPr>
          <a:xfrm rot="5400000">
            <a:off x="6808812" y="1624236"/>
            <a:ext cx="2267744" cy="1700808"/>
          </a:xfrm>
          <a:prstGeom prst="rect">
            <a:avLst/>
          </a:prstGeom>
        </p:spPr>
      </p:pic>
      <p:pic>
        <p:nvPicPr>
          <p:cNvPr id="20" name="Obrázek 19" descr="P1050306.JPG"/>
          <p:cNvPicPr>
            <a:picLocks noChangeAspect="1"/>
          </p:cNvPicPr>
          <p:nvPr/>
        </p:nvPicPr>
        <p:blipFill>
          <a:blip r:embed="rId7" cstate="print"/>
          <a:stretch>
            <a:fillRect/>
          </a:stretch>
        </p:blipFill>
        <p:spPr>
          <a:xfrm rot="5400000">
            <a:off x="-91955" y="3772475"/>
            <a:ext cx="2171734" cy="1628800"/>
          </a:xfrm>
          <a:prstGeom prst="rect">
            <a:avLst/>
          </a:prstGeom>
        </p:spPr>
      </p:pic>
      <p:pic>
        <p:nvPicPr>
          <p:cNvPr id="21" name="Obrázek 20" descr="P1050323.JPG"/>
          <p:cNvPicPr>
            <a:picLocks noChangeAspect="1"/>
          </p:cNvPicPr>
          <p:nvPr/>
        </p:nvPicPr>
        <p:blipFill>
          <a:blip r:embed="rId8" cstate="print"/>
          <a:stretch>
            <a:fillRect/>
          </a:stretch>
        </p:blipFill>
        <p:spPr>
          <a:xfrm>
            <a:off x="4572000" y="4941168"/>
            <a:ext cx="1883701" cy="1412776"/>
          </a:xfrm>
          <a:prstGeom prst="rect">
            <a:avLst/>
          </a:prstGeom>
        </p:spPr>
      </p:pic>
      <p:pic>
        <p:nvPicPr>
          <p:cNvPr id="24" name="Obrázek 23" descr="P1050344.JPG"/>
          <p:cNvPicPr>
            <a:picLocks noChangeAspect="1"/>
          </p:cNvPicPr>
          <p:nvPr/>
        </p:nvPicPr>
        <p:blipFill>
          <a:blip r:embed="rId9" cstate="print"/>
          <a:stretch>
            <a:fillRect/>
          </a:stretch>
        </p:blipFill>
        <p:spPr>
          <a:xfrm>
            <a:off x="6804248" y="5085184"/>
            <a:ext cx="2171733" cy="1628800"/>
          </a:xfrm>
          <a:prstGeom prst="rect">
            <a:avLst/>
          </a:prstGeom>
        </p:spPr>
      </p:pic>
      <p:pic>
        <p:nvPicPr>
          <p:cNvPr id="25" name="Obrázek 24" descr="P1050400.JPG"/>
          <p:cNvPicPr>
            <a:picLocks noChangeAspect="1"/>
          </p:cNvPicPr>
          <p:nvPr/>
        </p:nvPicPr>
        <p:blipFill>
          <a:blip r:embed="rId10" cstate="print"/>
          <a:stretch>
            <a:fillRect/>
          </a:stretch>
        </p:blipFill>
        <p:spPr>
          <a:xfrm>
            <a:off x="3203848" y="1484784"/>
            <a:ext cx="2075723" cy="1556792"/>
          </a:xfrm>
          <a:prstGeom prst="rect">
            <a:avLst/>
          </a:prstGeom>
        </p:spPr>
      </p:pic>
      <p:pic>
        <p:nvPicPr>
          <p:cNvPr id="27" name="Zástupný symbol pro obsah 26" descr="P1070243.JPG"/>
          <p:cNvPicPr>
            <a:picLocks noGrp="1" noChangeAspect="1"/>
          </p:cNvPicPr>
          <p:nvPr>
            <p:ph idx="1"/>
          </p:nvPr>
        </p:nvPicPr>
        <p:blipFill>
          <a:blip r:embed="rId11" cstate="print"/>
          <a:stretch>
            <a:fillRect/>
          </a:stretch>
        </p:blipFill>
        <p:spPr>
          <a:xfrm>
            <a:off x="251520" y="1628800"/>
            <a:ext cx="1517253" cy="1137940"/>
          </a:xfrm>
        </p:spPr>
      </p:pic>
      <p:sp>
        <p:nvSpPr>
          <p:cNvPr id="29" name="Obdélníkový popisek 28"/>
          <p:cNvSpPr/>
          <p:nvPr/>
        </p:nvSpPr>
        <p:spPr>
          <a:xfrm>
            <a:off x="179512" y="1628800"/>
            <a:ext cx="1656184" cy="1008112"/>
          </a:xfrm>
          <a:prstGeom prst="wedgeRectCallou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Roháč : </a:t>
            </a:r>
            <a:r>
              <a:rPr lang="cs-CZ" dirty="0" smtClean="0">
                <a:solidFill>
                  <a:schemeClr val="bg1"/>
                </a:solidFill>
              </a:rPr>
              <a:t>členovec</a:t>
            </a:r>
            <a:r>
              <a:rPr lang="cs-CZ" dirty="0" smtClean="0"/>
              <a:t>, hmyz, brouk</a:t>
            </a:r>
            <a:endParaRPr lang="cs-CZ" dirty="0"/>
          </a:p>
        </p:txBody>
      </p:sp>
      <p:sp>
        <p:nvSpPr>
          <p:cNvPr id="30" name="Obdélníkový popisek 29"/>
          <p:cNvSpPr/>
          <p:nvPr/>
        </p:nvSpPr>
        <p:spPr>
          <a:xfrm>
            <a:off x="1835696" y="2708920"/>
            <a:ext cx="1656184" cy="1008112"/>
          </a:xfrm>
          <a:prstGeom prst="wedgeRectCallout">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Veverka: savec, hlodavec</a:t>
            </a:r>
            <a:endParaRPr lang="cs-CZ" dirty="0"/>
          </a:p>
        </p:txBody>
      </p:sp>
      <p:sp>
        <p:nvSpPr>
          <p:cNvPr id="31" name="Obdélníkový popisek 30"/>
          <p:cNvSpPr/>
          <p:nvPr/>
        </p:nvSpPr>
        <p:spPr>
          <a:xfrm>
            <a:off x="3419872" y="1700808"/>
            <a:ext cx="1656184" cy="1008112"/>
          </a:xfrm>
          <a:prstGeom prst="wedgeRect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Zmije: plaz, had</a:t>
            </a:r>
            <a:endParaRPr lang="cs-CZ" dirty="0"/>
          </a:p>
        </p:txBody>
      </p:sp>
      <p:sp>
        <p:nvSpPr>
          <p:cNvPr id="32" name="Obdélníkový popisek 31"/>
          <p:cNvSpPr/>
          <p:nvPr/>
        </p:nvSpPr>
        <p:spPr>
          <a:xfrm>
            <a:off x="5436096" y="2420888"/>
            <a:ext cx="1656184" cy="1008112"/>
          </a:xfrm>
          <a:prstGeom prst="wedgeRectCallou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Datel: pták, šplhavec</a:t>
            </a:r>
            <a:endParaRPr lang="cs-CZ" dirty="0"/>
          </a:p>
        </p:txBody>
      </p:sp>
      <p:sp>
        <p:nvSpPr>
          <p:cNvPr id="33" name="Obdélníkový popisek 32"/>
          <p:cNvSpPr/>
          <p:nvPr/>
        </p:nvSpPr>
        <p:spPr>
          <a:xfrm>
            <a:off x="7164288" y="1772816"/>
            <a:ext cx="1656184" cy="1584176"/>
          </a:xfrm>
          <a:prstGeom prst="wedge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Lišejník:</a:t>
            </a:r>
          </a:p>
          <a:p>
            <a:pPr algn="ctr"/>
            <a:r>
              <a:rPr lang="cs-CZ" dirty="0" smtClean="0"/>
              <a:t>symbiotický organismus řasy a houby</a:t>
            </a:r>
            <a:endParaRPr lang="cs-CZ" dirty="0"/>
          </a:p>
        </p:txBody>
      </p:sp>
      <p:sp>
        <p:nvSpPr>
          <p:cNvPr id="34" name="Obdélníkový popisek 33"/>
          <p:cNvSpPr/>
          <p:nvPr/>
        </p:nvSpPr>
        <p:spPr>
          <a:xfrm>
            <a:off x="179512" y="4077072"/>
            <a:ext cx="1656184" cy="1008112"/>
          </a:xfrm>
          <a:prstGeom prst="wedgeRectCallou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Kapradina: výtrusná rostlina</a:t>
            </a:r>
            <a:endParaRPr lang="cs-CZ" dirty="0"/>
          </a:p>
        </p:txBody>
      </p:sp>
      <p:sp>
        <p:nvSpPr>
          <p:cNvPr id="35" name="Obdélníkový popisek 34"/>
          <p:cNvSpPr/>
          <p:nvPr/>
        </p:nvSpPr>
        <p:spPr>
          <a:xfrm>
            <a:off x="2555776" y="4437112"/>
            <a:ext cx="1800200" cy="1080120"/>
          </a:xfrm>
          <a:prstGeom prst="wedgeRectCallou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Borovice: nahosemenná rostlina</a:t>
            </a:r>
            <a:endParaRPr lang="cs-CZ" dirty="0"/>
          </a:p>
        </p:txBody>
      </p:sp>
      <p:sp>
        <p:nvSpPr>
          <p:cNvPr id="36" name="Obdélníkový popisek 35"/>
          <p:cNvSpPr/>
          <p:nvPr/>
        </p:nvSpPr>
        <p:spPr>
          <a:xfrm>
            <a:off x="4716016" y="5085184"/>
            <a:ext cx="1656184" cy="1008112"/>
          </a:xfrm>
          <a:prstGeom prst="wedgeRectCallou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Choroš: houba</a:t>
            </a:r>
            <a:endParaRPr lang="cs-CZ" dirty="0"/>
          </a:p>
        </p:txBody>
      </p:sp>
      <p:sp>
        <p:nvSpPr>
          <p:cNvPr id="37" name="Obdélníkový popisek 36"/>
          <p:cNvSpPr/>
          <p:nvPr/>
        </p:nvSpPr>
        <p:spPr>
          <a:xfrm>
            <a:off x="7020272" y="3645024"/>
            <a:ext cx="1728192" cy="1368152"/>
          </a:xfrm>
          <a:prstGeom prst="wedge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Mravenec: členovec, hmyz, blanokřídlý</a:t>
            </a:r>
            <a:endParaRPr lang="cs-CZ" dirty="0"/>
          </a:p>
        </p:txBody>
      </p:sp>
      <p:sp>
        <p:nvSpPr>
          <p:cNvPr id="38" name="Obdélníkový popisek 37"/>
          <p:cNvSpPr/>
          <p:nvPr/>
        </p:nvSpPr>
        <p:spPr>
          <a:xfrm>
            <a:off x="6876256" y="5589240"/>
            <a:ext cx="1656184" cy="1008112"/>
          </a:xfrm>
          <a:prstGeom prst="wedgeRect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Mech: výtrusná rostlina</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ppt_x"/>
                                          </p:val>
                                        </p:tav>
                                        <p:tav tm="100000">
                                          <p:val>
                                            <p:strVal val="#ppt_x"/>
                                          </p:val>
                                        </p:tav>
                                      </p:tavLst>
                                    </p:anim>
                                    <p:anim calcmode="lin" valueType="num">
                                      <p:cBhvr additive="base">
                                        <p:cTn id="1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500" fill="hold"/>
                                        <p:tgtEl>
                                          <p:spTgt spid="33"/>
                                        </p:tgtEl>
                                        <p:attrNameLst>
                                          <p:attrName>ppt_x</p:attrName>
                                        </p:attrNameLst>
                                      </p:cBhvr>
                                      <p:tavLst>
                                        <p:tav tm="0">
                                          <p:val>
                                            <p:strVal val="#ppt_x"/>
                                          </p:val>
                                        </p:tav>
                                        <p:tav tm="100000">
                                          <p:val>
                                            <p:strVal val="#ppt_x"/>
                                          </p:val>
                                        </p:tav>
                                      </p:tavLst>
                                    </p:anim>
                                    <p:anim calcmode="lin" valueType="num">
                                      <p:cBhvr additive="base">
                                        <p:cTn id="3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additive="base">
                                        <p:cTn id="49" dur="500" fill="hold"/>
                                        <p:tgtEl>
                                          <p:spTgt spid="36"/>
                                        </p:tgtEl>
                                        <p:attrNameLst>
                                          <p:attrName>ppt_x</p:attrName>
                                        </p:attrNameLst>
                                      </p:cBhvr>
                                      <p:tavLst>
                                        <p:tav tm="0">
                                          <p:val>
                                            <p:strVal val="#ppt_x"/>
                                          </p:val>
                                        </p:tav>
                                        <p:tav tm="100000">
                                          <p:val>
                                            <p:strVal val="#ppt_x"/>
                                          </p:val>
                                        </p:tav>
                                      </p:tavLst>
                                    </p:anim>
                                    <p:anim calcmode="lin" valueType="num">
                                      <p:cBhvr additive="base">
                                        <p:cTn id="50"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500" fill="hold"/>
                                        <p:tgtEl>
                                          <p:spTgt spid="37"/>
                                        </p:tgtEl>
                                        <p:attrNameLst>
                                          <p:attrName>ppt_x</p:attrName>
                                        </p:attrNameLst>
                                      </p:cBhvr>
                                      <p:tavLst>
                                        <p:tav tm="0">
                                          <p:val>
                                            <p:strVal val="#ppt_x"/>
                                          </p:val>
                                        </p:tav>
                                        <p:tav tm="100000">
                                          <p:val>
                                            <p:strVal val="#ppt_x"/>
                                          </p:val>
                                        </p:tav>
                                      </p:tavLst>
                                    </p:anim>
                                    <p:anim calcmode="lin" valueType="num">
                                      <p:cBhvr additive="base">
                                        <p:cTn id="56"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500" fill="hold"/>
                                        <p:tgtEl>
                                          <p:spTgt spid="38"/>
                                        </p:tgtEl>
                                        <p:attrNameLst>
                                          <p:attrName>ppt_x</p:attrName>
                                        </p:attrNameLst>
                                      </p:cBhvr>
                                      <p:tavLst>
                                        <p:tav tm="0">
                                          <p:val>
                                            <p:strVal val="#ppt_x"/>
                                          </p:val>
                                        </p:tav>
                                        <p:tav tm="100000">
                                          <p:val>
                                            <p:strVal val="#ppt_x"/>
                                          </p:val>
                                        </p:tav>
                                      </p:tavLst>
                                    </p:anim>
                                    <p:anim calcmode="lin" valueType="num">
                                      <p:cBhvr additive="base">
                                        <p:cTn id="62"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268761"/>
            <a:ext cx="8229600" cy="2088232"/>
          </a:xfrm>
        </p:spPr>
        <p:txBody>
          <a:bodyPr>
            <a:normAutofit/>
          </a:bodyPr>
          <a:lstStyle/>
          <a:p>
            <a:pPr algn="just"/>
            <a:r>
              <a:rPr lang="cs-CZ" b="1" dirty="0" smtClean="0"/>
              <a:t>Rybník je uměle vytvořený ekosystém </a:t>
            </a:r>
            <a:r>
              <a:rPr lang="cs-CZ" dirty="0" smtClean="0"/>
              <a:t>určený především k chovu ryb, dále pak k chovu vodní drůbeže a plní i funkci přirozené retence (zadržení) vody. </a:t>
            </a:r>
          </a:p>
          <a:p>
            <a:endParaRPr lang="cs-CZ" dirty="0"/>
          </a:p>
        </p:txBody>
      </p:sp>
      <p:sp>
        <p:nvSpPr>
          <p:cNvPr id="2" name="Nadpis 1"/>
          <p:cNvSpPr>
            <a:spLocks noGrp="1"/>
          </p:cNvSpPr>
          <p:nvPr>
            <p:ph type="title"/>
          </p:nvPr>
        </p:nvSpPr>
        <p:spPr>
          <a:xfrm>
            <a:off x="457200" y="274638"/>
            <a:ext cx="8229600" cy="922114"/>
          </a:xfrm>
        </p:spPr>
        <p:txBody>
          <a:bodyPr/>
          <a:lstStyle/>
          <a:p>
            <a:r>
              <a:rPr lang="cs-CZ" dirty="0" smtClean="0"/>
              <a:t>RYBNÍK</a:t>
            </a:r>
            <a:endParaRPr lang="cs-CZ" dirty="0"/>
          </a:p>
        </p:txBody>
      </p:sp>
      <p:pic>
        <p:nvPicPr>
          <p:cNvPr id="2053" name="Picture 5" descr="C:\Documents and Settings\User\Local Settings\Temporary Internet Files\Content.IE5\SZO1P66S\MP900437200[1].jpg"/>
          <p:cNvPicPr>
            <a:picLocks noChangeAspect="1" noChangeArrowheads="1"/>
          </p:cNvPicPr>
          <p:nvPr/>
        </p:nvPicPr>
        <p:blipFill>
          <a:blip r:embed="rId2" cstate="print"/>
          <a:srcRect/>
          <a:stretch>
            <a:fillRect/>
          </a:stretch>
        </p:blipFill>
        <p:spPr bwMode="auto">
          <a:xfrm>
            <a:off x="1259632" y="3068960"/>
            <a:ext cx="6696744" cy="3084355"/>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23528" y="476672"/>
            <a:ext cx="8363272" cy="5976664"/>
          </a:xfrm>
        </p:spPr>
        <p:txBody>
          <a:bodyPr>
            <a:noAutofit/>
          </a:bodyPr>
          <a:lstStyle/>
          <a:p>
            <a:pPr algn="just">
              <a:buNone/>
            </a:pPr>
            <a:r>
              <a:rPr lang="cs-CZ" sz="2200" dirty="0" smtClean="0"/>
              <a:t>     </a:t>
            </a:r>
            <a:r>
              <a:rPr lang="cs-CZ" sz="2000" dirty="0" smtClean="0"/>
              <a:t>Základním zdrojem výživy pro všechny organismy v rybníku jsou </a:t>
            </a:r>
            <a:r>
              <a:rPr lang="cs-CZ" sz="2000" b="1" dirty="0" smtClean="0"/>
              <a:t>zelené rostliny</a:t>
            </a:r>
            <a:r>
              <a:rPr lang="cs-CZ" sz="2000" dirty="0" smtClean="0"/>
              <a:t>. </a:t>
            </a:r>
            <a:r>
              <a:rPr lang="cs-CZ" sz="2000" u="sng" dirty="0" smtClean="0"/>
              <a:t>Některé z nich žijí na břehu</a:t>
            </a:r>
            <a:r>
              <a:rPr lang="cs-CZ" sz="2000" dirty="0" smtClean="0"/>
              <a:t> např. </a:t>
            </a:r>
            <a:r>
              <a:rPr lang="cs-CZ" sz="2000" b="1" dirty="0" smtClean="0"/>
              <a:t>duby letní, vrby, olše, jasany</a:t>
            </a:r>
            <a:r>
              <a:rPr lang="cs-CZ" sz="2000" dirty="0" smtClean="0"/>
              <a:t>…. </a:t>
            </a:r>
            <a:r>
              <a:rPr lang="cs-CZ" sz="2000" u="sng" dirty="0" smtClean="0"/>
              <a:t>V bahně a mělké vodě u břehu rybníka roste</a:t>
            </a:r>
            <a:r>
              <a:rPr lang="cs-CZ" sz="2000" dirty="0" smtClean="0"/>
              <a:t> např. </a:t>
            </a:r>
            <a:r>
              <a:rPr lang="cs-CZ" sz="2000" b="1" dirty="0" smtClean="0"/>
              <a:t>rákos, orobinec, kosatec, devětsil….</a:t>
            </a:r>
            <a:r>
              <a:rPr lang="cs-CZ" sz="2000" dirty="0" smtClean="0"/>
              <a:t> </a:t>
            </a:r>
            <a:r>
              <a:rPr lang="cs-CZ" sz="2000" u="sng" dirty="0" smtClean="0"/>
              <a:t>V hlubší vodě dále od břehů nalezneme</a:t>
            </a:r>
            <a:r>
              <a:rPr lang="cs-CZ" sz="2000" dirty="0" smtClean="0"/>
              <a:t> např. </a:t>
            </a:r>
            <a:r>
              <a:rPr lang="cs-CZ" sz="2000" b="1" dirty="0" smtClean="0"/>
              <a:t>leknín, stulík …, žije zde však i mnoho set druhů řas a sinic. </a:t>
            </a:r>
            <a:r>
              <a:rPr lang="cs-CZ" sz="2000" dirty="0" smtClean="0"/>
              <a:t>Ve vodě se volně vznáší </a:t>
            </a:r>
            <a:r>
              <a:rPr lang="cs-CZ" sz="2000" b="1" dirty="0" smtClean="0"/>
              <a:t>plankton</a:t>
            </a:r>
            <a:r>
              <a:rPr lang="cs-CZ" sz="2000" dirty="0" smtClean="0"/>
              <a:t> složený z mikroskopických sinic, řas, prvoků a drobných korýšů např. perlooček a buchanek</a:t>
            </a:r>
            <a:r>
              <a:rPr lang="cs-CZ" sz="2000" b="1" dirty="0" smtClean="0"/>
              <a:t>. </a:t>
            </a:r>
            <a:endParaRPr lang="cs-CZ" sz="2000" dirty="0" smtClean="0"/>
          </a:p>
          <a:p>
            <a:pPr algn="just"/>
            <a:r>
              <a:rPr lang="cs-CZ" sz="2000" dirty="0" smtClean="0"/>
              <a:t>   Mezi </a:t>
            </a:r>
            <a:r>
              <a:rPr lang="cs-CZ" sz="2000" b="1" i="1" dirty="0" smtClean="0"/>
              <a:t>bezobratlé</a:t>
            </a:r>
            <a:r>
              <a:rPr lang="cs-CZ" sz="2000" b="1" dirty="0" smtClean="0"/>
              <a:t> živočichy</a:t>
            </a:r>
            <a:r>
              <a:rPr lang="cs-CZ" sz="2000" dirty="0" smtClean="0"/>
              <a:t>, kteří žijí v rybníce patří např. někteří </a:t>
            </a:r>
            <a:r>
              <a:rPr lang="cs-CZ" sz="2000" b="1" dirty="0" smtClean="0"/>
              <a:t>prvoci</a:t>
            </a:r>
            <a:r>
              <a:rPr lang="cs-CZ" sz="2000" dirty="0" smtClean="0"/>
              <a:t> (trepky), </a:t>
            </a:r>
            <a:r>
              <a:rPr lang="cs-CZ" sz="2000" b="1" dirty="0" smtClean="0"/>
              <a:t>žahavci</a:t>
            </a:r>
            <a:r>
              <a:rPr lang="cs-CZ" sz="2000" dirty="0" smtClean="0"/>
              <a:t> (nezmar), </a:t>
            </a:r>
            <a:r>
              <a:rPr lang="cs-CZ" sz="2000" b="1" dirty="0" smtClean="0"/>
              <a:t>měkkýši</a:t>
            </a:r>
            <a:r>
              <a:rPr lang="cs-CZ" sz="2000" dirty="0" smtClean="0"/>
              <a:t> (plovatka bahenní, okružák ploský, škeble rybničná…), </a:t>
            </a:r>
            <a:r>
              <a:rPr lang="cs-CZ" sz="2000" b="1" dirty="0" smtClean="0"/>
              <a:t>kroužkovci</a:t>
            </a:r>
            <a:r>
              <a:rPr lang="cs-CZ" sz="2000" dirty="0" smtClean="0"/>
              <a:t> ( nitěnka obecná, pijavice lékařská…), </a:t>
            </a:r>
            <a:r>
              <a:rPr lang="cs-CZ" sz="2000" b="1" dirty="0" smtClean="0"/>
              <a:t>členovci</a:t>
            </a:r>
            <a:r>
              <a:rPr lang="cs-CZ" sz="2000" dirty="0" smtClean="0"/>
              <a:t> ( rak bahenní, </a:t>
            </a:r>
            <a:r>
              <a:rPr lang="cs-CZ" sz="2000" dirty="0" err="1" smtClean="0"/>
              <a:t>vodouch</a:t>
            </a:r>
            <a:r>
              <a:rPr lang="cs-CZ" sz="2000" dirty="0" smtClean="0"/>
              <a:t> stříbřitý, larvy vážek, komárů,… bruslařka obecná, potápník vroubený…)</a:t>
            </a:r>
          </a:p>
          <a:p>
            <a:pPr algn="just"/>
            <a:r>
              <a:rPr lang="cs-CZ" sz="2000" dirty="0" smtClean="0"/>
              <a:t>   Mezi </a:t>
            </a:r>
            <a:r>
              <a:rPr lang="cs-CZ" sz="2000" b="1" i="1" dirty="0" smtClean="0"/>
              <a:t>obratlovce</a:t>
            </a:r>
            <a:r>
              <a:rPr lang="cs-CZ" sz="2000" b="1" dirty="0" smtClean="0"/>
              <a:t> </a:t>
            </a:r>
            <a:r>
              <a:rPr lang="cs-CZ" sz="2000" dirty="0" smtClean="0"/>
              <a:t>žijící v rybníce patří např. </a:t>
            </a:r>
            <a:r>
              <a:rPr lang="cs-CZ" sz="2000" b="1" dirty="0" smtClean="0"/>
              <a:t>ryby</a:t>
            </a:r>
            <a:r>
              <a:rPr lang="cs-CZ" sz="2000" dirty="0" smtClean="0"/>
              <a:t> (kapr obecný, lín obecný, plotice obecná…) </a:t>
            </a:r>
            <a:r>
              <a:rPr lang="cs-CZ" sz="2000" b="1" dirty="0" smtClean="0"/>
              <a:t>obojživelníci</a:t>
            </a:r>
            <a:r>
              <a:rPr lang="cs-CZ" sz="2000" dirty="0" smtClean="0"/>
              <a:t> (skokan zelený a čolci), </a:t>
            </a:r>
            <a:r>
              <a:rPr lang="cs-CZ" sz="2000" b="1" dirty="0" smtClean="0"/>
              <a:t>plazi</a:t>
            </a:r>
            <a:r>
              <a:rPr lang="cs-CZ" sz="2000" dirty="0" smtClean="0"/>
              <a:t> (užovka obojková a vzácně želva bahenní), </a:t>
            </a:r>
            <a:r>
              <a:rPr lang="cs-CZ" sz="2000" b="1" dirty="0" smtClean="0"/>
              <a:t>ptáci</a:t>
            </a:r>
            <a:r>
              <a:rPr lang="cs-CZ" sz="2000" dirty="0" smtClean="0"/>
              <a:t>    (kachna divoká, racek chechtavý, labuť bílá, potápka roháč… ), savci ( ondatra pižmová, hryzec vodní…).</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251520" y="274638"/>
            <a:ext cx="8640960" cy="1143000"/>
          </a:xfrm>
        </p:spPr>
        <p:txBody>
          <a:bodyPr>
            <a:normAutofit fontScale="90000"/>
          </a:bodyPr>
          <a:lstStyle/>
          <a:p>
            <a:pPr algn="ctr"/>
            <a:r>
              <a:rPr lang="cs-CZ" dirty="0" smtClean="0"/>
              <a:t>Urči druh a zařaď do systému vybrané druhy ekosystému rybníka:</a:t>
            </a:r>
            <a:endParaRPr lang="cs-CZ" dirty="0"/>
          </a:p>
        </p:txBody>
      </p:sp>
      <p:pic>
        <p:nvPicPr>
          <p:cNvPr id="3074" name="Picture 2" descr="C:\Documents and Settings\User\Local Settings\Temporary Internet Files\Content.IE5\T4N5STZ5\MP900425223[1].jpg"/>
          <p:cNvPicPr>
            <a:picLocks noChangeAspect="1" noChangeArrowheads="1"/>
          </p:cNvPicPr>
          <p:nvPr/>
        </p:nvPicPr>
        <p:blipFill>
          <a:blip r:embed="rId2" cstate="print"/>
          <a:srcRect/>
          <a:stretch>
            <a:fillRect/>
          </a:stretch>
        </p:blipFill>
        <p:spPr bwMode="auto">
          <a:xfrm>
            <a:off x="179512" y="1556792"/>
            <a:ext cx="2086753" cy="1390625"/>
          </a:xfrm>
          <a:prstGeom prst="rect">
            <a:avLst/>
          </a:prstGeom>
          <a:noFill/>
        </p:spPr>
      </p:pic>
      <p:pic>
        <p:nvPicPr>
          <p:cNvPr id="3078" name="Picture 6" descr="C:\Documents and Settings\User\Local Settings\Temporary Internet Files\Content.IE5\G730MSV2\MP900422667[1].jpg"/>
          <p:cNvPicPr>
            <a:picLocks noGrp="1" noChangeAspect="1" noChangeArrowheads="1"/>
          </p:cNvPicPr>
          <p:nvPr>
            <p:ph idx="1"/>
          </p:nvPr>
        </p:nvPicPr>
        <p:blipFill>
          <a:blip r:embed="rId3" cstate="print"/>
          <a:srcRect/>
          <a:stretch>
            <a:fillRect/>
          </a:stretch>
        </p:blipFill>
        <p:spPr bwMode="auto">
          <a:xfrm>
            <a:off x="3059832" y="5071988"/>
            <a:ext cx="1782524" cy="1786012"/>
          </a:xfrm>
          <a:prstGeom prst="rect">
            <a:avLst/>
          </a:prstGeom>
          <a:noFill/>
        </p:spPr>
      </p:pic>
      <p:pic>
        <p:nvPicPr>
          <p:cNvPr id="10" name="Obrázek 9" descr="plovatka bahenní.b.jpg"/>
          <p:cNvPicPr>
            <a:picLocks noChangeAspect="1"/>
          </p:cNvPicPr>
          <p:nvPr/>
        </p:nvPicPr>
        <p:blipFill>
          <a:blip r:embed="rId4" cstate="print"/>
          <a:stretch>
            <a:fillRect/>
          </a:stretch>
        </p:blipFill>
        <p:spPr>
          <a:xfrm>
            <a:off x="251520" y="3212976"/>
            <a:ext cx="2171141" cy="1627954"/>
          </a:xfrm>
          <a:prstGeom prst="rect">
            <a:avLst/>
          </a:prstGeom>
        </p:spPr>
      </p:pic>
      <p:pic>
        <p:nvPicPr>
          <p:cNvPr id="11" name="Obrázek 10" descr="bruslařky na Lednických rybnících.jpg"/>
          <p:cNvPicPr>
            <a:picLocks noChangeAspect="1"/>
          </p:cNvPicPr>
          <p:nvPr/>
        </p:nvPicPr>
        <p:blipFill>
          <a:blip r:embed="rId5" cstate="print"/>
          <a:stretch>
            <a:fillRect/>
          </a:stretch>
        </p:blipFill>
        <p:spPr>
          <a:xfrm>
            <a:off x="2771800" y="1628800"/>
            <a:ext cx="2267161" cy="1700808"/>
          </a:xfrm>
          <a:prstGeom prst="rect">
            <a:avLst/>
          </a:prstGeom>
        </p:spPr>
      </p:pic>
      <p:pic>
        <p:nvPicPr>
          <p:cNvPr id="12" name="Obrázek 11" descr="rak bahenní.d.JPG"/>
          <p:cNvPicPr>
            <a:picLocks noChangeAspect="1"/>
          </p:cNvPicPr>
          <p:nvPr/>
        </p:nvPicPr>
        <p:blipFill>
          <a:blip r:embed="rId6" cstate="print"/>
          <a:stretch>
            <a:fillRect/>
          </a:stretch>
        </p:blipFill>
        <p:spPr>
          <a:xfrm>
            <a:off x="3923928" y="3356992"/>
            <a:ext cx="2267744" cy="1696843"/>
          </a:xfrm>
          <a:prstGeom prst="rect">
            <a:avLst/>
          </a:prstGeom>
        </p:spPr>
      </p:pic>
      <p:pic>
        <p:nvPicPr>
          <p:cNvPr id="13" name="Obrázek 12" descr="skokan hnědý (4).jpg"/>
          <p:cNvPicPr>
            <a:picLocks noChangeAspect="1"/>
          </p:cNvPicPr>
          <p:nvPr/>
        </p:nvPicPr>
        <p:blipFill>
          <a:blip r:embed="rId7" cstate="print"/>
          <a:stretch>
            <a:fillRect/>
          </a:stretch>
        </p:blipFill>
        <p:spPr>
          <a:xfrm>
            <a:off x="7020272" y="3789040"/>
            <a:ext cx="1943200" cy="1457400"/>
          </a:xfrm>
          <a:prstGeom prst="rect">
            <a:avLst/>
          </a:prstGeom>
        </p:spPr>
      </p:pic>
      <p:pic>
        <p:nvPicPr>
          <p:cNvPr id="14" name="Obrázek 13" descr="užovka obojková, letošní mládě (3).jpg"/>
          <p:cNvPicPr>
            <a:picLocks noChangeAspect="1"/>
          </p:cNvPicPr>
          <p:nvPr/>
        </p:nvPicPr>
        <p:blipFill>
          <a:blip r:embed="rId8" cstate="print"/>
          <a:stretch>
            <a:fillRect/>
          </a:stretch>
        </p:blipFill>
        <p:spPr>
          <a:xfrm>
            <a:off x="6084168" y="1556792"/>
            <a:ext cx="2651787" cy="1988840"/>
          </a:xfrm>
          <a:prstGeom prst="rect">
            <a:avLst/>
          </a:prstGeom>
        </p:spPr>
      </p:pic>
      <p:pic>
        <p:nvPicPr>
          <p:cNvPr id="15" name="Obrázek 14" descr="polák chocholačka.m (2).jpg"/>
          <p:cNvPicPr>
            <a:picLocks noChangeAspect="1"/>
          </p:cNvPicPr>
          <p:nvPr/>
        </p:nvPicPr>
        <p:blipFill>
          <a:blip r:embed="rId9" cstate="print"/>
          <a:stretch>
            <a:fillRect/>
          </a:stretch>
        </p:blipFill>
        <p:spPr>
          <a:xfrm>
            <a:off x="6012160" y="5445224"/>
            <a:ext cx="1883318" cy="1412776"/>
          </a:xfrm>
          <a:prstGeom prst="rect">
            <a:avLst/>
          </a:prstGeom>
        </p:spPr>
      </p:pic>
      <p:pic>
        <p:nvPicPr>
          <p:cNvPr id="16" name="Obrázek 15" descr="karas obecný.JPG"/>
          <p:cNvPicPr>
            <a:picLocks noChangeAspect="1"/>
          </p:cNvPicPr>
          <p:nvPr/>
        </p:nvPicPr>
        <p:blipFill>
          <a:blip r:embed="rId10" cstate="print"/>
          <a:stretch>
            <a:fillRect/>
          </a:stretch>
        </p:blipFill>
        <p:spPr>
          <a:xfrm>
            <a:off x="971600" y="5085184"/>
            <a:ext cx="1691680" cy="1268760"/>
          </a:xfrm>
          <a:prstGeom prst="rect">
            <a:avLst/>
          </a:prstGeom>
        </p:spPr>
      </p:pic>
      <p:sp>
        <p:nvSpPr>
          <p:cNvPr id="17" name="Obdélníkový popisek 16"/>
          <p:cNvSpPr/>
          <p:nvPr/>
        </p:nvSpPr>
        <p:spPr>
          <a:xfrm>
            <a:off x="323528" y="1628800"/>
            <a:ext cx="1944216" cy="1152128"/>
          </a:xfrm>
          <a:prstGeom prst="wedge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Leknín: rostlina, krytosemenná, dvouděložná</a:t>
            </a:r>
            <a:endParaRPr lang="cs-CZ" dirty="0"/>
          </a:p>
        </p:txBody>
      </p:sp>
      <p:sp>
        <p:nvSpPr>
          <p:cNvPr id="19" name="Obdélníkový popisek 18"/>
          <p:cNvSpPr/>
          <p:nvPr/>
        </p:nvSpPr>
        <p:spPr>
          <a:xfrm>
            <a:off x="2915816" y="1844824"/>
            <a:ext cx="2016224" cy="1368152"/>
          </a:xfrm>
          <a:prstGeom prst="wedgeRectCallou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Bruslařka : členovec, hmyz, ploštice</a:t>
            </a:r>
            <a:endParaRPr lang="cs-CZ" dirty="0"/>
          </a:p>
        </p:txBody>
      </p:sp>
      <p:sp>
        <p:nvSpPr>
          <p:cNvPr id="20" name="Obdélníkový popisek 19"/>
          <p:cNvSpPr/>
          <p:nvPr/>
        </p:nvSpPr>
        <p:spPr>
          <a:xfrm>
            <a:off x="6372200" y="1772816"/>
            <a:ext cx="1944216" cy="1152128"/>
          </a:xfrm>
          <a:prstGeom prst="wedgeRect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Užovka: plaz, had</a:t>
            </a:r>
            <a:endParaRPr lang="cs-CZ" dirty="0"/>
          </a:p>
        </p:txBody>
      </p:sp>
      <p:sp>
        <p:nvSpPr>
          <p:cNvPr id="21" name="Obdélníkový popisek 20"/>
          <p:cNvSpPr/>
          <p:nvPr/>
        </p:nvSpPr>
        <p:spPr>
          <a:xfrm>
            <a:off x="395536" y="3501008"/>
            <a:ext cx="1944216" cy="1152128"/>
          </a:xfrm>
          <a:prstGeom prst="wedgeRect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Plovatka bahenní: měkkýš, plž</a:t>
            </a:r>
            <a:endParaRPr lang="cs-CZ" dirty="0"/>
          </a:p>
        </p:txBody>
      </p:sp>
      <p:sp>
        <p:nvSpPr>
          <p:cNvPr id="22" name="Obdélníkový popisek 21"/>
          <p:cNvSpPr/>
          <p:nvPr/>
        </p:nvSpPr>
        <p:spPr>
          <a:xfrm>
            <a:off x="4211960" y="3645024"/>
            <a:ext cx="1944216" cy="1152128"/>
          </a:xfrm>
          <a:prstGeom prst="wedgeRectCallou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Rak bahenní: členovec, korýš</a:t>
            </a:r>
            <a:endParaRPr lang="cs-CZ" dirty="0"/>
          </a:p>
        </p:txBody>
      </p:sp>
      <p:sp>
        <p:nvSpPr>
          <p:cNvPr id="23" name="Obdélníkový popisek 22"/>
          <p:cNvSpPr/>
          <p:nvPr/>
        </p:nvSpPr>
        <p:spPr>
          <a:xfrm>
            <a:off x="6804248" y="3933056"/>
            <a:ext cx="1944216" cy="1152128"/>
          </a:xfrm>
          <a:prstGeom prst="wedge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Skokan hnědý: obojživelník, bezocasý</a:t>
            </a:r>
            <a:endParaRPr lang="cs-CZ" dirty="0"/>
          </a:p>
        </p:txBody>
      </p:sp>
      <p:sp>
        <p:nvSpPr>
          <p:cNvPr id="24" name="Obdélníkový popisek 23"/>
          <p:cNvSpPr/>
          <p:nvPr/>
        </p:nvSpPr>
        <p:spPr>
          <a:xfrm>
            <a:off x="467544" y="5157192"/>
            <a:ext cx="1944216" cy="1152128"/>
          </a:xfrm>
          <a:prstGeom prst="wedge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Karas: ryby</a:t>
            </a:r>
            <a:endParaRPr lang="cs-CZ" dirty="0"/>
          </a:p>
        </p:txBody>
      </p:sp>
      <p:sp>
        <p:nvSpPr>
          <p:cNvPr id="25" name="Obdélníkový popisek 24"/>
          <p:cNvSpPr/>
          <p:nvPr/>
        </p:nvSpPr>
        <p:spPr>
          <a:xfrm>
            <a:off x="3131840" y="5085184"/>
            <a:ext cx="2016224" cy="1512168"/>
          </a:xfrm>
          <a:prstGeom prst="wedgeRectCallout">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Orobinec: rostlina, krytosemenná,</a:t>
            </a:r>
          </a:p>
          <a:p>
            <a:pPr algn="ctr"/>
            <a:r>
              <a:rPr lang="cs-CZ" dirty="0" smtClean="0"/>
              <a:t>dvouděložná, </a:t>
            </a:r>
            <a:r>
              <a:rPr lang="cs-CZ" dirty="0" err="1" smtClean="0"/>
              <a:t>orobincovité</a:t>
            </a:r>
            <a:endParaRPr lang="cs-CZ" dirty="0"/>
          </a:p>
        </p:txBody>
      </p:sp>
      <p:sp>
        <p:nvSpPr>
          <p:cNvPr id="26" name="Obdélníkový popisek 25"/>
          <p:cNvSpPr/>
          <p:nvPr/>
        </p:nvSpPr>
        <p:spPr>
          <a:xfrm>
            <a:off x="6084168" y="5517232"/>
            <a:ext cx="1944216" cy="1152128"/>
          </a:xfrm>
          <a:prstGeom prst="wedgeRectCallou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Polák chocholačka: pták, vrubozobí</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ppt_x"/>
                                          </p:val>
                                        </p:tav>
                                        <p:tav tm="100000">
                                          <p:val>
                                            <p:strVal val="#ppt_x"/>
                                          </p:val>
                                        </p:tav>
                                      </p:tavLst>
                                    </p:anim>
                                    <p:anim calcmode="lin" valueType="num">
                                      <p:cBhvr additive="base">
                                        <p:cTn id="4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ppt_x"/>
                                          </p:val>
                                        </p:tav>
                                        <p:tav tm="100000">
                                          <p:val>
                                            <p:strVal val="#ppt_x"/>
                                          </p:val>
                                        </p:tav>
                                      </p:tavLst>
                                    </p:anim>
                                    <p:anim calcmode="lin" valueType="num">
                                      <p:cBhvr additive="base">
                                        <p:cTn id="5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1" grpId="0" animBg="1"/>
      <p:bldP spid="22" grpId="0" animBg="1"/>
      <p:bldP spid="23" grpId="0" animBg="1"/>
      <p:bldP spid="24" grpId="0" animBg="1"/>
      <p:bldP spid="25"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1196752"/>
            <a:ext cx="8229600" cy="2448272"/>
          </a:xfrm>
        </p:spPr>
        <p:txBody>
          <a:bodyPr>
            <a:normAutofit/>
          </a:bodyPr>
          <a:lstStyle/>
          <a:p>
            <a:pPr algn="just">
              <a:buNone/>
            </a:pPr>
            <a:r>
              <a:rPr lang="cs-CZ" dirty="0" smtClean="0"/>
              <a:t>  Přirozený ekosystém, který vzniká na vlhčích pozemcích, většinou poblíž vodních toků nebo   umělý ekosystém, vytvořený člověkem pro účely pastvy nebo sušení sena.</a:t>
            </a:r>
          </a:p>
          <a:p>
            <a:pPr algn="just">
              <a:buNone/>
            </a:pPr>
            <a:r>
              <a:rPr lang="cs-CZ" dirty="0" smtClean="0"/>
              <a:t>  </a:t>
            </a:r>
          </a:p>
          <a:p>
            <a:endParaRPr lang="cs-CZ" dirty="0"/>
          </a:p>
        </p:txBody>
      </p:sp>
      <p:sp>
        <p:nvSpPr>
          <p:cNvPr id="2" name="Nadpis 1"/>
          <p:cNvSpPr>
            <a:spLocks noGrp="1"/>
          </p:cNvSpPr>
          <p:nvPr>
            <p:ph type="title"/>
          </p:nvPr>
        </p:nvSpPr>
        <p:spPr/>
        <p:txBody>
          <a:bodyPr/>
          <a:lstStyle/>
          <a:p>
            <a:r>
              <a:rPr lang="cs-CZ" dirty="0" smtClean="0"/>
              <a:t>LOUKA</a:t>
            </a:r>
            <a:endParaRPr lang="cs-CZ" dirty="0"/>
          </a:p>
        </p:txBody>
      </p:sp>
      <p:pic>
        <p:nvPicPr>
          <p:cNvPr id="3076" name="Picture 4" descr="C:\Documents and Settings\User\Local Settings\Temporary Internet Files\Content.IE5\RBOXAEU4\MP900401337[1].jpg"/>
          <p:cNvPicPr>
            <a:picLocks noChangeAspect="1" noChangeArrowheads="1"/>
          </p:cNvPicPr>
          <p:nvPr/>
        </p:nvPicPr>
        <p:blipFill>
          <a:blip r:embed="rId2" cstate="print"/>
          <a:srcRect/>
          <a:stretch>
            <a:fillRect/>
          </a:stretch>
        </p:blipFill>
        <p:spPr bwMode="auto">
          <a:xfrm>
            <a:off x="1403648" y="2996952"/>
            <a:ext cx="6919272" cy="3266811"/>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620688"/>
            <a:ext cx="8229600" cy="5505475"/>
          </a:xfrm>
        </p:spPr>
        <p:txBody>
          <a:bodyPr>
            <a:normAutofit/>
          </a:bodyPr>
          <a:lstStyle/>
          <a:p>
            <a:pPr algn="just">
              <a:buNone/>
            </a:pPr>
            <a:r>
              <a:rPr lang="cs-CZ" b="1" u="sng" dirty="0" smtClean="0"/>
              <a:t>Příklady rostlin typických pro louky:</a:t>
            </a:r>
            <a:r>
              <a:rPr lang="cs-CZ" dirty="0" smtClean="0"/>
              <a:t> kostřava luční, bojínek luční, srha říznačka, kopretina bílá, zvonek rozkladitý, jetel luční, …</a:t>
            </a:r>
          </a:p>
          <a:p>
            <a:pPr algn="just">
              <a:buNone/>
            </a:pPr>
            <a:r>
              <a:rPr lang="cs-CZ" b="1" u="sng" dirty="0" smtClean="0"/>
              <a:t>Příklady živočichů</a:t>
            </a:r>
            <a:r>
              <a:rPr lang="cs-CZ" b="1" dirty="0" smtClean="0"/>
              <a:t>: bezobratlí –</a:t>
            </a:r>
            <a:r>
              <a:rPr lang="cs-CZ" dirty="0" smtClean="0"/>
              <a:t> měkkýši (páskovka keřová), kroužkovci (žížala obecná), členovci (slunéčko sedmitečné, babočka admirál, střevlík měděný, kobylka zelená) </a:t>
            </a:r>
            <a:r>
              <a:rPr lang="cs-CZ" b="1" dirty="0" smtClean="0"/>
              <a:t>obratlovci</a:t>
            </a:r>
            <a:r>
              <a:rPr lang="cs-CZ" dirty="0" smtClean="0"/>
              <a:t> – obojživelníci (ropucha zelená), plazi (ještěrka obecná, zmije obecná) ptáci (bažant obecný, poštolka obecná), savci (zajíc polní, krtek obecný…)</a:t>
            </a:r>
          </a:p>
          <a:p>
            <a:pPr>
              <a:buNone/>
            </a:pPr>
            <a:endParaRPr lang="cs-CZ" dirty="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Zástupný symbol pro obsah 3" descr="jetel plazivý.jpg"/>
          <p:cNvPicPr>
            <a:picLocks noGrp="1" noChangeAspect="1"/>
          </p:cNvPicPr>
          <p:nvPr>
            <p:ph idx="1"/>
          </p:nvPr>
        </p:nvPicPr>
        <p:blipFill>
          <a:blip r:embed="rId2" cstate="print"/>
          <a:stretch>
            <a:fillRect/>
          </a:stretch>
        </p:blipFill>
        <p:spPr>
          <a:xfrm>
            <a:off x="827584" y="1844824"/>
            <a:ext cx="2213404" cy="1656184"/>
          </a:xfrm>
        </p:spPr>
      </p:pic>
      <p:sp>
        <p:nvSpPr>
          <p:cNvPr id="3" name="Nadpis 2"/>
          <p:cNvSpPr>
            <a:spLocks noGrp="1"/>
          </p:cNvSpPr>
          <p:nvPr>
            <p:ph type="title"/>
          </p:nvPr>
        </p:nvSpPr>
        <p:spPr/>
        <p:txBody>
          <a:bodyPr>
            <a:normAutofit fontScale="90000"/>
          </a:bodyPr>
          <a:lstStyle/>
          <a:p>
            <a:pPr algn="ctr"/>
            <a:r>
              <a:rPr lang="cs-CZ" dirty="0" smtClean="0"/>
              <a:t>Urči druh a zařaď do systému vybrané druhy ekosystému louky:</a:t>
            </a:r>
            <a:endParaRPr lang="cs-CZ" dirty="0"/>
          </a:p>
        </p:txBody>
      </p:sp>
      <p:pic>
        <p:nvPicPr>
          <p:cNvPr id="5" name="Obrázek 4" descr="srha říznačka (2).jpg"/>
          <p:cNvPicPr>
            <a:picLocks noChangeAspect="1"/>
          </p:cNvPicPr>
          <p:nvPr/>
        </p:nvPicPr>
        <p:blipFill>
          <a:blip r:embed="rId3" cstate="print"/>
          <a:stretch>
            <a:fillRect/>
          </a:stretch>
        </p:blipFill>
        <p:spPr>
          <a:xfrm>
            <a:off x="6948264" y="3933056"/>
            <a:ext cx="1872208" cy="2635450"/>
          </a:xfrm>
          <a:prstGeom prst="rect">
            <a:avLst/>
          </a:prstGeom>
        </p:spPr>
      </p:pic>
      <p:pic>
        <p:nvPicPr>
          <p:cNvPr id="6" name="Obrázek 5" descr="ropucha zelená.m.JPG"/>
          <p:cNvPicPr>
            <a:picLocks noChangeAspect="1"/>
          </p:cNvPicPr>
          <p:nvPr/>
        </p:nvPicPr>
        <p:blipFill>
          <a:blip r:embed="rId4" cstate="print"/>
          <a:stretch>
            <a:fillRect/>
          </a:stretch>
        </p:blipFill>
        <p:spPr>
          <a:xfrm>
            <a:off x="3563888" y="1700808"/>
            <a:ext cx="2555776" cy="1916832"/>
          </a:xfrm>
          <a:prstGeom prst="rect">
            <a:avLst/>
          </a:prstGeom>
        </p:spPr>
      </p:pic>
      <p:pic>
        <p:nvPicPr>
          <p:cNvPr id="7" name="Obrázek 6" descr="kobylka zelená (1).jpg"/>
          <p:cNvPicPr>
            <a:picLocks noChangeAspect="1"/>
          </p:cNvPicPr>
          <p:nvPr/>
        </p:nvPicPr>
        <p:blipFill>
          <a:blip r:embed="rId5" cstate="print"/>
          <a:stretch>
            <a:fillRect/>
          </a:stretch>
        </p:blipFill>
        <p:spPr>
          <a:xfrm>
            <a:off x="4499992" y="4077072"/>
            <a:ext cx="2301654" cy="1726540"/>
          </a:xfrm>
          <a:prstGeom prst="rect">
            <a:avLst/>
          </a:prstGeom>
        </p:spPr>
      </p:pic>
      <p:pic>
        <p:nvPicPr>
          <p:cNvPr id="8" name="Obrázek 7" descr="slunéčko sedmitečné.jpg"/>
          <p:cNvPicPr>
            <a:picLocks noChangeAspect="1"/>
          </p:cNvPicPr>
          <p:nvPr/>
        </p:nvPicPr>
        <p:blipFill>
          <a:blip r:embed="rId6" cstate="print"/>
          <a:stretch>
            <a:fillRect/>
          </a:stretch>
        </p:blipFill>
        <p:spPr>
          <a:xfrm>
            <a:off x="6444208" y="1628800"/>
            <a:ext cx="2075723" cy="1556792"/>
          </a:xfrm>
          <a:prstGeom prst="rect">
            <a:avLst/>
          </a:prstGeom>
        </p:spPr>
      </p:pic>
      <p:pic>
        <p:nvPicPr>
          <p:cNvPr id="9" name="Obrázek 8" descr="ještěrka obecná, sameček.jpg"/>
          <p:cNvPicPr>
            <a:picLocks noChangeAspect="1"/>
          </p:cNvPicPr>
          <p:nvPr/>
        </p:nvPicPr>
        <p:blipFill>
          <a:blip r:embed="rId7" cstate="print"/>
          <a:stretch>
            <a:fillRect/>
          </a:stretch>
        </p:blipFill>
        <p:spPr>
          <a:xfrm>
            <a:off x="467544" y="3861048"/>
            <a:ext cx="2050834" cy="1538423"/>
          </a:xfrm>
          <a:prstGeom prst="rect">
            <a:avLst/>
          </a:prstGeom>
        </p:spPr>
      </p:pic>
      <p:pic>
        <p:nvPicPr>
          <p:cNvPr id="13" name="Obrázek 12" descr="bažant obecný.a.g.jpg"/>
          <p:cNvPicPr>
            <a:picLocks noChangeAspect="1"/>
          </p:cNvPicPr>
          <p:nvPr/>
        </p:nvPicPr>
        <p:blipFill>
          <a:blip r:embed="rId8" cstate="print"/>
          <a:stretch>
            <a:fillRect/>
          </a:stretch>
        </p:blipFill>
        <p:spPr>
          <a:xfrm>
            <a:off x="2411760" y="4725144"/>
            <a:ext cx="2111671" cy="1584176"/>
          </a:xfrm>
          <a:prstGeom prst="rect">
            <a:avLst/>
          </a:prstGeom>
        </p:spPr>
      </p:pic>
      <p:sp>
        <p:nvSpPr>
          <p:cNvPr id="14" name="Obdélníkový popisek 13"/>
          <p:cNvSpPr/>
          <p:nvPr/>
        </p:nvSpPr>
        <p:spPr>
          <a:xfrm>
            <a:off x="1043608" y="1844824"/>
            <a:ext cx="2088232" cy="1512168"/>
          </a:xfrm>
          <a:prstGeom prst="wedgeRectCallou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Jetel plazivý: rostlina, krytosemenná, dvouděložná, bobovitá</a:t>
            </a:r>
            <a:endParaRPr lang="cs-CZ" dirty="0"/>
          </a:p>
        </p:txBody>
      </p:sp>
      <p:sp>
        <p:nvSpPr>
          <p:cNvPr id="16" name="Obdélníkový popisek 15"/>
          <p:cNvSpPr/>
          <p:nvPr/>
        </p:nvSpPr>
        <p:spPr>
          <a:xfrm>
            <a:off x="3779912" y="1916832"/>
            <a:ext cx="2088232" cy="1512168"/>
          </a:xfrm>
          <a:prstGeom prst="wedgeRectCallou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Ropucha zelená: obojživelník, bezocasý</a:t>
            </a:r>
            <a:endParaRPr lang="cs-CZ" dirty="0"/>
          </a:p>
        </p:txBody>
      </p:sp>
      <p:sp>
        <p:nvSpPr>
          <p:cNvPr id="17" name="Obdélníkový popisek 16"/>
          <p:cNvSpPr/>
          <p:nvPr/>
        </p:nvSpPr>
        <p:spPr>
          <a:xfrm>
            <a:off x="6516216" y="1700808"/>
            <a:ext cx="2088232" cy="1512168"/>
          </a:xfrm>
          <a:prstGeom prst="wedgeRect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Slunéčko sedmitečné: členovec, hmyz, brouk</a:t>
            </a:r>
            <a:endParaRPr lang="cs-CZ" dirty="0"/>
          </a:p>
        </p:txBody>
      </p:sp>
      <p:sp>
        <p:nvSpPr>
          <p:cNvPr id="18" name="Obdélníkový popisek 17"/>
          <p:cNvSpPr/>
          <p:nvPr/>
        </p:nvSpPr>
        <p:spPr>
          <a:xfrm>
            <a:off x="395536" y="3861048"/>
            <a:ext cx="1872208" cy="1512168"/>
          </a:xfrm>
          <a:prstGeom prst="wedgeRectCallou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Ještěrka obecná: plazi, ocasatí</a:t>
            </a:r>
            <a:endParaRPr lang="cs-CZ" dirty="0"/>
          </a:p>
        </p:txBody>
      </p:sp>
      <p:sp>
        <p:nvSpPr>
          <p:cNvPr id="19" name="Obdélníkový popisek 18"/>
          <p:cNvSpPr/>
          <p:nvPr/>
        </p:nvSpPr>
        <p:spPr>
          <a:xfrm>
            <a:off x="2339752" y="4725144"/>
            <a:ext cx="2088232" cy="1512168"/>
          </a:xfrm>
          <a:prstGeom prst="wedgeRect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Bažant  obecný: pták, hrabavý</a:t>
            </a:r>
            <a:endParaRPr lang="cs-CZ" dirty="0"/>
          </a:p>
        </p:txBody>
      </p:sp>
      <p:sp>
        <p:nvSpPr>
          <p:cNvPr id="20" name="Obdélníkový popisek 19"/>
          <p:cNvSpPr/>
          <p:nvPr/>
        </p:nvSpPr>
        <p:spPr>
          <a:xfrm>
            <a:off x="4716016" y="4149080"/>
            <a:ext cx="2088232" cy="1512168"/>
          </a:xfrm>
          <a:prstGeom prst="wedgeRectCallou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Kobylka zelená: členovec, hmyz, rovnokřídlý</a:t>
            </a:r>
            <a:endParaRPr lang="cs-CZ" dirty="0"/>
          </a:p>
        </p:txBody>
      </p:sp>
      <p:sp>
        <p:nvSpPr>
          <p:cNvPr id="21" name="Obdélníkový popisek 20"/>
          <p:cNvSpPr/>
          <p:nvPr/>
        </p:nvSpPr>
        <p:spPr>
          <a:xfrm>
            <a:off x="6948264" y="4293096"/>
            <a:ext cx="2088232" cy="2016224"/>
          </a:xfrm>
          <a:prstGeom prst="wedgeRectCallou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Srha říznačka: rostlina, krytosemenná, jednoděložná, </a:t>
            </a:r>
            <a:r>
              <a:rPr lang="cs-CZ" dirty="0" err="1" smtClean="0"/>
              <a:t>lipnicovitá</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7" grpId="0" animBg="1"/>
      <p:bldP spid="18" grpId="0" animBg="1"/>
      <p:bldP spid="19" grpId="0" animBg="1"/>
      <p:bldP spid="20" grpId="0" animBg="1"/>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1196752"/>
            <a:ext cx="8229600" cy="4525963"/>
          </a:xfrm>
        </p:spPr>
        <p:txBody>
          <a:bodyPr>
            <a:noAutofit/>
          </a:bodyPr>
          <a:lstStyle/>
          <a:p>
            <a:pPr algn="ctr">
              <a:buNone/>
            </a:pPr>
            <a:r>
              <a:rPr lang="cs-CZ" sz="2400" dirty="0" smtClean="0"/>
              <a:t>Část půdy určenou k pěstování jednoho typu rostliny                     (= </a:t>
            </a:r>
            <a:r>
              <a:rPr lang="cs-CZ" sz="2400" b="1" dirty="0" smtClean="0"/>
              <a:t>monokultura</a:t>
            </a:r>
            <a:r>
              <a:rPr lang="cs-CZ" sz="2400" dirty="0" smtClean="0"/>
              <a:t>) – </a:t>
            </a:r>
            <a:r>
              <a:rPr lang="cs-CZ" sz="2400" b="1" dirty="0" smtClean="0"/>
              <a:t>obilovin</a:t>
            </a:r>
            <a:r>
              <a:rPr lang="cs-CZ" sz="2400" dirty="0" smtClean="0"/>
              <a:t> ( žito seté, pšenice obecná, ječmen dvouřadý, oves setý, kukuřice setá), </a:t>
            </a:r>
            <a:r>
              <a:rPr lang="cs-CZ" sz="2400" b="1" dirty="0" smtClean="0"/>
              <a:t>olejnin </a:t>
            </a:r>
            <a:r>
              <a:rPr lang="cs-CZ" sz="2400" dirty="0" smtClean="0"/>
              <a:t> (mák setý, slunečnice roční, brukev řepka olejka), </a:t>
            </a:r>
            <a:r>
              <a:rPr lang="cs-CZ" sz="2400" b="1" dirty="0" smtClean="0"/>
              <a:t>okopanin</a:t>
            </a:r>
            <a:r>
              <a:rPr lang="cs-CZ" sz="2400" dirty="0" smtClean="0"/>
              <a:t> (lilek brambor, řepa cukrovka).</a:t>
            </a:r>
          </a:p>
          <a:p>
            <a:pPr algn="ctr">
              <a:buNone/>
            </a:pPr>
            <a:r>
              <a:rPr lang="cs-CZ" sz="2400" dirty="0" smtClean="0"/>
              <a:t>Pole jsou oddělena mezemi nebo remízky.</a:t>
            </a:r>
            <a:endParaRPr lang="cs-CZ" sz="2400" dirty="0"/>
          </a:p>
        </p:txBody>
      </p:sp>
      <p:sp>
        <p:nvSpPr>
          <p:cNvPr id="2" name="Nadpis 1"/>
          <p:cNvSpPr>
            <a:spLocks noGrp="1"/>
          </p:cNvSpPr>
          <p:nvPr>
            <p:ph type="title"/>
          </p:nvPr>
        </p:nvSpPr>
        <p:spPr/>
        <p:txBody>
          <a:bodyPr/>
          <a:lstStyle/>
          <a:p>
            <a:r>
              <a:rPr lang="cs-CZ" dirty="0" smtClean="0"/>
              <a:t>POLE</a:t>
            </a:r>
            <a:endParaRPr lang="cs-CZ" dirty="0"/>
          </a:p>
        </p:txBody>
      </p:sp>
      <p:pic>
        <p:nvPicPr>
          <p:cNvPr id="4099" name="Picture 3" descr="C:\Documents and Settings\User\Local Settings\Temporary Internet Files\Content.IE5\DS8DD7TC\MP900216063[1].jpg"/>
          <p:cNvPicPr>
            <a:picLocks noGrp="1" noChangeAspect="1" noChangeArrowheads="1"/>
          </p:cNvPicPr>
          <p:nvPr>
            <p:ph sz="half" idx="4294967295"/>
          </p:nvPr>
        </p:nvPicPr>
        <p:blipFill>
          <a:blip r:embed="rId2" cstate="print"/>
          <a:srcRect t="53341"/>
          <a:stretch>
            <a:fillRect/>
          </a:stretch>
        </p:blipFill>
        <p:spPr bwMode="auto">
          <a:xfrm>
            <a:off x="971600" y="3861048"/>
            <a:ext cx="7380312" cy="254533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692696"/>
            <a:ext cx="8229600" cy="5433467"/>
          </a:xfrm>
        </p:spPr>
        <p:txBody>
          <a:bodyPr>
            <a:normAutofit/>
          </a:bodyPr>
          <a:lstStyle/>
          <a:p>
            <a:pPr algn="just"/>
            <a:r>
              <a:rPr lang="cs-CZ" b="1" dirty="0" smtClean="0"/>
              <a:t>Rostliny</a:t>
            </a:r>
            <a:r>
              <a:rPr lang="cs-CZ" dirty="0" smtClean="0"/>
              <a:t> (kromě pěstovaných), které rostou na polích, označujeme jako </a:t>
            </a:r>
            <a:r>
              <a:rPr lang="cs-CZ" b="1" dirty="0" smtClean="0"/>
              <a:t>plevele, </a:t>
            </a:r>
            <a:r>
              <a:rPr lang="cs-CZ" dirty="0" smtClean="0"/>
              <a:t>např. pýr plazivý, přeslička rolní, kokoška pastuší tobolka, mák vlčí, rmen rolní… </a:t>
            </a:r>
          </a:p>
          <a:p>
            <a:pPr algn="just"/>
            <a:endParaRPr lang="cs-CZ" b="1" dirty="0" smtClean="0"/>
          </a:p>
          <a:p>
            <a:pPr algn="just"/>
            <a:r>
              <a:rPr lang="cs-CZ" b="1" dirty="0" smtClean="0"/>
              <a:t>Živočichové</a:t>
            </a:r>
            <a:r>
              <a:rPr lang="cs-CZ" dirty="0" smtClean="0"/>
              <a:t>, především ptáci a savci, se rozlehlým lánům přizpůsobili především svým zbarvením (šedohnědou barvou). Například zajíc polní, rejsek obecný, hraboš polní, koroptev polní. Mezi nejběžnější škůdce patří mandelinka bramborová.                                                                              </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rmAutofit fontScale="90000"/>
          </a:bodyPr>
          <a:lstStyle/>
          <a:p>
            <a:pPr algn="ctr"/>
            <a:r>
              <a:rPr lang="cs-CZ" dirty="0" smtClean="0"/>
              <a:t>Urči druh a zařaď do systému vybrané druhy ekosystému pole:</a:t>
            </a:r>
            <a:endParaRPr lang="cs-CZ" dirty="0"/>
          </a:p>
        </p:txBody>
      </p:sp>
      <p:pic>
        <p:nvPicPr>
          <p:cNvPr id="5122" name="Picture 2" descr="C:\Documents and Settings\User\Local Settings\Temporary Internet Files\Content.IE5\UU62A8WB\MP900422704[1].jpg"/>
          <p:cNvPicPr>
            <a:picLocks noGrp="1" noChangeAspect="1" noChangeArrowheads="1"/>
          </p:cNvPicPr>
          <p:nvPr>
            <p:ph idx="1"/>
          </p:nvPr>
        </p:nvPicPr>
        <p:blipFill>
          <a:blip r:embed="rId2" cstate="print"/>
          <a:srcRect/>
          <a:stretch>
            <a:fillRect/>
          </a:stretch>
        </p:blipFill>
        <p:spPr bwMode="auto">
          <a:xfrm>
            <a:off x="6372200" y="3933056"/>
            <a:ext cx="1602008" cy="2459454"/>
          </a:xfrm>
          <a:prstGeom prst="rect">
            <a:avLst/>
          </a:prstGeom>
          <a:noFill/>
        </p:spPr>
      </p:pic>
      <p:pic>
        <p:nvPicPr>
          <p:cNvPr id="5" name="Obrázek 4" descr="slunečnice roční.JPG"/>
          <p:cNvPicPr>
            <a:picLocks noChangeAspect="1"/>
          </p:cNvPicPr>
          <p:nvPr/>
        </p:nvPicPr>
        <p:blipFill>
          <a:blip r:embed="rId3" cstate="print"/>
          <a:stretch>
            <a:fillRect/>
          </a:stretch>
        </p:blipFill>
        <p:spPr>
          <a:xfrm>
            <a:off x="467544" y="1556792"/>
            <a:ext cx="2627784" cy="1970838"/>
          </a:xfrm>
          <a:prstGeom prst="rect">
            <a:avLst/>
          </a:prstGeom>
        </p:spPr>
      </p:pic>
      <p:pic>
        <p:nvPicPr>
          <p:cNvPr id="5123" name="Picture 3" descr="C:\Documents and Settings\User\Local Settings\Temporary Internet Files\Content.IE5\UU62A8WB\MP900177942[1].jpg"/>
          <p:cNvPicPr>
            <a:picLocks noChangeAspect="1" noChangeArrowheads="1"/>
          </p:cNvPicPr>
          <p:nvPr/>
        </p:nvPicPr>
        <p:blipFill>
          <a:blip r:embed="rId4" cstate="print"/>
          <a:srcRect/>
          <a:stretch>
            <a:fillRect/>
          </a:stretch>
        </p:blipFill>
        <p:spPr bwMode="auto">
          <a:xfrm>
            <a:off x="755576" y="4077072"/>
            <a:ext cx="1929408" cy="1286272"/>
          </a:xfrm>
          <a:prstGeom prst="rect">
            <a:avLst/>
          </a:prstGeom>
          <a:noFill/>
        </p:spPr>
      </p:pic>
      <p:pic>
        <p:nvPicPr>
          <p:cNvPr id="5124" name="Picture 4" descr="C:\Documents and Settings\User\Local Settings\Temporary Internet Files\Content.IE5\G730MSV2\MC900331365[1].wmf"/>
          <p:cNvPicPr>
            <a:picLocks noChangeAspect="1" noChangeArrowheads="1"/>
          </p:cNvPicPr>
          <p:nvPr/>
        </p:nvPicPr>
        <p:blipFill>
          <a:blip r:embed="rId5" cstate="print"/>
          <a:srcRect/>
          <a:stretch>
            <a:fillRect/>
          </a:stretch>
        </p:blipFill>
        <p:spPr bwMode="auto">
          <a:xfrm>
            <a:off x="3779912" y="4509120"/>
            <a:ext cx="1809184" cy="1742792"/>
          </a:xfrm>
          <a:prstGeom prst="rect">
            <a:avLst/>
          </a:prstGeom>
          <a:noFill/>
        </p:spPr>
      </p:pic>
      <p:pic>
        <p:nvPicPr>
          <p:cNvPr id="8" name="Obrázek 7" descr="ječmen setý.jpg"/>
          <p:cNvPicPr>
            <a:picLocks noChangeAspect="1"/>
          </p:cNvPicPr>
          <p:nvPr/>
        </p:nvPicPr>
        <p:blipFill>
          <a:blip r:embed="rId6" cstate="print"/>
          <a:stretch>
            <a:fillRect/>
          </a:stretch>
        </p:blipFill>
        <p:spPr>
          <a:xfrm>
            <a:off x="3779912" y="1772816"/>
            <a:ext cx="1524168" cy="2204864"/>
          </a:xfrm>
          <a:prstGeom prst="rect">
            <a:avLst/>
          </a:prstGeom>
        </p:spPr>
      </p:pic>
      <p:pic>
        <p:nvPicPr>
          <p:cNvPr id="9" name="Obrázek 8" descr="mandelinka bramborová. Lesněnka.JPG"/>
          <p:cNvPicPr>
            <a:picLocks noChangeAspect="1"/>
          </p:cNvPicPr>
          <p:nvPr/>
        </p:nvPicPr>
        <p:blipFill>
          <a:blip r:embed="rId7" cstate="print"/>
          <a:stretch>
            <a:fillRect/>
          </a:stretch>
        </p:blipFill>
        <p:spPr>
          <a:xfrm>
            <a:off x="5940152" y="1772816"/>
            <a:ext cx="2743535" cy="2052855"/>
          </a:xfrm>
          <a:prstGeom prst="rect">
            <a:avLst/>
          </a:prstGeom>
        </p:spPr>
      </p:pic>
      <p:sp>
        <p:nvSpPr>
          <p:cNvPr id="10" name="Obdélníkový popisek 9"/>
          <p:cNvSpPr/>
          <p:nvPr/>
        </p:nvSpPr>
        <p:spPr>
          <a:xfrm>
            <a:off x="683568" y="1628800"/>
            <a:ext cx="2376264" cy="1728192"/>
          </a:xfrm>
          <a:prstGeom prst="wedgeRectCallou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Slunečnice roční: rostlina, krytosemenná, dvouděložná, </a:t>
            </a:r>
            <a:r>
              <a:rPr lang="cs-CZ" dirty="0" err="1" smtClean="0"/>
              <a:t>hvězdnicovitá</a:t>
            </a:r>
            <a:endParaRPr lang="cs-CZ" dirty="0"/>
          </a:p>
        </p:txBody>
      </p:sp>
      <p:sp>
        <p:nvSpPr>
          <p:cNvPr id="11" name="Obdélníkový popisek 10"/>
          <p:cNvSpPr/>
          <p:nvPr/>
        </p:nvSpPr>
        <p:spPr>
          <a:xfrm>
            <a:off x="3347864" y="2060848"/>
            <a:ext cx="2376264" cy="1728192"/>
          </a:xfrm>
          <a:prstGeom prst="wedgeRect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Ječmen dvouřadý: rostlina, krytosemenná, jednoděložná, </a:t>
            </a:r>
            <a:r>
              <a:rPr lang="cs-CZ" dirty="0" err="1" smtClean="0"/>
              <a:t>lipnicovitá</a:t>
            </a:r>
            <a:endParaRPr lang="cs-CZ" dirty="0"/>
          </a:p>
        </p:txBody>
      </p:sp>
      <p:sp>
        <p:nvSpPr>
          <p:cNvPr id="12" name="Obdélníkový popisek 11"/>
          <p:cNvSpPr/>
          <p:nvPr/>
        </p:nvSpPr>
        <p:spPr>
          <a:xfrm>
            <a:off x="6156176" y="1916832"/>
            <a:ext cx="2376264" cy="1728192"/>
          </a:xfrm>
          <a:prstGeom prst="wedgeRectCallou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Mandelinka bramborová: členovec, hmyz, brouk</a:t>
            </a:r>
            <a:endParaRPr lang="cs-CZ" dirty="0"/>
          </a:p>
        </p:txBody>
      </p:sp>
      <p:sp>
        <p:nvSpPr>
          <p:cNvPr id="13" name="Obdélníkový popisek 12"/>
          <p:cNvSpPr/>
          <p:nvPr/>
        </p:nvSpPr>
        <p:spPr>
          <a:xfrm>
            <a:off x="755576" y="3933056"/>
            <a:ext cx="2376264" cy="1728192"/>
          </a:xfrm>
          <a:prstGeom prst="wedgeRectCallou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Lilek brambor: rostlina, krytosemenná, dvouděložná, lilkovitá</a:t>
            </a:r>
            <a:endParaRPr lang="cs-CZ" dirty="0"/>
          </a:p>
        </p:txBody>
      </p:sp>
      <p:sp>
        <p:nvSpPr>
          <p:cNvPr id="14" name="Obdélníkový popisek 13"/>
          <p:cNvSpPr/>
          <p:nvPr/>
        </p:nvSpPr>
        <p:spPr>
          <a:xfrm>
            <a:off x="3563888" y="4509120"/>
            <a:ext cx="2376264" cy="1728192"/>
          </a:xfrm>
          <a:prstGeom prst="wedgeRect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Řepa cukrovka: rostlina, krytosemenná, dvouděložná, </a:t>
            </a:r>
            <a:r>
              <a:rPr lang="cs-CZ" dirty="0" err="1" smtClean="0"/>
              <a:t>laskavcovitá</a:t>
            </a:r>
            <a:endParaRPr lang="cs-CZ" dirty="0"/>
          </a:p>
        </p:txBody>
      </p:sp>
      <p:sp>
        <p:nvSpPr>
          <p:cNvPr id="15" name="Obdélníkový popisek 14"/>
          <p:cNvSpPr/>
          <p:nvPr/>
        </p:nvSpPr>
        <p:spPr>
          <a:xfrm>
            <a:off x="6660232" y="4653136"/>
            <a:ext cx="1656184" cy="1296144"/>
          </a:xfrm>
          <a:prstGeom prst="wedgeRectCallou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Zajíc polní: savci, zajíci</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714202"/>
          </a:xfrm>
        </p:spPr>
        <p:txBody>
          <a:bodyPr>
            <a:normAutofit fontScale="90000"/>
          </a:bodyPr>
          <a:lstStyle/>
          <a:p>
            <a:r>
              <a:rPr lang="cs-CZ" dirty="0" smtClean="0"/>
              <a:t>OKOLÍ LIDSKÝCH SÍDEL</a:t>
            </a:r>
            <a:br>
              <a:rPr lang="cs-CZ" dirty="0" smtClean="0"/>
            </a:br>
            <a:r>
              <a:rPr lang="cs-CZ" dirty="0" smtClean="0"/>
              <a:t>do okolí lidských sídel patří například:</a:t>
            </a:r>
            <a:endParaRPr lang="cs-CZ" dirty="0"/>
          </a:p>
        </p:txBody>
      </p:sp>
      <p:graphicFrame>
        <p:nvGraphicFramePr>
          <p:cNvPr id="4" name="Diagram 3"/>
          <p:cNvGraphicFramePr/>
          <p:nvPr/>
        </p:nvGraphicFramePr>
        <p:xfrm>
          <a:off x="1259632" y="2060848"/>
          <a:ext cx="6696744" cy="41202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B089C9EB-20C3-4E5C-9DD4-D0D3275F80DE}"/>
                                            </p:graphicEl>
                                          </p:spTgt>
                                        </p:tgtEl>
                                        <p:attrNameLst>
                                          <p:attrName>style.visibility</p:attrName>
                                        </p:attrNameLst>
                                      </p:cBhvr>
                                      <p:to>
                                        <p:strVal val="visible"/>
                                      </p:to>
                                    </p:set>
                                    <p:anim calcmode="lin" valueType="num">
                                      <p:cBhvr additive="base">
                                        <p:cTn id="7" dur="500" fill="hold"/>
                                        <p:tgtEl>
                                          <p:spTgt spid="4">
                                            <p:graphicEl>
                                              <a:dgm id="{B089C9EB-20C3-4E5C-9DD4-D0D3275F80DE}"/>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B089C9EB-20C3-4E5C-9DD4-D0D3275F80DE}"/>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A72B0A77-375B-458B-9779-7AC8C6EC99FD}"/>
                                            </p:graphicEl>
                                          </p:spTgt>
                                        </p:tgtEl>
                                        <p:attrNameLst>
                                          <p:attrName>style.visibility</p:attrName>
                                        </p:attrNameLst>
                                      </p:cBhvr>
                                      <p:to>
                                        <p:strVal val="visible"/>
                                      </p:to>
                                    </p:set>
                                    <p:anim calcmode="lin" valueType="num">
                                      <p:cBhvr additive="base">
                                        <p:cTn id="13" dur="500" fill="hold"/>
                                        <p:tgtEl>
                                          <p:spTgt spid="4">
                                            <p:graphicEl>
                                              <a:dgm id="{A72B0A77-375B-458B-9779-7AC8C6EC99FD}"/>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A72B0A77-375B-458B-9779-7AC8C6EC99FD}"/>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graphicEl>
                                              <a:dgm id="{3D101E88-B857-4D9A-9C93-2A0EE5FEA853}"/>
                                            </p:graphicEl>
                                          </p:spTgt>
                                        </p:tgtEl>
                                        <p:attrNameLst>
                                          <p:attrName>style.visibility</p:attrName>
                                        </p:attrNameLst>
                                      </p:cBhvr>
                                      <p:to>
                                        <p:strVal val="visible"/>
                                      </p:to>
                                    </p:set>
                                    <p:anim calcmode="lin" valueType="num">
                                      <p:cBhvr additive="base">
                                        <p:cTn id="19" dur="500" fill="hold"/>
                                        <p:tgtEl>
                                          <p:spTgt spid="4">
                                            <p:graphicEl>
                                              <a:dgm id="{3D101E88-B857-4D9A-9C93-2A0EE5FEA853}"/>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graphicEl>
                                              <a:dgm id="{3D101E88-B857-4D9A-9C93-2A0EE5FEA853}"/>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graphicEl>
                                              <a:dgm id="{3EEC00F0-2516-4C25-8F65-AA6C07A0B1B9}"/>
                                            </p:graphicEl>
                                          </p:spTgt>
                                        </p:tgtEl>
                                        <p:attrNameLst>
                                          <p:attrName>style.visibility</p:attrName>
                                        </p:attrNameLst>
                                      </p:cBhvr>
                                      <p:to>
                                        <p:strVal val="visible"/>
                                      </p:to>
                                    </p:set>
                                    <p:anim calcmode="lin" valueType="num">
                                      <p:cBhvr additive="base">
                                        <p:cTn id="25" dur="500" fill="hold"/>
                                        <p:tgtEl>
                                          <p:spTgt spid="4">
                                            <p:graphicEl>
                                              <a:dgm id="{3EEC00F0-2516-4C25-8F65-AA6C07A0B1B9}"/>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graphicEl>
                                              <a:dgm id="{3EEC00F0-2516-4C25-8F65-AA6C07A0B1B9}"/>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graphicEl>
                                              <a:dgm id="{0DF4A441-9863-4D62-9E72-0453E07A6CDF}"/>
                                            </p:graphicEl>
                                          </p:spTgt>
                                        </p:tgtEl>
                                        <p:attrNameLst>
                                          <p:attrName>style.visibility</p:attrName>
                                        </p:attrNameLst>
                                      </p:cBhvr>
                                      <p:to>
                                        <p:strVal val="visible"/>
                                      </p:to>
                                    </p:set>
                                    <p:anim calcmode="lin" valueType="num">
                                      <p:cBhvr additive="base">
                                        <p:cTn id="31" dur="500" fill="hold"/>
                                        <p:tgtEl>
                                          <p:spTgt spid="4">
                                            <p:graphicEl>
                                              <a:dgm id="{0DF4A441-9863-4D62-9E72-0453E07A6CDF}"/>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0DF4A441-9863-4D62-9E72-0453E07A6CDF}"/>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404664"/>
            <a:ext cx="8229600" cy="6048672"/>
          </a:xfrm>
        </p:spPr>
        <p:txBody>
          <a:bodyPr>
            <a:normAutofit fontScale="70000" lnSpcReduction="20000"/>
          </a:bodyPr>
          <a:lstStyle/>
          <a:p>
            <a:pPr algn="just">
              <a:buNone/>
            </a:pPr>
            <a:r>
              <a:rPr lang="cs-CZ" b="1" u="sng" dirty="0" smtClean="0"/>
              <a:t>Druhy rostlin okolí lidských sídel: </a:t>
            </a:r>
            <a:endParaRPr lang="cs-CZ" dirty="0" smtClean="0"/>
          </a:p>
          <a:p>
            <a:pPr algn="just">
              <a:buNone/>
            </a:pPr>
            <a:r>
              <a:rPr lang="cs-CZ" i="1" dirty="0" smtClean="0"/>
              <a:t>Ovocné stromy</a:t>
            </a:r>
            <a:r>
              <a:rPr lang="cs-CZ" dirty="0" smtClean="0"/>
              <a:t>: </a:t>
            </a:r>
            <a:r>
              <a:rPr lang="cs-CZ" b="1" dirty="0" smtClean="0"/>
              <a:t>jabloně, třešně, švestky, broskvoně</a:t>
            </a:r>
            <a:r>
              <a:rPr lang="cs-CZ" dirty="0" smtClean="0"/>
              <a:t>…, </a:t>
            </a:r>
            <a:r>
              <a:rPr lang="cs-CZ" i="1" dirty="0" smtClean="0"/>
              <a:t>byliny</a:t>
            </a:r>
            <a:r>
              <a:rPr lang="cs-CZ" dirty="0" smtClean="0"/>
              <a:t>: </a:t>
            </a:r>
            <a:r>
              <a:rPr lang="cs-CZ" b="1" dirty="0" smtClean="0"/>
              <a:t>řebříček obecný, jetel luční, kmín luční</a:t>
            </a:r>
            <a:r>
              <a:rPr lang="cs-CZ" dirty="0" smtClean="0"/>
              <a:t>…</a:t>
            </a:r>
          </a:p>
          <a:p>
            <a:pPr algn="just">
              <a:buNone/>
            </a:pPr>
            <a:r>
              <a:rPr lang="cs-CZ" i="1" dirty="0" smtClean="0"/>
              <a:t>Druhy zeleniny</a:t>
            </a:r>
            <a:r>
              <a:rPr lang="cs-CZ" dirty="0" smtClean="0"/>
              <a:t>: </a:t>
            </a:r>
            <a:r>
              <a:rPr lang="cs-CZ" b="1" dirty="0" smtClean="0"/>
              <a:t>brukev zelná (zelí, kapusta, květák…), miřík celer, mrkev obecná, rajče jedlé, hrách setý, fazol obecná, cibule kuchyňská, locika salát, paprika roční, okurka setá, …</a:t>
            </a:r>
            <a:endParaRPr lang="cs-CZ" dirty="0" smtClean="0"/>
          </a:p>
          <a:p>
            <a:pPr algn="just">
              <a:buNone/>
            </a:pPr>
            <a:r>
              <a:rPr lang="cs-CZ" i="1" dirty="0" smtClean="0"/>
              <a:t>Plevele:</a:t>
            </a:r>
            <a:r>
              <a:rPr lang="cs-CZ" dirty="0" smtClean="0"/>
              <a:t> </a:t>
            </a:r>
            <a:r>
              <a:rPr lang="cs-CZ" b="1" dirty="0" smtClean="0"/>
              <a:t>pýr plazivý, pěťour srstnatý, ptačinec </a:t>
            </a:r>
            <a:r>
              <a:rPr lang="cs-CZ" b="1" dirty="0" err="1" smtClean="0"/>
              <a:t>žabinec</a:t>
            </a:r>
            <a:r>
              <a:rPr lang="cs-CZ" b="1" dirty="0" smtClean="0"/>
              <a:t>, ředkev ohnice</a:t>
            </a:r>
            <a:r>
              <a:rPr lang="cs-CZ" dirty="0" smtClean="0"/>
              <a:t>…</a:t>
            </a:r>
          </a:p>
          <a:p>
            <a:pPr algn="just">
              <a:buNone/>
            </a:pPr>
            <a:r>
              <a:rPr lang="cs-CZ" i="1" dirty="0" smtClean="0"/>
              <a:t>Byliny rumišť</a:t>
            </a:r>
            <a:r>
              <a:rPr lang="cs-CZ" dirty="0" smtClean="0"/>
              <a:t>: </a:t>
            </a:r>
            <a:r>
              <a:rPr lang="cs-CZ" b="1" dirty="0" smtClean="0"/>
              <a:t>vlaštovičník větší, kopřiva dvoudomá, pelyněk černobýl, merlík </a:t>
            </a:r>
            <a:r>
              <a:rPr lang="cs-CZ" b="1" dirty="0" err="1" smtClean="0"/>
              <a:t>všedobr</a:t>
            </a:r>
            <a:r>
              <a:rPr lang="cs-CZ" b="1" dirty="0" smtClean="0"/>
              <a:t>, mochna husí </a:t>
            </a:r>
            <a:endParaRPr lang="cs-CZ" dirty="0" smtClean="0"/>
          </a:p>
          <a:p>
            <a:pPr algn="just">
              <a:buNone/>
            </a:pPr>
            <a:r>
              <a:rPr lang="cs-CZ" i="1" dirty="0" smtClean="0"/>
              <a:t>Okrasné dřeviny</a:t>
            </a:r>
            <a:r>
              <a:rPr lang="cs-CZ" dirty="0" smtClean="0"/>
              <a:t>: </a:t>
            </a:r>
            <a:r>
              <a:rPr lang="cs-CZ" b="1" dirty="0" smtClean="0"/>
              <a:t>ptačí zob obecný, pěnišník, plamének plotní, břečťan popínavý, šeřík obecný, zlatice</a:t>
            </a:r>
            <a:endParaRPr lang="cs-CZ" dirty="0" smtClean="0"/>
          </a:p>
          <a:p>
            <a:pPr algn="just">
              <a:buNone/>
            </a:pPr>
            <a:r>
              <a:rPr lang="cs-CZ" i="1" dirty="0" smtClean="0"/>
              <a:t>Dřeviny v okolí cest</a:t>
            </a:r>
            <a:r>
              <a:rPr lang="cs-CZ" dirty="0" smtClean="0"/>
              <a:t>: </a:t>
            </a:r>
            <a:r>
              <a:rPr lang="cs-CZ" b="1" dirty="0" smtClean="0"/>
              <a:t>růže šípková, vrba jíva, bez černý…</a:t>
            </a:r>
            <a:endParaRPr lang="cs-CZ" dirty="0" smtClean="0"/>
          </a:p>
          <a:p>
            <a:pPr algn="just">
              <a:buNone/>
            </a:pPr>
            <a:r>
              <a:rPr lang="cs-CZ" b="1" u="sng" dirty="0" smtClean="0"/>
              <a:t>Druhy živočichů okolí lidských sídel</a:t>
            </a:r>
            <a:r>
              <a:rPr lang="cs-CZ" b="1" dirty="0" smtClean="0"/>
              <a:t>: </a:t>
            </a:r>
            <a:endParaRPr lang="cs-CZ" dirty="0" smtClean="0"/>
          </a:p>
          <a:p>
            <a:pPr algn="just">
              <a:buNone/>
            </a:pPr>
            <a:r>
              <a:rPr lang="cs-CZ" i="1" dirty="0" smtClean="0"/>
              <a:t>Škůdci:</a:t>
            </a:r>
            <a:r>
              <a:rPr lang="cs-CZ" dirty="0" smtClean="0"/>
              <a:t> </a:t>
            </a:r>
            <a:r>
              <a:rPr lang="cs-CZ" b="1" dirty="0" smtClean="0"/>
              <a:t>vlnatka krvavá (mšice), obaleč jablečný, květopas jabloňový, bělásek zelný, …</a:t>
            </a:r>
            <a:endParaRPr lang="cs-CZ" dirty="0" smtClean="0"/>
          </a:p>
          <a:p>
            <a:pPr algn="just">
              <a:buNone/>
            </a:pPr>
            <a:r>
              <a:rPr lang="cs-CZ" i="1" dirty="0" smtClean="0"/>
              <a:t>Bezobratlí:</a:t>
            </a:r>
            <a:r>
              <a:rPr lang="cs-CZ" dirty="0" smtClean="0"/>
              <a:t> </a:t>
            </a:r>
            <a:r>
              <a:rPr lang="cs-CZ" b="1" dirty="0" smtClean="0"/>
              <a:t>včela medonosná, zlatoočka obecná, slunéčko sedmitečné, hlemýžď zahradní, ruměnice pospolná, běžník kopretinový, </a:t>
            </a:r>
            <a:endParaRPr lang="cs-CZ" dirty="0" smtClean="0"/>
          </a:p>
          <a:p>
            <a:pPr algn="just">
              <a:buNone/>
            </a:pPr>
            <a:r>
              <a:rPr lang="cs-CZ" i="1" dirty="0" smtClean="0"/>
              <a:t>Obratlovci</a:t>
            </a:r>
            <a:r>
              <a:rPr lang="cs-CZ" b="1" i="1" dirty="0" smtClean="0"/>
              <a:t>:</a:t>
            </a:r>
            <a:r>
              <a:rPr lang="cs-CZ" b="1" dirty="0" smtClean="0"/>
              <a:t> ptáci ( špaček obecný, kos černý, rehek zahradní, stehlík obecný, vrabec domácí, holub domácí, poštolka obecná, hýl obecný, vlaštovka obecná, sova pálená, …</a:t>
            </a:r>
            <a:endParaRPr lang="cs-CZ" dirty="0" smtClean="0"/>
          </a:p>
          <a:p>
            <a:pPr algn="just">
              <a:buNone/>
            </a:pPr>
            <a:endParaRPr lang="cs-CZ" dirty="0"/>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620688"/>
            <a:ext cx="8229600" cy="5832648"/>
          </a:xfrm>
        </p:spPr>
        <p:txBody>
          <a:bodyPr>
            <a:normAutofit fontScale="62500" lnSpcReduction="20000"/>
          </a:bodyPr>
          <a:lstStyle/>
          <a:p>
            <a:pPr marL="0" lvl="0" indent="0" fontAlgn="base">
              <a:spcBef>
                <a:spcPct val="0"/>
              </a:spcBef>
              <a:spcAft>
                <a:spcPct val="0"/>
              </a:spcAft>
              <a:buNone/>
            </a:pPr>
            <a:r>
              <a:rPr lang="cs-CZ" b="1" dirty="0" smtClean="0">
                <a:latin typeface="Arial" pitchFamily="34" charset="0"/>
                <a:ea typeface="Calibri" pitchFamily="34" charset="0"/>
                <a:cs typeface="Times New Roman" pitchFamily="18" charset="0"/>
              </a:rPr>
              <a:t> </a:t>
            </a:r>
            <a:r>
              <a:rPr lang="cs-CZ" sz="4500" b="1" dirty="0" smtClean="0">
                <a:latin typeface="Arial" pitchFamily="34" charset="0"/>
                <a:ea typeface="Calibri" pitchFamily="34" charset="0"/>
                <a:cs typeface="Times New Roman" pitchFamily="18" charset="0"/>
              </a:rPr>
              <a:t>Doplň chybějící slova.</a:t>
            </a:r>
          </a:p>
          <a:p>
            <a:pPr marL="0" indent="0" eaLnBrk="0" fontAlgn="base" hangingPunct="0">
              <a:lnSpc>
                <a:spcPct val="170000"/>
              </a:lnSpc>
              <a:spcBef>
                <a:spcPct val="0"/>
              </a:spcBef>
              <a:spcAft>
                <a:spcPct val="0"/>
              </a:spcAft>
            </a:pPr>
            <a:r>
              <a:rPr lang="cs-CZ" sz="4500" dirty="0" smtClean="0">
                <a:latin typeface="Arial" pitchFamily="34" charset="0"/>
                <a:ea typeface="Calibri" pitchFamily="34" charset="0"/>
                <a:cs typeface="Times New Roman" pitchFamily="18" charset="0"/>
              </a:rPr>
              <a:t>Rostliny a živočichové tvoří rostlinná a živočišná_________________. Společenstvo rostlin a živočichů spolu s neživým prostředím tvoří_______________, ve kterém dochází k přeměně a ___________ látek.</a:t>
            </a:r>
            <a:endParaRPr lang="cs-CZ" sz="4500" dirty="0" smtClean="0">
              <a:latin typeface="Arial" pitchFamily="34" charset="0"/>
            </a:endParaRPr>
          </a:p>
          <a:p>
            <a:pPr marL="0" indent="0" eaLnBrk="0" fontAlgn="base" hangingPunct="0">
              <a:lnSpc>
                <a:spcPct val="170000"/>
              </a:lnSpc>
              <a:spcBef>
                <a:spcPct val="0"/>
              </a:spcBef>
              <a:spcAft>
                <a:spcPct val="0"/>
              </a:spcAft>
            </a:pPr>
            <a:r>
              <a:rPr lang="cs-CZ" sz="4500" dirty="0" smtClean="0">
                <a:latin typeface="Arial" pitchFamily="34" charset="0"/>
                <a:ea typeface="Calibri" pitchFamily="34" charset="0"/>
                <a:cs typeface="Times New Roman" pitchFamily="18" charset="0"/>
              </a:rPr>
              <a:t>Vedle přirozených (přírodních) ekosystémů existují ekosystémy___________, na jejichž vzniku se podílí člověk.  </a:t>
            </a:r>
            <a:endParaRPr lang="cs-CZ" sz="4500" dirty="0" smtClean="0"/>
          </a:p>
          <a:p>
            <a:pPr marL="0" lvl="0" indent="0" fontAlgn="base">
              <a:spcBef>
                <a:spcPct val="0"/>
              </a:spcBef>
              <a:spcAft>
                <a:spcPct val="0"/>
              </a:spcAft>
              <a:buNone/>
            </a:pPr>
            <a:endParaRPr lang="cs-CZ" sz="4500" dirty="0" smtClean="0">
              <a:latin typeface="Arial" pitchFamily="34" charset="0"/>
            </a:endParaRPr>
          </a:p>
        </p:txBody>
      </p:sp>
      <p:sp>
        <p:nvSpPr>
          <p:cNvPr id="4" name="TextovéPole 3"/>
          <p:cNvSpPr txBox="1"/>
          <p:nvPr/>
        </p:nvSpPr>
        <p:spPr>
          <a:xfrm>
            <a:off x="2195736" y="1772816"/>
            <a:ext cx="2952328" cy="461665"/>
          </a:xfrm>
          <a:prstGeom prst="rect">
            <a:avLst/>
          </a:prstGeom>
          <a:noFill/>
        </p:spPr>
        <p:txBody>
          <a:bodyPr wrap="square" rtlCol="0">
            <a:spAutoFit/>
          </a:bodyPr>
          <a:lstStyle/>
          <a:p>
            <a:pPr algn="ctr"/>
            <a:r>
              <a:rPr lang="cs-CZ" sz="2400" b="1" dirty="0" smtClean="0">
                <a:solidFill>
                  <a:srgbClr val="FF0000"/>
                </a:solidFill>
              </a:rPr>
              <a:t>SPOLEČENSTVA</a:t>
            </a:r>
            <a:endParaRPr lang="cs-CZ" sz="2400" b="1" dirty="0">
              <a:solidFill>
                <a:srgbClr val="FF0000"/>
              </a:solidFill>
            </a:endParaRPr>
          </a:p>
        </p:txBody>
      </p:sp>
      <p:sp>
        <p:nvSpPr>
          <p:cNvPr id="5" name="TextovéPole 4"/>
          <p:cNvSpPr txBox="1"/>
          <p:nvPr/>
        </p:nvSpPr>
        <p:spPr>
          <a:xfrm>
            <a:off x="1547664" y="3068960"/>
            <a:ext cx="2016224" cy="461665"/>
          </a:xfrm>
          <a:prstGeom prst="rect">
            <a:avLst/>
          </a:prstGeom>
          <a:noFill/>
        </p:spPr>
        <p:txBody>
          <a:bodyPr wrap="square" rtlCol="0">
            <a:spAutoFit/>
          </a:bodyPr>
          <a:lstStyle/>
          <a:p>
            <a:pPr algn="ctr"/>
            <a:r>
              <a:rPr lang="cs-CZ" sz="2400" b="1" dirty="0" smtClean="0">
                <a:solidFill>
                  <a:srgbClr val="FF0000"/>
                </a:solidFill>
              </a:rPr>
              <a:t>EKOSYSTÉM</a:t>
            </a:r>
            <a:endParaRPr lang="cs-CZ" sz="2400" b="1" dirty="0">
              <a:solidFill>
                <a:srgbClr val="FF0000"/>
              </a:solidFill>
            </a:endParaRPr>
          </a:p>
        </p:txBody>
      </p:sp>
      <p:sp>
        <p:nvSpPr>
          <p:cNvPr id="6" name="TextovéPole 5"/>
          <p:cNvSpPr txBox="1"/>
          <p:nvPr/>
        </p:nvSpPr>
        <p:spPr>
          <a:xfrm>
            <a:off x="2483768" y="3717032"/>
            <a:ext cx="2088232" cy="461665"/>
          </a:xfrm>
          <a:prstGeom prst="rect">
            <a:avLst/>
          </a:prstGeom>
          <a:noFill/>
        </p:spPr>
        <p:txBody>
          <a:bodyPr wrap="square" rtlCol="0">
            <a:spAutoFit/>
          </a:bodyPr>
          <a:lstStyle/>
          <a:p>
            <a:pPr algn="ctr"/>
            <a:r>
              <a:rPr lang="cs-CZ" sz="2400" b="1" dirty="0" smtClean="0">
                <a:solidFill>
                  <a:srgbClr val="FF0000"/>
                </a:solidFill>
              </a:rPr>
              <a:t>KOLOBĚHU</a:t>
            </a:r>
            <a:endParaRPr lang="cs-CZ" sz="2400" b="1" dirty="0">
              <a:solidFill>
                <a:srgbClr val="FF0000"/>
              </a:solidFill>
            </a:endParaRPr>
          </a:p>
        </p:txBody>
      </p:sp>
      <p:sp>
        <p:nvSpPr>
          <p:cNvPr id="7" name="TextovéPole 6"/>
          <p:cNvSpPr txBox="1"/>
          <p:nvPr/>
        </p:nvSpPr>
        <p:spPr>
          <a:xfrm>
            <a:off x="3635896" y="5013176"/>
            <a:ext cx="2016224" cy="461665"/>
          </a:xfrm>
          <a:prstGeom prst="rect">
            <a:avLst/>
          </a:prstGeom>
          <a:noFill/>
        </p:spPr>
        <p:txBody>
          <a:bodyPr wrap="square" rtlCol="0">
            <a:spAutoFit/>
          </a:bodyPr>
          <a:lstStyle/>
          <a:p>
            <a:pPr algn="ctr"/>
            <a:r>
              <a:rPr lang="cs-CZ" sz="2400" b="1" dirty="0" smtClean="0">
                <a:solidFill>
                  <a:srgbClr val="FF0000"/>
                </a:solidFill>
              </a:rPr>
              <a:t>UMĚLÉ</a:t>
            </a:r>
            <a:endParaRPr lang="cs-CZ"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plus(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3"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323528" y="397097"/>
            <a:ext cx="8136904"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cs-CZ" sz="2000" b="1"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Vysvětli pojmy: </a:t>
            </a:r>
            <a:endParaRPr kumimoji="0" lang="cs-CZ"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sz="20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20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REMÍZEK________________________________________________</a:t>
            </a:r>
            <a:endParaRPr kumimoji="0" lang="cs-CZ"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sz="20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cs-CZ" sz="2000" dirty="0" smtClean="0">
              <a:latin typeface="Arial"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20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MONOKULTURA __________________________________________</a:t>
            </a:r>
            <a:endParaRPr kumimoji="0" lang="cs-CZ"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sz="20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cs-CZ" sz="2000" dirty="0" smtClean="0">
              <a:latin typeface="Arial"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20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PLEVEL _________________________________________________</a:t>
            </a:r>
            <a:endParaRPr kumimoji="0" lang="cs-CZ"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sz="20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cs-CZ" sz="2000" dirty="0" smtClean="0">
              <a:latin typeface="Arial"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sz="20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20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ŠKŮDCE________________________________________________</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cs-CZ" sz="2000" b="0" i="0" u="none" strike="noStrike" cap="none" normalizeH="0" baseline="0" dirty="0" smtClean="0">
              <a:ln>
                <a:noFill/>
              </a:ln>
              <a:solidFill>
                <a:schemeClr val="tx1"/>
              </a:solidFill>
              <a:effectLst/>
              <a:latin typeface="Arial" pitchFamily="34" charset="0"/>
            </a:endParaRPr>
          </a:p>
        </p:txBody>
      </p:sp>
      <p:sp>
        <p:nvSpPr>
          <p:cNvPr id="6" name="TextovéPole 5"/>
          <p:cNvSpPr txBox="1"/>
          <p:nvPr/>
        </p:nvSpPr>
        <p:spPr>
          <a:xfrm>
            <a:off x="2267744" y="1052736"/>
            <a:ext cx="6480720" cy="707886"/>
          </a:xfrm>
          <a:prstGeom prst="rect">
            <a:avLst/>
          </a:prstGeom>
          <a:noFill/>
        </p:spPr>
        <p:txBody>
          <a:bodyPr wrap="square" rtlCol="0">
            <a:spAutoFit/>
          </a:bodyPr>
          <a:lstStyle/>
          <a:p>
            <a:r>
              <a:rPr lang="cs-CZ" sz="2000" dirty="0" smtClean="0">
                <a:solidFill>
                  <a:srgbClr val="FF0000"/>
                </a:solidFill>
              </a:rPr>
              <a:t>KŘOVINATÉ OSTRŮVKY S NĚKOLIKA STROMKY</a:t>
            </a:r>
          </a:p>
          <a:p>
            <a:endParaRPr lang="cs-CZ" sz="2000" dirty="0">
              <a:solidFill>
                <a:srgbClr val="FF0000"/>
              </a:solidFill>
            </a:endParaRPr>
          </a:p>
        </p:txBody>
      </p:sp>
      <p:sp>
        <p:nvSpPr>
          <p:cNvPr id="7" name="TextovéPole 6"/>
          <p:cNvSpPr txBox="1"/>
          <p:nvPr/>
        </p:nvSpPr>
        <p:spPr>
          <a:xfrm>
            <a:off x="2627784" y="1916832"/>
            <a:ext cx="4752528" cy="707886"/>
          </a:xfrm>
          <a:prstGeom prst="rect">
            <a:avLst/>
          </a:prstGeom>
          <a:noFill/>
        </p:spPr>
        <p:txBody>
          <a:bodyPr wrap="square" rtlCol="0">
            <a:spAutoFit/>
          </a:bodyPr>
          <a:lstStyle/>
          <a:p>
            <a:r>
              <a:rPr lang="cs-CZ" sz="2000" dirty="0" smtClean="0">
                <a:solidFill>
                  <a:srgbClr val="FF0000"/>
                </a:solidFill>
              </a:rPr>
              <a:t>JEDNODRUHOVÝ POROST</a:t>
            </a:r>
          </a:p>
          <a:p>
            <a:endParaRPr lang="cs-CZ" sz="2000" dirty="0">
              <a:solidFill>
                <a:srgbClr val="FF0000"/>
              </a:solidFill>
            </a:endParaRPr>
          </a:p>
        </p:txBody>
      </p:sp>
      <p:sp>
        <p:nvSpPr>
          <p:cNvPr id="8" name="TextovéPole 7"/>
          <p:cNvSpPr txBox="1"/>
          <p:nvPr/>
        </p:nvSpPr>
        <p:spPr>
          <a:xfrm>
            <a:off x="1367136" y="2852936"/>
            <a:ext cx="7776864" cy="1015663"/>
          </a:xfrm>
          <a:prstGeom prst="rect">
            <a:avLst/>
          </a:prstGeom>
          <a:noFill/>
        </p:spPr>
        <p:txBody>
          <a:bodyPr wrap="square" rtlCol="0">
            <a:spAutoFit/>
          </a:bodyPr>
          <a:lstStyle/>
          <a:p>
            <a:r>
              <a:rPr lang="cs-CZ" sz="2000" dirty="0" smtClean="0">
                <a:solidFill>
                  <a:srgbClr val="FF0000"/>
                </a:solidFill>
              </a:rPr>
              <a:t>ROSTLINY, KTERÉ ROSTOU NA POLI,  KROMĚ TĚCH PĚSTOVANÝCH</a:t>
            </a:r>
          </a:p>
          <a:p>
            <a:endParaRPr lang="cs-CZ" sz="2000" dirty="0">
              <a:solidFill>
                <a:srgbClr val="FF0000"/>
              </a:solidFill>
            </a:endParaRPr>
          </a:p>
        </p:txBody>
      </p:sp>
      <p:sp>
        <p:nvSpPr>
          <p:cNvPr id="9" name="TextovéPole 8"/>
          <p:cNvSpPr txBox="1"/>
          <p:nvPr/>
        </p:nvSpPr>
        <p:spPr>
          <a:xfrm>
            <a:off x="1547664" y="4077072"/>
            <a:ext cx="6984776" cy="1015663"/>
          </a:xfrm>
          <a:prstGeom prst="rect">
            <a:avLst/>
          </a:prstGeom>
          <a:noFill/>
        </p:spPr>
        <p:txBody>
          <a:bodyPr wrap="square" rtlCol="0">
            <a:spAutoFit/>
          </a:bodyPr>
          <a:lstStyle/>
          <a:p>
            <a:r>
              <a:rPr lang="cs-CZ" sz="2000" dirty="0" smtClean="0">
                <a:solidFill>
                  <a:srgbClr val="FF0000"/>
                </a:solidFill>
              </a:rPr>
              <a:t>ORGANISMUS, KTERÝ SE ŽIVÍ NA ÚKOR JINÉHO ORGANISMU</a:t>
            </a:r>
          </a:p>
          <a:p>
            <a:endParaRPr lang="cs-CZ"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nvGraphicFramePr>
        <p:xfrm>
          <a:off x="683568" y="2852937"/>
          <a:ext cx="7848873" cy="2854372"/>
        </p:xfrm>
        <a:graphic>
          <a:graphicData uri="http://schemas.openxmlformats.org/drawingml/2006/table">
            <a:tbl>
              <a:tblPr/>
              <a:tblGrid>
                <a:gridCol w="1954488"/>
                <a:gridCol w="1954488"/>
                <a:gridCol w="1954488"/>
                <a:gridCol w="1985409"/>
              </a:tblGrid>
              <a:tr h="354961">
                <a:tc>
                  <a:txBody>
                    <a:bodyPr/>
                    <a:lstStyle/>
                    <a:p>
                      <a:pPr algn="ctr">
                        <a:lnSpc>
                          <a:spcPct val="115000"/>
                        </a:lnSpc>
                        <a:spcBef>
                          <a:spcPts val="1200"/>
                        </a:spcBef>
                        <a:spcAft>
                          <a:spcPts val="0"/>
                        </a:spcAft>
                      </a:pPr>
                      <a:r>
                        <a:rPr lang="cs-CZ" sz="2400" b="1" dirty="0">
                          <a:latin typeface="Calibri"/>
                          <a:ea typeface="Calibri"/>
                          <a:cs typeface="Times New Roman"/>
                        </a:rPr>
                        <a:t>RYBNÍK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1200"/>
                        </a:spcBef>
                        <a:spcAft>
                          <a:spcPts val="0"/>
                        </a:spcAft>
                      </a:pPr>
                      <a:r>
                        <a:rPr lang="cs-CZ" sz="2400" b="1" dirty="0">
                          <a:latin typeface="Calibri"/>
                          <a:ea typeface="Calibri"/>
                          <a:cs typeface="Times New Roman"/>
                        </a:rPr>
                        <a:t>LOUKA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1200"/>
                        </a:spcBef>
                        <a:spcAft>
                          <a:spcPts val="0"/>
                        </a:spcAft>
                      </a:pPr>
                      <a:r>
                        <a:rPr lang="cs-CZ" sz="2400" b="1" dirty="0">
                          <a:latin typeface="Calibri"/>
                          <a:ea typeface="Calibri"/>
                          <a:cs typeface="Times New Roman"/>
                        </a:rPr>
                        <a:t>POLE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1200"/>
                        </a:spcBef>
                        <a:spcAft>
                          <a:spcPts val="0"/>
                        </a:spcAft>
                      </a:pPr>
                      <a:r>
                        <a:rPr lang="cs-CZ" sz="2400" b="1" dirty="0">
                          <a:latin typeface="Calibri"/>
                          <a:ea typeface="Calibri"/>
                          <a:cs typeface="Times New Roman"/>
                        </a:rPr>
                        <a:t>LES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5479">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4961">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4961">
                <a:tc>
                  <a:txBody>
                    <a:bodyPr/>
                    <a:lstStyle/>
                    <a:p>
                      <a:pPr>
                        <a:lnSpc>
                          <a:spcPct val="115000"/>
                        </a:lnSpc>
                        <a:spcBef>
                          <a:spcPts val="1200"/>
                        </a:spcBef>
                        <a:spcAft>
                          <a:spcPts val="0"/>
                        </a:spcAft>
                      </a:pPr>
                      <a:endParaRPr lang="cs-CZ" sz="240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4961">
                <a:tc>
                  <a:txBody>
                    <a:bodyPr/>
                    <a:lstStyle/>
                    <a:p>
                      <a:pPr>
                        <a:lnSpc>
                          <a:spcPct val="115000"/>
                        </a:lnSpc>
                        <a:spcBef>
                          <a:spcPts val="1200"/>
                        </a:spcBef>
                        <a:spcAft>
                          <a:spcPts val="0"/>
                        </a:spcAft>
                      </a:pPr>
                      <a:endParaRPr lang="cs-CZ" sz="240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6397">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1200"/>
                        </a:spcBef>
                        <a:spcAft>
                          <a:spcPts val="0"/>
                        </a:spcAft>
                      </a:pPr>
                      <a:endParaRPr lang="cs-CZ" sz="24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TextovéPole 2"/>
          <p:cNvSpPr txBox="1"/>
          <p:nvPr/>
        </p:nvSpPr>
        <p:spPr>
          <a:xfrm>
            <a:off x="251520" y="332656"/>
            <a:ext cx="8424936" cy="2308324"/>
          </a:xfrm>
          <a:prstGeom prst="rect">
            <a:avLst/>
          </a:prstGeom>
          <a:noFill/>
        </p:spPr>
        <p:txBody>
          <a:bodyPr wrap="square" rtlCol="0">
            <a:spAutoFit/>
          </a:bodyPr>
          <a:lstStyle/>
          <a:p>
            <a:pPr lvl="0" eaLnBrk="0" fontAlgn="base" hangingPunct="0">
              <a:spcBef>
                <a:spcPct val="0"/>
              </a:spcBef>
              <a:spcAft>
                <a:spcPct val="0"/>
              </a:spcAft>
            </a:pPr>
            <a:r>
              <a:rPr lang="cs-CZ" sz="2400" dirty="0" smtClean="0">
                <a:latin typeface="Arial" pitchFamily="34" charset="0"/>
                <a:ea typeface="Calibri" pitchFamily="34" charset="0"/>
                <a:cs typeface="Times New Roman" pitchFamily="18" charset="0"/>
              </a:rPr>
              <a:t>Níže uvedené organismy roztřiď do ekosystémů: </a:t>
            </a:r>
            <a:r>
              <a:rPr lang="cs-CZ" sz="2400" b="1" dirty="0" smtClean="0">
                <a:latin typeface="Arial" pitchFamily="34" charset="0"/>
                <a:ea typeface="Calibri" pitchFamily="34" charset="0"/>
                <a:cs typeface="Times New Roman" pitchFamily="18" charset="0"/>
              </a:rPr>
              <a:t>muchomůrka růžovka, lišejník, rys ostrovid, výr velký, slunéčko sedmitečné, kopretina bílá, zajíc polní, jetel luční, poštolka obecná, mák setý, slunečnice roční, ječmen dvouřadý, řepa cukrovka, kachna divoká, leknín bílý, kapr obecný, rákos, čolek)</a:t>
            </a:r>
            <a:endParaRPr lang="cs-CZ" sz="2400" dirty="0" smtClean="0">
              <a:latin typeface="Arial" pitchFamily="34" charset="0"/>
            </a:endParaRPr>
          </a:p>
        </p:txBody>
      </p:sp>
      <p:sp>
        <p:nvSpPr>
          <p:cNvPr id="4" name="TextovéPole 3"/>
          <p:cNvSpPr txBox="1"/>
          <p:nvPr/>
        </p:nvSpPr>
        <p:spPr>
          <a:xfrm>
            <a:off x="827584" y="3284984"/>
            <a:ext cx="1584176" cy="2585323"/>
          </a:xfrm>
          <a:prstGeom prst="rect">
            <a:avLst/>
          </a:prstGeom>
          <a:solidFill>
            <a:srgbClr val="FFFF00"/>
          </a:solidFill>
        </p:spPr>
        <p:txBody>
          <a:bodyPr wrap="square" rtlCol="0">
            <a:spAutoFit/>
          </a:bodyPr>
          <a:lstStyle/>
          <a:p>
            <a:r>
              <a:rPr lang="cs-CZ" dirty="0" smtClean="0"/>
              <a:t>KACHNA</a:t>
            </a:r>
          </a:p>
          <a:p>
            <a:endParaRPr lang="cs-CZ" dirty="0" smtClean="0"/>
          </a:p>
          <a:p>
            <a:r>
              <a:rPr lang="cs-CZ" dirty="0" smtClean="0"/>
              <a:t>LEKNÍN</a:t>
            </a:r>
          </a:p>
          <a:p>
            <a:endParaRPr lang="cs-CZ" dirty="0" smtClean="0"/>
          </a:p>
          <a:p>
            <a:r>
              <a:rPr lang="cs-CZ" dirty="0" smtClean="0"/>
              <a:t>KAPR</a:t>
            </a:r>
          </a:p>
          <a:p>
            <a:endParaRPr lang="cs-CZ" dirty="0" smtClean="0"/>
          </a:p>
          <a:p>
            <a:r>
              <a:rPr lang="cs-CZ" dirty="0" smtClean="0"/>
              <a:t>RÁKOS</a:t>
            </a:r>
          </a:p>
          <a:p>
            <a:endParaRPr lang="cs-CZ" dirty="0" smtClean="0"/>
          </a:p>
          <a:p>
            <a:r>
              <a:rPr lang="cs-CZ" dirty="0" smtClean="0"/>
              <a:t>ČOLEK</a:t>
            </a:r>
          </a:p>
        </p:txBody>
      </p:sp>
      <p:sp>
        <p:nvSpPr>
          <p:cNvPr id="5" name="TextovéPole 4"/>
          <p:cNvSpPr txBox="1"/>
          <p:nvPr/>
        </p:nvSpPr>
        <p:spPr>
          <a:xfrm>
            <a:off x="2627784" y="3284984"/>
            <a:ext cx="1944216" cy="2031325"/>
          </a:xfrm>
          <a:prstGeom prst="rect">
            <a:avLst/>
          </a:prstGeom>
          <a:solidFill>
            <a:srgbClr val="FF0000"/>
          </a:solidFill>
        </p:spPr>
        <p:txBody>
          <a:bodyPr wrap="square" rtlCol="0">
            <a:spAutoFit/>
          </a:bodyPr>
          <a:lstStyle/>
          <a:p>
            <a:r>
              <a:rPr lang="cs-CZ" dirty="0" smtClean="0"/>
              <a:t>SLUNÉČKO</a:t>
            </a:r>
          </a:p>
          <a:p>
            <a:endParaRPr lang="cs-CZ" dirty="0" smtClean="0"/>
          </a:p>
          <a:p>
            <a:r>
              <a:rPr lang="cs-CZ" dirty="0" smtClean="0"/>
              <a:t>KOPRETINA</a:t>
            </a:r>
          </a:p>
          <a:p>
            <a:endParaRPr lang="cs-CZ" dirty="0" smtClean="0"/>
          </a:p>
          <a:p>
            <a:r>
              <a:rPr lang="cs-CZ" dirty="0" smtClean="0"/>
              <a:t>JETEL</a:t>
            </a:r>
          </a:p>
          <a:p>
            <a:endParaRPr lang="cs-CZ" dirty="0" smtClean="0"/>
          </a:p>
          <a:p>
            <a:r>
              <a:rPr lang="cs-CZ" dirty="0" smtClean="0"/>
              <a:t>POŠTOLKA</a:t>
            </a:r>
          </a:p>
        </p:txBody>
      </p:sp>
      <p:sp>
        <p:nvSpPr>
          <p:cNvPr id="6" name="TextovéPole 5"/>
          <p:cNvSpPr txBox="1"/>
          <p:nvPr/>
        </p:nvSpPr>
        <p:spPr>
          <a:xfrm>
            <a:off x="4644008" y="3284984"/>
            <a:ext cx="1944216" cy="2585323"/>
          </a:xfrm>
          <a:prstGeom prst="rect">
            <a:avLst/>
          </a:prstGeom>
          <a:solidFill>
            <a:schemeClr val="accent4">
              <a:lumMod val="50000"/>
            </a:schemeClr>
          </a:solidFill>
        </p:spPr>
        <p:txBody>
          <a:bodyPr wrap="square" rtlCol="0">
            <a:spAutoFit/>
          </a:bodyPr>
          <a:lstStyle/>
          <a:p>
            <a:r>
              <a:rPr lang="cs-CZ" dirty="0" smtClean="0">
                <a:solidFill>
                  <a:schemeClr val="bg1"/>
                </a:solidFill>
              </a:rPr>
              <a:t>LILEK BRAMBOR</a:t>
            </a:r>
          </a:p>
          <a:p>
            <a:endParaRPr lang="cs-CZ" dirty="0" smtClean="0">
              <a:solidFill>
                <a:schemeClr val="bg1"/>
              </a:solidFill>
            </a:endParaRPr>
          </a:p>
          <a:p>
            <a:r>
              <a:rPr lang="cs-CZ" dirty="0" smtClean="0">
                <a:solidFill>
                  <a:schemeClr val="bg1"/>
                </a:solidFill>
              </a:rPr>
              <a:t>ŘEPA </a:t>
            </a:r>
          </a:p>
          <a:p>
            <a:endParaRPr lang="cs-CZ" dirty="0" smtClean="0">
              <a:solidFill>
                <a:schemeClr val="bg1"/>
              </a:solidFill>
            </a:endParaRPr>
          </a:p>
          <a:p>
            <a:r>
              <a:rPr lang="cs-CZ" dirty="0" smtClean="0">
                <a:solidFill>
                  <a:schemeClr val="bg1"/>
                </a:solidFill>
              </a:rPr>
              <a:t>JEČMEN</a:t>
            </a:r>
          </a:p>
          <a:p>
            <a:endParaRPr lang="cs-CZ" dirty="0" smtClean="0">
              <a:solidFill>
                <a:schemeClr val="bg1"/>
              </a:solidFill>
            </a:endParaRPr>
          </a:p>
          <a:p>
            <a:r>
              <a:rPr lang="cs-CZ" dirty="0" smtClean="0">
                <a:solidFill>
                  <a:schemeClr val="bg1"/>
                </a:solidFill>
              </a:rPr>
              <a:t>SLUNEČNICE</a:t>
            </a:r>
          </a:p>
          <a:p>
            <a:endParaRPr lang="cs-CZ" dirty="0" smtClean="0">
              <a:solidFill>
                <a:schemeClr val="bg1"/>
              </a:solidFill>
            </a:endParaRPr>
          </a:p>
          <a:p>
            <a:r>
              <a:rPr lang="cs-CZ" dirty="0" smtClean="0">
                <a:solidFill>
                  <a:schemeClr val="bg1"/>
                </a:solidFill>
              </a:rPr>
              <a:t>MÁK</a:t>
            </a:r>
          </a:p>
        </p:txBody>
      </p:sp>
      <p:sp>
        <p:nvSpPr>
          <p:cNvPr id="7" name="TextovéPole 6"/>
          <p:cNvSpPr txBox="1"/>
          <p:nvPr/>
        </p:nvSpPr>
        <p:spPr>
          <a:xfrm>
            <a:off x="6660232" y="3356992"/>
            <a:ext cx="1944216" cy="2031325"/>
          </a:xfrm>
          <a:prstGeom prst="rect">
            <a:avLst/>
          </a:prstGeom>
          <a:solidFill>
            <a:srgbClr val="00B050"/>
          </a:solidFill>
        </p:spPr>
        <p:txBody>
          <a:bodyPr wrap="square" rtlCol="0">
            <a:spAutoFit/>
          </a:bodyPr>
          <a:lstStyle/>
          <a:p>
            <a:r>
              <a:rPr lang="cs-CZ" dirty="0" smtClean="0"/>
              <a:t>MUCHOMŮRKA</a:t>
            </a:r>
          </a:p>
          <a:p>
            <a:endParaRPr lang="cs-CZ" dirty="0" smtClean="0"/>
          </a:p>
          <a:p>
            <a:r>
              <a:rPr lang="cs-CZ" dirty="0" smtClean="0"/>
              <a:t>RYS</a:t>
            </a:r>
          </a:p>
          <a:p>
            <a:endParaRPr lang="cs-CZ" dirty="0" smtClean="0"/>
          </a:p>
          <a:p>
            <a:r>
              <a:rPr lang="cs-CZ" dirty="0" smtClean="0"/>
              <a:t>LIŠEJNÍK</a:t>
            </a:r>
          </a:p>
          <a:p>
            <a:endParaRPr lang="cs-CZ" dirty="0" smtClean="0"/>
          </a:p>
          <a:p>
            <a:r>
              <a:rPr lang="cs-CZ" dirty="0" smtClean="0"/>
              <a:t>VÝR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p:cNvSpPr>
          <p:nvPr>
            <p:ph idx="1"/>
          </p:nvPr>
        </p:nvSpPr>
        <p:spPr>
          <a:xfrm>
            <a:off x="395536" y="1556792"/>
            <a:ext cx="8229600" cy="4525963"/>
          </a:xfrm>
        </p:spPr>
        <p:txBody>
          <a:bodyPr/>
          <a:lstStyle/>
          <a:p>
            <a:pPr>
              <a:buNone/>
            </a:pPr>
            <a:r>
              <a:rPr lang="cs-CZ" sz="1200" dirty="0" smtClean="0">
                <a:latin typeface="Arial" pitchFamily="34" charset="0"/>
                <a:cs typeface="Arial" pitchFamily="34" charset="0"/>
              </a:rPr>
              <a:t>není-li uvedeno jinak vlastní práce autora</a:t>
            </a:r>
          </a:p>
          <a:p>
            <a:pPr>
              <a:buNone/>
            </a:pPr>
            <a:r>
              <a:rPr lang="cs-CZ" sz="1200" dirty="0" smtClean="0">
                <a:latin typeface="Arial" pitchFamily="34" charset="0"/>
                <a:cs typeface="Arial" pitchFamily="34" charset="0"/>
              </a:rPr>
              <a:t>Obrázky: bruslařka, užovka, plovatka, rak, skokan, karas, jetel, polák, ropucha, slunéčko, ještěrka, bažant, kobylka, srha, slunečnice, ječmen, mandelinka jsou  </a:t>
            </a:r>
            <a:r>
              <a:rPr lang="cs-CZ" sz="1200" dirty="0" smtClean="0">
                <a:latin typeface="Arial" pitchFamily="34" charset="0"/>
                <a:cs typeface="Arial" pitchFamily="34" charset="0"/>
              </a:rPr>
              <a:t>se souhlasem Renaty Daňkové</a:t>
            </a:r>
          </a:p>
          <a:p>
            <a:pPr>
              <a:buNone/>
            </a:pPr>
            <a:r>
              <a:rPr lang="cs-CZ" sz="1200" dirty="0" smtClean="0">
                <a:latin typeface="Arial" pitchFamily="34" charset="0"/>
                <a:cs typeface="Arial" pitchFamily="34" charset="0"/>
              </a:rPr>
              <a:t>Obrázky použité v prezentaci jsou dostupné pod licencí Microsoft Office 2007 na Office.</a:t>
            </a:r>
            <a:r>
              <a:rPr lang="cs-CZ" sz="1200" dirty="0" err="1" smtClean="0">
                <a:latin typeface="Arial" pitchFamily="34" charset="0"/>
                <a:cs typeface="Arial" pitchFamily="34" charset="0"/>
              </a:rPr>
              <a:t>com</a:t>
            </a:r>
            <a:endParaRPr lang="cs-CZ" sz="1200" dirty="0" smtClean="0">
              <a:latin typeface="Arial" pitchFamily="34" charset="0"/>
              <a:cs typeface="Arial" pitchFamily="34" charset="0"/>
            </a:endParaRPr>
          </a:p>
          <a:p>
            <a:pPr>
              <a:lnSpc>
                <a:spcPct val="90000"/>
              </a:lnSpc>
              <a:buNone/>
            </a:pPr>
            <a:r>
              <a:rPr lang="cs-CZ" sz="1200" dirty="0" err="1" smtClean="0">
                <a:latin typeface="Arial" charset="0"/>
              </a:rPr>
              <a:t>Čabradová</a:t>
            </a:r>
            <a:r>
              <a:rPr lang="cs-CZ" sz="1200" dirty="0" smtClean="0">
                <a:latin typeface="Arial" charset="0"/>
              </a:rPr>
              <a:t>,V. a kol.,Přírodopis pro 6.ročník, FRAUS, Plzeň, 2003 </a:t>
            </a:r>
          </a:p>
          <a:p>
            <a:pPr>
              <a:lnSpc>
                <a:spcPct val="90000"/>
              </a:lnSpc>
              <a:buNone/>
            </a:pPr>
            <a:r>
              <a:rPr lang="cs-CZ" sz="1200" dirty="0" err="1" smtClean="0">
                <a:latin typeface="Arial" charset="0"/>
              </a:rPr>
              <a:t>Čabradová</a:t>
            </a:r>
            <a:r>
              <a:rPr lang="cs-CZ" sz="1200" dirty="0" smtClean="0">
                <a:latin typeface="Arial" charset="0"/>
              </a:rPr>
              <a:t>,V. a kol.,Přírodopis pro 7.ročník, FRAUS, Plzeň, 2005 </a:t>
            </a:r>
          </a:p>
          <a:p>
            <a:pPr>
              <a:lnSpc>
                <a:spcPct val="90000"/>
              </a:lnSpc>
              <a:buNone/>
            </a:pPr>
            <a:endParaRPr lang="cs-CZ" sz="1200" dirty="0" smtClean="0">
              <a:latin typeface="Arial" charset="0"/>
            </a:endParaRPr>
          </a:p>
          <a:p>
            <a:endParaRPr lang="cs-CZ" sz="1200" dirty="0" smtClean="0"/>
          </a:p>
          <a:p>
            <a:pPr>
              <a:buFont typeface="Arial" charset="0"/>
              <a:buNone/>
            </a:pPr>
            <a:endParaRPr lang="cs-CZ" sz="1200" dirty="0" smtClean="0">
              <a:latin typeface="Arial" charset="0"/>
            </a:endParaRPr>
          </a:p>
        </p:txBody>
      </p:sp>
      <p:sp>
        <p:nvSpPr>
          <p:cNvPr id="41986" name="Rectangle 2"/>
          <p:cNvSpPr>
            <a:spLocks noGrp="1"/>
          </p:cNvSpPr>
          <p:nvPr>
            <p:ph type="title"/>
          </p:nvPr>
        </p:nvSpPr>
        <p:spPr/>
        <p:txBody>
          <a:bodyPr/>
          <a:lstStyle/>
          <a:p>
            <a:r>
              <a:rPr lang="cs-CZ" dirty="0" smtClean="0"/>
              <a:t>POUŽITÉ ZDROJE:</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hluk">
  <a:themeElements>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Shluk">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Shluk">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Concourse</Template>
  <TotalTime>308</TotalTime>
  <Words>1399</Words>
  <Application>Microsoft Office PowerPoint</Application>
  <PresentationFormat>Předvádění na obrazovce (4:3)</PresentationFormat>
  <Paragraphs>260</Paragraphs>
  <Slides>29</Slides>
  <Notes>0</Notes>
  <HiddenSlides>5</HiddenSlides>
  <MMClips>0</MMClips>
  <ScaleCrop>false</ScaleCrop>
  <HeadingPairs>
    <vt:vector size="4" baseType="variant">
      <vt:variant>
        <vt:lpstr>Motiv</vt:lpstr>
      </vt:variant>
      <vt:variant>
        <vt:i4>2</vt:i4>
      </vt:variant>
      <vt:variant>
        <vt:lpstr>Nadpisy snímků</vt:lpstr>
      </vt:variant>
      <vt:variant>
        <vt:i4>29</vt:i4>
      </vt:variant>
    </vt:vector>
  </HeadingPairs>
  <TitlesOfParts>
    <vt:vector size="31" baseType="lpstr">
      <vt:lpstr>Shluk</vt:lpstr>
      <vt:lpstr>Motiv sady Office</vt:lpstr>
      <vt:lpstr>     Základní škola Ústí nad Labem, Anežky České 702/17, příspěvková organizace   Číslo projektu: CZ.1.07/1.4.00/21.2887     Název projektu: „Učíme lépe a moderněji“  OP VK 1.4                   Výukový materiál</vt:lpstr>
      <vt:lpstr>EKOSYSTÉMY</vt:lpstr>
      <vt:lpstr>Vzpomeň si, ze 6.třídy na pojem „SPOLEČENSTVO“.  A pokus se, tento pojem vysvětlit.</vt:lpstr>
      <vt:lpstr>JMENUJ 5 ŘÍŠÍ ORGANISMŮ</vt:lpstr>
      <vt:lpstr>Snímek 5</vt:lpstr>
      <vt:lpstr>VYTVOŘ POTRAVNÍ ŘETĚZEC Z NÍŽE UVEDENÝCH ORGANISMŮ</vt:lpstr>
      <vt:lpstr>Vzpomeň si, ze 6.třídy na pojem „EKOSYSTÉM“.  A pokus se, tento pojem vysvětlit.</vt:lpstr>
      <vt:lpstr>Snímek 8</vt:lpstr>
      <vt:lpstr>ROZTŘIĎ NÍŽE JMENOVANÉ EKOSYSTÉMY NA:</vt:lpstr>
      <vt:lpstr>Snímek 10</vt:lpstr>
      <vt:lpstr>LES</vt:lpstr>
      <vt:lpstr> Lesní rostliny dosahují různé výšky. Vytvářejí tzv. lesní patra .  Vzpomeň si, která to jsou.</vt:lpstr>
      <vt:lpstr>Snímek 13</vt:lpstr>
      <vt:lpstr>Urči druh a zařaď do systému vybrané druhy ekosystému lesa:</vt:lpstr>
      <vt:lpstr>RYBNÍK</vt:lpstr>
      <vt:lpstr>Snímek 16</vt:lpstr>
      <vt:lpstr>Urči druh a zařaď do systému vybrané druhy ekosystému rybníka:</vt:lpstr>
      <vt:lpstr>LOUKA</vt:lpstr>
      <vt:lpstr>Snímek 19</vt:lpstr>
      <vt:lpstr>Urči druh a zařaď do systému vybrané druhy ekosystému louky:</vt:lpstr>
      <vt:lpstr>POLE</vt:lpstr>
      <vt:lpstr>Snímek 22</vt:lpstr>
      <vt:lpstr>Urči druh a zařaď do systému vybrané druhy ekosystému pole:</vt:lpstr>
      <vt:lpstr>OKOLÍ LIDSKÝCH SÍDEL do okolí lidských sídel patří například:</vt:lpstr>
      <vt:lpstr>Snímek 25</vt:lpstr>
      <vt:lpstr>Snímek 26</vt:lpstr>
      <vt:lpstr>Snímek 27</vt:lpstr>
      <vt:lpstr>Snímek 28</vt:lpstr>
      <vt:lpstr>POUŽITÉ 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Základní škola Ústí nad Labem, Anežky České 702/17, příspěvková organizace   Číslo projektu: CZ.1.07/1.4.00/21.2887     Název projektu: „Učíme lépe a moderněji“  OP VK 1.4                   Výukový materiál</dc:title>
  <cp:lastModifiedBy>VEDOUCI</cp:lastModifiedBy>
  <cp:revision>33</cp:revision>
  <dcterms:modified xsi:type="dcterms:W3CDTF">2012-06-07T07:19:50Z</dcterms:modified>
</cp:coreProperties>
</file>