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1"/>
  </p:notesMasterIdLst>
  <p:sldIdLst>
    <p:sldId id="266" r:id="rId2"/>
    <p:sldId id="256" r:id="rId3"/>
    <p:sldId id="258" r:id="rId4"/>
    <p:sldId id="259" r:id="rId5"/>
    <p:sldId id="260" r:id="rId6"/>
    <p:sldId id="267" r:id="rId7"/>
    <p:sldId id="268" r:id="rId8"/>
    <p:sldId id="269" r:id="rId9"/>
    <p:sldId id="27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88632" autoAdjust="0"/>
  </p:normalViewPr>
  <p:slideViewPr>
    <p:cSldViewPr>
      <p:cViewPr varScale="1">
        <p:scale>
          <a:sx n="51" d="100"/>
          <a:sy n="51" d="100"/>
        </p:scale>
        <p:origin x="-102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B3E4366-5522-4CCC-B4B2-0A5C98F00832}" type="doc">
      <dgm:prSet loTypeId="urn:microsoft.com/office/officeart/2005/8/layout/pyramid2" loCatId="list" qsTypeId="urn:microsoft.com/office/officeart/2005/8/quickstyle/simple1" qsCatId="simple" csTypeId="urn:microsoft.com/office/officeart/2005/8/colors/accent1_2" csCatId="accent1" phldr="1"/>
      <dgm:spPr/>
    </dgm:pt>
    <dgm:pt modelId="{7B2F7EDD-01CA-4650-864F-266C64CAA2F3}">
      <dgm:prSet phldrT="[Text]" custT="1"/>
      <dgm:spPr>
        <a:solidFill>
          <a:srgbClr val="FF0000">
            <a:alpha val="90000"/>
          </a:srgbClr>
        </a:solidFill>
      </dgm:spPr>
      <dgm:t>
        <a:bodyPr/>
        <a:lstStyle/>
        <a:p>
          <a:r>
            <a:rPr lang="cs-CZ" sz="2400" b="1" dirty="0" smtClean="0">
              <a:solidFill>
                <a:srgbClr val="FFFF00"/>
              </a:solidFill>
            </a:rPr>
            <a:t>Panovník, šlechta a rytíři</a:t>
          </a:r>
          <a:endParaRPr lang="cs-CZ" sz="2400" b="1" dirty="0">
            <a:solidFill>
              <a:srgbClr val="FFFF00"/>
            </a:solidFill>
          </a:endParaRPr>
        </a:p>
      </dgm:t>
    </dgm:pt>
    <dgm:pt modelId="{3C65D44C-3D73-4AB7-98F1-6EE6F4C97937}" type="parTrans" cxnId="{EA9CA6F1-6726-45AB-944C-86D6523B9C7C}">
      <dgm:prSet/>
      <dgm:spPr/>
      <dgm:t>
        <a:bodyPr/>
        <a:lstStyle/>
        <a:p>
          <a:endParaRPr lang="cs-CZ"/>
        </a:p>
      </dgm:t>
    </dgm:pt>
    <dgm:pt modelId="{2AF4EE56-20D1-407B-9292-0C6BC6AB2D18}" type="sibTrans" cxnId="{EA9CA6F1-6726-45AB-944C-86D6523B9C7C}">
      <dgm:prSet/>
      <dgm:spPr/>
      <dgm:t>
        <a:bodyPr/>
        <a:lstStyle/>
        <a:p>
          <a:endParaRPr lang="cs-CZ"/>
        </a:p>
      </dgm:t>
    </dgm:pt>
    <dgm:pt modelId="{4281349E-D44B-4D17-AC0A-4B983B665FB5}">
      <dgm:prSet phldrT="[Text]" custT="1"/>
      <dgm:spPr>
        <a:solidFill>
          <a:srgbClr val="7030A0">
            <a:alpha val="90000"/>
          </a:srgbClr>
        </a:solidFill>
      </dgm:spPr>
      <dgm:t>
        <a:bodyPr/>
        <a:lstStyle/>
        <a:p>
          <a:r>
            <a:rPr lang="cs-CZ" sz="2800" b="1" dirty="0" smtClean="0">
              <a:solidFill>
                <a:srgbClr val="FFFF00"/>
              </a:solidFill>
            </a:rPr>
            <a:t>Duchovenstvo</a:t>
          </a:r>
          <a:endParaRPr lang="cs-CZ" sz="2800" b="1" dirty="0">
            <a:solidFill>
              <a:srgbClr val="FFFF00"/>
            </a:solidFill>
          </a:endParaRPr>
        </a:p>
      </dgm:t>
    </dgm:pt>
    <dgm:pt modelId="{22193E9F-34C4-44FA-A16A-25F15ED55912}" type="parTrans" cxnId="{67B7E444-B077-4F0C-91F8-D29E289C592F}">
      <dgm:prSet/>
      <dgm:spPr/>
      <dgm:t>
        <a:bodyPr/>
        <a:lstStyle/>
        <a:p>
          <a:endParaRPr lang="cs-CZ"/>
        </a:p>
      </dgm:t>
    </dgm:pt>
    <dgm:pt modelId="{E81D2153-EECF-4D8B-A74B-F419149DBF58}" type="sibTrans" cxnId="{67B7E444-B077-4F0C-91F8-D29E289C592F}">
      <dgm:prSet/>
      <dgm:spPr/>
      <dgm:t>
        <a:bodyPr/>
        <a:lstStyle/>
        <a:p>
          <a:endParaRPr lang="cs-CZ"/>
        </a:p>
      </dgm:t>
    </dgm:pt>
    <dgm:pt modelId="{EBC75DBF-4792-4623-B105-D97B6DBBBD3F}">
      <dgm:prSet phldrT="[Text]" custT="1"/>
      <dgm:spPr>
        <a:solidFill>
          <a:schemeClr val="accent3">
            <a:lumMod val="50000"/>
            <a:alpha val="90000"/>
          </a:schemeClr>
        </a:solidFill>
      </dgm:spPr>
      <dgm:t>
        <a:bodyPr/>
        <a:lstStyle/>
        <a:p>
          <a:r>
            <a:rPr lang="cs-CZ" sz="2800" b="0" u="none" dirty="0" smtClean="0">
              <a:solidFill>
                <a:srgbClr val="FFFF00"/>
              </a:solidFill>
            </a:rPr>
            <a:t> </a:t>
          </a:r>
          <a:r>
            <a:rPr lang="cs-CZ" sz="2400" b="1" u="none" dirty="0" smtClean="0">
              <a:solidFill>
                <a:srgbClr val="FFFF00"/>
              </a:solidFill>
            </a:rPr>
            <a:t>Pracující lidé zemědělci</a:t>
          </a:r>
          <a:endParaRPr lang="cs-CZ" sz="2400" b="1" u="none" dirty="0">
            <a:solidFill>
              <a:srgbClr val="FFFF00"/>
            </a:solidFill>
          </a:endParaRPr>
        </a:p>
      </dgm:t>
    </dgm:pt>
    <dgm:pt modelId="{1B901CB8-7197-4A47-B05B-A555EA254F43}" type="parTrans" cxnId="{9F606CE9-99CB-4C1D-A4C3-F8C2C0BF89E7}">
      <dgm:prSet/>
      <dgm:spPr/>
      <dgm:t>
        <a:bodyPr/>
        <a:lstStyle/>
        <a:p>
          <a:endParaRPr lang="cs-CZ"/>
        </a:p>
      </dgm:t>
    </dgm:pt>
    <dgm:pt modelId="{4D064C96-072B-4E8B-9D49-AEE70F57101D}" type="sibTrans" cxnId="{9F606CE9-99CB-4C1D-A4C3-F8C2C0BF89E7}">
      <dgm:prSet/>
      <dgm:spPr/>
      <dgm:t>
        <a:bodyPr/>
        <a:lstStyle/>
        <a:p>
          <a:endParaRPr lang="cs-CZ"/>
        </a:p>
      </dgm:t>
    </dgm:pt>
    <dgm:pt modelId="{5CE617BF-03CB-46CE-9763-2D34717B8B7D}" type="pres">
      <dgm:prSet presAssocID="{9B3E4366-5522-4CCC-B4B2-0A5C98F00832}" presName="compositeShape" presStyleCnt="0">
        <dgm:presLayoutVars>
          <dgm:dir/>
          <dgm:resizeHandles/>
        </dgm:presLayoutVars>
      </dgm:prSet>
      <dgm:spPr/>
    </dgm:pt>
    <dgm:pt modelId="{EDB087B4-D854-4CC3-B27B-95CB5C90EBAF}" type="pres">
      <dgm:prSet presAssocID="{9B3E4366-5522-4CCC-B4B2-0A5C98F00832}" presName="pyramid" presStyleLbl="node1" presStyleIdx="0" presStyleCnt="1"/>
      <dgm:spPr/>
    </dgm:pt>
    <dgm:pt modelId="{F2ABB606-5E31-446F-8952-A89F634C96A0}" type="pres">
      <dgm:prSet presAssocID="{9B3E4366-5522-4CCC-B4B2-0A5C98F00832}" presName="theList" presStyleCnt="0"/>
      <dgm:spPr/>
    </dgm:pt>
    <dgm:pt modelId="{38306213-E9CA-4739-903A-5D1D1FFF23A6}" type="pres">
      <dgm:prSet presAssocID="{7B2F7EDD-01CA-4650-864F-266C64CAA2F3}" presName="aNode" presStyleLbl="fgAcc1" presStyleIdx="0" presStyleCnt="3" custLinFactNeighborX="3361" custLinFactNeighborY="-2724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DFCB676-E222-41C6-B35A-D8FDE6CE74DA}" type="pres">
      <dgm:prSet presAssocID="{7B2F7EDD-01CA-4650-864F-266C64CAA2F3}" presName="aSpace" presStyleCnt="0"/>
      <dgm:spPr/>
    </dgm:pt>
    <dgm:pt modelId="{C9F3F787-D571-4D91-8F4F-80945CBF7761}" type="pres">
      <dgm:prSet presAssocID="{4281349E-D44B-4D17-AC0A-4B983B665FB5}" presName="aNode" presStyleLbl="fgAcc1" presStyleIdx="1" presStyleCnt="3" custLinFactNeighborX="635" custLinFactNeighborY="-8892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F0A497F-4483-4CFB-970F-385739546E40}" type="pres">
      <dgm:prSet presAssocID="{4281349E-D44B-4D17-AC0A-4B983B665FB5}" presName="aSpace" presStyleCnt="0"/>
      <dgm:spPr/>
    </dgm:pt>
    <dgm:pt modelId="{C49BB908-1233-4CB2-B90E-11E307046649}" type="pres">
      <dgm:prSet presAssocID="{EBC75DBF-4792-4623-B105-D97B6DBBBD3F}" presName="aNode" presStyleLbl="fgAcc1" presStyleIdx="2" presStyleCnt="3" custLinFactNeighborX="635" custLinFactNeighborY="2904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1F98E2D-1833-4003-8B1D-207E21EA868F}" type="pres">
      <dgm:prSet presAssocID="{EBC75DBF-4792-4623-B105-D97B6DBBBD3F}" presName="aSpace" presStyleCnt="0"/>
      <dgm:spPr/>
    </dgm:pt>
  </dgm:ptLst>
  <dgm:cxnLst>
    <dgm:cxn modelId="{E1748DEF-E07A-447C-94E7-D63DAEF5B2A9}" type="presOf" srcId="{EBC75DBF-4792-4623-B105-D97B6DBBBD3F}" destId="{C49BB908-1233-4CB2-B90E-11E307046649}" srcOrd="0" destOrd="0" presId="urn:microsoft.com/office/officeart/2005/8/layout/pyramid2"/>
    <dgm:cxn modelId="{09B5475B-E961-4FCC-8186-6D9EA4F4DB73}" type="presOf" srcId="{9B3E4366-5522-4CCC-B4B2-0A5C98F00832}" destId="{5CE617BF-03CB-46CE-9763-2D34717B8B7D}" srcOrd="0" destOrd="0" presId="urn:microsoft.com/office/officeart/2005/8/layout/pyramid2"/>
    <dgm:cxn modelId="{3E8E2C6C-DEAE-4393-AD89-00FCBBB27AF6}" type="presOf" srcId="{4281349E-D44B-4D17-AC0A-4B983B665FB5}" destId="{C9F3F787-D571-4D91-8F4F-80945CBF7761}" srcOrd="0" destOrd="0" presId="urn:microsoft.com/office/officeart/2005/8/layout/pyramid2"/>
    <dgm:cxn modelId="{78A56722-D054-4D00-A102-77242CB7C7D6}" type="presOf" srcId="{7B2F7EDD-01CA-4650-864F-266C64CAA2F3}" destId="{38306213-E9CA-4739-903A-5D1D1FFF23A6}" srcOrd="0" destOrd="0" presId="urn:microsoft.com/office/officeart/2005/8/layout/pyramid2"/>
    <dgm:cxn modelId="{EA9CA6F1-6726-45AB-944C-86D6523B9C7C}" srcId="{9B3E4366-5522-4CCC-B4B2-0A5C98F00832}" destId="{7B2F7EDD-01CA-4650-864F-266C64CAA2F3}" srcOrd="0" destOrd="0" parTransId="{3C65D44C-3D73-4AB7-98F1-6EE6F4C97937}" sibTransId="{2AF4EE56-20D1-407B-9292-0C6BC6AB2D18}"/>
    <dgm:cxn modelId="{67B7E444-B077-4F0C-91F8-D29E289C592F}" srcId="{9B3E4366-5522-4CCC-B4B2-0A5C98F00832}" destId="{4281349E-D44B-4D17-AC0A-4B983B665FB5}" srcOrd="1" destOrd="0" parTransId="{22193E9F-34C4-44FA-A16A-25F15ED55912}" sibTransId="{E81D2153-EECF-4D8B-A74B-F419149DBF58}"/>
    <dgm:cxn modelId="{9F606CE9-99CB-4C1D-A4C3-F8C2C0BF89E7}" srcId="{9B3E4366-5522-4CCC-B4B2-0A5C98F00832}" destId="{EBC75DBF-4792-4623-B105-D97B6DBBBD3F}" srcOrd="2" destOrd="0" parTransId="{1B901CB8-7197-4A47-B05B-A555EA254F43}" sibTransId="{4D064C96-072B-4E8B-9D49-AEE70F57101D}"/>
    <dgm:cxn modelId="{11272702-520A-4B43-898C-3C00049E0004}" type="presParOf" srcId="{5CE617BF-03CB-46CE-9763-2D34717B8B7D}" destId="{EDB087B4-D854-4CC3-B27B-95CB5C90EBAF}" srcOrd="0" destOrd="0" presId="urn:microsoft.com/office/officeart/2005/8/layout/pyramid2"/>
    <dgm:cxn modelId="{CD341DC6-6F62-4D9C-A44E-E10924B94E9E}" type="presParOf" srcId="{5CE617BF-03CB-46CE-9763-2D34717B8B7D}" destId="{F2ABB606-5E31-446F-8952-A89F634C96A0}" srcOrd="1" destOrd="0" presId="urn:microsoft.com/office/officeart/2005/8/layout/pyramid2"/>
    <dgm:cxn modelId="{1D5C9234-E7CD-484D-B3C7-224DE024DC4C}" type="presParOf" srcId="{F2ABB606-5E31-446F-8952-A89F634C96A0}" destId="{38306213-E9CA-4739-903A-5D1D1FFF23A6}" srcOrd="0" destOrd="0" presId="urn:microsoft.com/office/officeart/2005/8/layout/pyramid2"/>
    <dgm:cxn modelId="{6A08D765-BA73-439F-B860-16D8AE987CD0}" type="presParOf" srcId="{F2ABB606-5E31-446F-8952-A89F634C96A0}" destId="{1DFCB676-E222-41C6-B35A-D8FDE6CE74DA}" srcOrd="1" destOrd="0" presId="urn:microsoft.com/office/officeart/2005/8/layout/pyramid2"/>
    <dgm:cxn modelId="{DC1D38DC-CF3C-4292-9F60-14355D684334}" type="presParOf" srcId="{F2ABB606-5E31-446F-8952-A89F634C96A0}" destId="{C9F3F787-D571-4D91-8F4F-80945CBF7761}" srcOrd="2" destOrd="0" presId="urn:microsoft.com/office/officeart/2005/8/layout/pyramid2"/>
    <dgm:cxn modelId="{B5824D5E-45B0-4533-A3D4-7317ED59C1D8}" type="presParOf" srcId="{F2ABB606-5E31-446F-8952-A89F634C96A0}" destId="{FF0A497F-4483-4CFB-970F-385739546E40}" srcOrd="3" destOrd="0" presId="urn:microsoft.com/office/officeart/2005/8/layout/pyramid2"/>
    <dgm:cxn modelId="{1293FE97-06E9-4073-93FD-F780B4547CBA}" type="presParOf" srcId="{F2ABB606-5E31-446F-8952-A89F634C96A0}" destId="{C49BB908-1233-4CB2-B90E-11E307046649}" srcOrd="4" destOrd="0" presId="urn:microsoft.com/office/officeart/2005/8/layout/pyramid2"/>
    <dgm:cxn modelId="{E86D6474-ED22-478E-BB20-5580BC8A63F3}" type="presParOf" srcId="{F2ABB606-5E31-446F-8952-A89F634C96A0}" destId="{11F98E2D-1833-4003-8B1D-207E21EA868F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B087B4-D854-4CC3-B27B-95CB5C90EBAF}">
      <dsp:nvSpPr>
        <dsp:cNvPr id="0" name=""/>
        <dsp:cNvSpPr/>
      </dsp:nvSpPr>
      <dsp:spPr>
        <a:xfrm>
          <a:off x="396043" y="0"/>
          <a:ext cx="4320480" cy="4320480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44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306213-E9CA-4739-903A-5D1D1FFF23A6}">
      <dsp:nvSpPr>
        <dsp:cNvPr id="0" name=""/>
        <dsp:cNvSpPr/>
      </dsp:nvSpPr>
      <dsp:spPr>
        <a:xfrm>
          <a:off x="2650671" y="399534"/>
          <a:ext cx="2808312" cy="1022738"/>
        </a:xfrm>
        <a:prstGeom prst="roundRect">
          <a:avLst/>
        </a:prstGeom>
        <a:solidFill>
          <a:srgbClr val="FF0000">
            <a:alpha val="90000"/>
          </a:srgbClr>
        </a:solidFill>
        <a:ln w="444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rgbClr val="FFFF00"/>
              </a:solidFill>
            </a:rPr>
            <a:t>Panovník, šlechta a rytíři</a:t>
          </a:r>
          <a:endParaRPr lang="cs-CZ" sz="2400" b="1" kern="1200" dirty="0">
            <a:solidFill>
              <a:srgbClr val="FFFF00"/>
            </a:solidFill>
          </a:endParaRPr>
        </a:p>
      </dsp:txBody>
      <dsp:txXfrm>
        <a:off x="2700597" y="449460"/>
        <a:ext cx="2708460" cy="922886"/>
      </dsp:txXfrm>
    </dsp:sp>
    <dsp:sp modelId="{C9F3F787-D571-4D91-8F4F-80945CBF7761}">
      <dsp:nvSpPr>
        <dsp:cNvPr id="0" name=""/>
        <dsp:cNvSpPr/>
      </dsp:nvSpPr>
      <dsp:spPr>
        <a:xfrm>
          <a:off x="2574116" y="1471268"/>
          <a:ext cx="2808312" cy="1022738"/>
        </a:xfrm>
        <a:prstGeom prst="roundRect">
          <a:avLst/>
        </a:prstGeom>
        <a:solidFill>
          <a:srgbClr val="7030A0">
            <a:alpha val="90000"/>
          </a:srgbClr>
        </a:solidFill>
        <a:ln w="444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rgbClr val="FFFF00"/>
              </a:solidFill>
            </a:rPr>
            <a:t>Duchovenstvo</a:t>
          </a:r>
          <a:endParaRPr lang="cs-CZ" sz="2800" b="1" kern="1200" dirty="0">
            <a:solidFill>
              <a:srgbClr val="FFFF00"/>
            </a:solidFill>
          </a:endParaRPr>
        </a:p>
      </dsp:txBody>
      <dsp:txXfrm>
        <a:off x="2624042" y="1521194"/>
        <a:ext cx="2708460" cy="922886"/>
      </dsp:txXfrm>
    </dsp:sp>
    <dsp:sp modelId="{C49BB908-1233-4CB2-B90E-11E307046649}">
      <dsp:nvSpPr>
        <dsp:cNvPr id="0" name=""/>
        <dsp:cNvSpPr/>
      </dsp:nvSpPr>
      <dsp:spPr>
        <a:xfrm>
          <a:off x="2574116" y="2772659"/>
          <a:ext cx="2808312" cy="1022738"/>
        </a:xfrm>
        <a:prstGeom prst="roundRect">
          <a:avLst/>
        </a:prstGeom>
        <a:solidFill>
          <a:schemeClr val="accent3">
            <a:lumMod val="50000"/>
            <a:alpha val="90000"/>
          </a:schemeClr>
        </a:solidFill>
        <a:ln w="444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0" u="none" kern="1200" dirty="0" smtClean="0">
              <a:solidFill>
                <a:srgbClr val="FFFF00"/>
              </a:solidFill>
            </a:rPr>
            <a:t> </a:t>
          </a:r>
          <a:r>
            <a:rPr lang="cs-CZ" sz="2400" b="1" u="none" kern="1200" dirty="0" smtClean="0">
              <a:solidFill>
                <a:srgbClr val="FFFF00"/>
              </a:solidFill>
            </a:rPr>
            <a:t>Pracující lidé zemědělci</a:t>
          </a:r>
          <a:endParaRPr lang="cs-CZ" sz="2400" b="1" u="none" kern="1200" dirty="0">
            <a:solidFill>
              <a:srgbClr val="FFFF00"/>
            </a:solidFill>
          </a:endParaRPr>
        </a:p>
      </dsp:txBody>
      <dsp:txXfrm>
        <a:off x="2624042" y="2822585"/>
        <a:ext cx="2708460" cy="9228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1657EA-E7C7-4326-A399-B0F3CD0EB567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01F8A9-2F32-4473-91EA-117B31AFA1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07352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01F8A9-2F32-4473-91EA-117B31AFA1F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52476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47800"/>
            <a:ext cx="7086600" cy="1470025"/>
          </a:xfr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2800" y="2946400"/>
            <a:ext cx="4432300" cy="1752600"/>
          </a:xfrm>
        </p:spPr>
        <p:txBody>
          <a:bodyPr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6521824"/>
            <a:ext cx="2133600" cy="259976"/>
          </a:xfrm>
        </p:spPr>
        <p:txBody>
          <a:bodyPr/>
          <a:lstStyle>
            <a:lvl1pPr algn="r">
              <a:defRPr/>
            </a:lvl1pPr>
          </a:lstStyle>
          <a:p>
            <a:fld id="{6FFD9C5B-284A-4B59-A162-F35B9F82614D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521824"/>
            <a:ext cx="2895600" cy="259976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4400" y="6293224"/>
            <a:ext cx="609600" cy="259976"/>
          </a:xfrm>
        </p:spPr>
        <p:txBody>
          <a:bodyPr/>
          <a:lstStyle>
            <a:lvl1pPr algn="ctr">
              <a:defRPr/>
            </a:lvl1pPr>
          </a:lstStyle>
          <a:p>
            <a:fld id="{53EEF25F-61F1-4EE7-899F-B9FF35C798FB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685798" y="0"/>
            <a:ext cx="8001004" cy="7950200"/>
            <a:chOff x="685798" y="0"/>
            <a:chExt cx="8001004" cy="7950200"/>
          </a:xfrm>
        </p:grpSpPr>
        <p:sp>
          <p:nvSpPr>
            <p:cNvPr id="8" name="Pie 7"/>
            <p:cNvSpPr/>
            <p:nvPr/>
          </p:nvSpPr>
          <p:spPr>
            <a:xfrm flipH="1" flipV="1">
              <a:off x="1257300" y="5778500"/>
              <a:ext cx="2171700" cy="2171700"/>
            </a:xfrm>
            <a:prstGeom prst="pie">
              <a:avLst>
                <a:gd name="adj1" fmla="val 0"/>
                <a:gd name="adj2" fmla="val 10800000"/>
              </a:avLst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grpSp>
          <p:nvGrpSpPr>
            <p:cNvPr id="9" name="Group 52"/>
            <p:cNvGrpSpPr/>
            <p:nvPr/>
          </p:nvGrpSpPr>
          <p:grpSpPr>
            <a:xfrm>
              <a:off x="685798" y="0"/>
              <a:ext cx="8001004" cy="6855714"/>
              <a:chOff x="685798" y="0"/>
              <a:chExt cx="8001004" cy="6855714"/>
            </a:xfrm>
          </p:grpSpPr>
          <p:sp>
            <p:nvSpPr>
              <p:cNvPr id="10" name="Freeform 9"/>
              <p:cNvSpPr/>
              <p:nvPr/>
            </p:nvSpPr>
            <p:spPr>
              <a:xfrm>
                <a:off x="685798" y="5880101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2590800" y="5181600"/>
                <a:ext cx="914400" cy="914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838200" y="57912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2362200" y="59436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4" name="Oval 13"/>
              <p:cNvSpPr/>
              <p:nvPr/>
            </p:nvSpPr>
            <p:spPr>
              <a:xfrm>
                <a:off x="1676400" y="56261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1981200" y="5334000"/>
                <a:ext cx="355600" cy="3556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6" name="Oval 15"/>
              <p:cNvSpPr/>
              <p:nvPr/>
            </p:nvSpPr>
            <p:spPr>
              <a:xfrm>
                <a:off x="1943100" y="55626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7" name="Oval 16"/>
              <p:cNvSpPr/>
              <p:nvPr/>
            </p:nvSpPr>
            <p:spPr>
              <a:xfrm>
                <a:off x="2362200" y="50292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8" name="Oval 17"/>
              <p:cNvSpPr/>
              <p:nvPr/>
            </p:nvSpPr>
            <p:spPr>
              <a:xfrm>
                <a:off x="3009900" y="4419600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9" name="Oval 18"/>
              <p:cNvSpPr/>
              <p:nvPr/>
            </p:nvSpPr>
            <p:spPr>
              <a:xfrm>
                <a:off x="2971800" y="46482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3314700" y="4724400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1" name="Oval 20"/>
              <p:cNvSpPr/>
              <p:nvPr/>
            </p:nvSpPr>
            <p:spPr>
              <a:xfrm>
                <a:off x="3619500" y="50292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2" name="Oval 21"/>
              <p:cNvSpPr/>
              <p:nvPr/>
            </p:nvSpPr>
            <p:spPr>
              <a:xfrm>
                <a:off x="13843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3" name="Oval 22"/>
              <p:cNvSpPr/>
              <p:nvPr/>
            </p:nvSpPr>
            <p:spPr>
              <a:xfrm>
                <a:off x="3505200" y="52578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4" name="Oval 23"/>
              <p:cNvSpPr/>
              <p:nvPr/>
            </p:nvSpPr>
            <p:spPr>
              <a:xfrm>
                <a:off x="1295400" y="56642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5" name="Oval 24"/>
              <p:cNvSpPr/>
              <p:nvPr/>
            </p:nvSpPr>
            <p:spPr>
              <a:xfrm>
                <a:off x="1447800" y="5511800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6" name="Oval 25"/>
              <p:cNvSpPr/>
              <p:nvPr/>
            </p:nvSpPr>
            <p:spPr>
              <a:xfrm>
                <a:off x="16002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7" name="Oval 26"/>
              <p:cNvSpPr/>
              <p:nvPr/>
            </p:nvSpPr>
            <p:spPr>
              <a:xfrm>
                <a:off x="3352800" y="5943600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8" name="Freeform 27"/>
              <p:cNvSpPr/>
              <p:nvPr/>
            </p:nvSpPr>
            <p:spPr>
              <a:xfrm flipV="1">
                <a:off x="5486400" y="0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9" name="Oval 28"/>
              <p:cNvSpPr/>
              <p:nvPr/>
            </p:nvSpPr>
            <p:spPr>
              <a:xfrm flipV="1">
                <a:off x="7391402" y="759714"/>
                <a:ext cx="914400" cy="9144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0" name="Oval 29"/>
              <p:cNvSpPr/>
              <p:nvPr/>
            </p:nvSpPr>
            <p:spPr>
              <a:xfrm flipV="1">
                <a:off x="5638802" y="6073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1" name="Oval 30"/>
              <p:cNvSpPr/>
              <p:nvPr/>
            </p:nvSpPr>
            <p:spPr>
              <a:xfrm flipV="1">
                <a:off x="7162802" y="1501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2" name="Oval 31"/>
              <p:cNvSpPr/>
              <p:nvPr/>
            </p:nvSpPr>
            <p:spPr>
              <a:xfrm flipV="1">
                <a:off x="6477002" y="7724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3" name="Oval 32"/>
              <p:cNvSpPr/>
              <p:nvPr/>
            </p:nvSpPr>
            <p:spPr>
              <a:xfrm flipV="1">
                <a:off x="6781802" y="11661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4" name="Oval 33"/>
              <p:cNvSpPr/>
              <p:nvPr/>
            </p:nvSpPr>
            <p:spPr>
              <a:xfrm flipV="1">
                <a:off x="6743702" y="8613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5" name="Oval 34"/>
              <p:cNvSpPr/>
              <p:nvPr/>
            </p:nvSpPr>
            <p:spPr>
              <a:xfrm flipV="1">
                <a:off x="7162802" y="10645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6" name="Oval 35"/>
              <p:cNvSpPr/>
              <p:nvPr/>
            </p:nvSpPr>
            <p:spPr>
              <a:xfrm flipV="1">
                <a:off x="7810502" y="20805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7" name="Oval 36"/>
              <p:cNvSpPr/>
              <p:nvPr/>
            </p:nvSpPr>
            <p:spPr>
              <a:xfrm flipV="1">
                <a:off x="7772402" y="17757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8" name="Oval 37"/>
              <p:cNvSpPr/>
              <p:nvPr/>
            </p:nvSpPr>
            <p:spPr>
              <a:xfrm flipV="1">
                <a:off x="8115302" y="1928114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9" name="Oval 38"/>
              <p:cNvSpPr/>
              <p:nvPr/>
            </p:nvSpPr>
            <p:spPr>
              <a:xfrm flipV="1">
                <a:off x="8420102" y="16233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0" name="Oval 39"/>
              <p:cNvSpPr/>
              <p:nvPr/>
            </p:nvSpPr>
            <p:spPr>
              <a:xfrm flipV="1">
                <a:off x="61849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1" name="Oval 40"/>
              <p:cNvSpPr/>
              <p:nvPr/>
            </p:nvSpPr>
            <p:spPr>
              <a:xfrm flipV="1">
                <a:off x="8305802" y="13947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2" name="Oval 41"/>
              <p:cNvSpPr/>
              <p:nvPr/>
            </p:nvSpPr>
            <p:spPr>
              <a:xfrm flipV="1">
                <a:off x="6096002" y="10645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3" name="Oval 42"/>
              <p:cNvSpPr/>
              <p:nvPr/>
            </p:nvSpPr>
            <p:spPr>
              <a:xfrm flipV="1">
                <a:off x="6248402" y="12169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4" name="Oval 43"/>
              <p:cNvSpPr/>
              <p:nvPr/>
            </p:nvSpPr>
            <p:spPr>
              <a:xfrm flipV="1">
                <a:off x="64008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5" name="Oval 44"/>
              <p:cNvSpPr/>
              <p:nvPr/>
            </p:nvSpPr>
            <p:spPr>
              <a:xfrm flipV="1">
                <a:off x="8153402" y="378714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</p:grpSp>
      </p:grpSp>
      <p:sp>
        <p:nvSpPr>
          <p:cNvPr id="46" name="Oval 45"/>
          <p:cNvSpPr/>
          <p:nvPr/>
        </p:nvSpPr>
        <p:spPr>
          <a:xfrm>
            <a:off x="86360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8788400" y="6589059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89408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D9C5B-284A-4B59-A162-F35B9F82614D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EF25F-61F1-4EE7-899F-B9FF35C798F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D9C5B-284A-4B59-A162-F35B9F82614D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EF25F-61F1-4EE7-899F-B9FF35C798FB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4592782" y="2133600"/>
            <a:ext cx="3865418" cy="4172197"/>
            <a:chOff x="0" y="0"/>
            <a:chExt cx="1600200" cy="17272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609600" y="990600"/>
            <a:ext cx="1179761" cy="1356814"/>
            <a:chOff x="266700" y="914400"/>
            <a:chExt cx="1179761" cy="1356814"/>
          </a:xfrm>
        </p:grpSpPr>
        <p:sp>
          <p:nvSpPr>
            <p:cNvPr id="23" name="Oval 22"/>
            <p:cNvSpPr/>
            <p:nvPr/>
          </p:nvSpPr>
          <p:spPr>
            <a:xfrm>
              <a:off x="555812" y="1380565"/>
              <a:ext cx="890649" cy="8906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6" name="Oval 25"/>
            <p:cNvSpPr/>
            <p:nvPr/>
          </p:nvSpPr>
          <p:spPr>
            <a:xfrm flipV="1">
              <a:off x="304800" y="121920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Oval 26"/>
            <p:cNvSpPr/>
            <p:nvPr/>
          </p:nvSpPr>
          <p:spPr>
            <a:xfrm flipV="1">
              <a:off x="266700" y="914400"/>
              <a:ext cx="431800" cy="4318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8" name="Oval 27"/>
            <p:cNvSpPr/>
            <p:nvPr/>
          </p:nvSpPr>
          <p:spPr>
            <a:xfrm flipV="1">
              <a:off x="609600" y="1066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4400" y="2590800"/>
            <a:ext cx="1905000" cy="1905000"/>
          </a:xfrm>
          <a:prstGeom prst="ellipse">
            <a:avLst/>
          </a:prstGeom>
          <a:solidFill>
            <a:schemeClr val="tx2"/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1143000"/>
            <a:ext cx="7086600" cy="1472184"/>
          </a:xfrm>
        </p:spPr>
        <p:txBody>
          <a:bodyPr anchor="ctr" anchorCtr="0">
            <a:normAutofit/>
          </a:bodyPr>
          <a:lstStyle>
            <a:lvl1pPr algn="l">
              <a:defRPr sz="3600" b="0" cap="none" baseline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0953" y="17526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3622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buFont typeface="Wingdings" pitchFamily="2" charset="2"/>
              <a:buChar char="l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D9C5B-284A-4B59-A162-F35B9F82614D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EF25F-61F1-4EE7-899F-B9FF35C798F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6200000">
            <a:off x="-870003" y="31472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1755648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16200000">
            <a:off x="3259278" y="37568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2359152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D9C5B-284A-4B59-A162-F35B9F82614D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EF25F-61F1-4EE7-899F-B9FF35C798F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D9C5B-284A-4B59-A162-F35B9F82614D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EF25F-61F1-4EE7-899F-B9FF35C798F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D9C5B-284A-4B59-A162-F35B9F82614D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EF25F-61F1-4EE7-899F-B9FF35C798F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4048"/>
            <a:ext cx="2130552" cy="3044952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vert="horz" lIns="91440" tIns="45720" rIns="91440" bIns="45720" rtlCol="0" anchor="b">
            <a:no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D9C5B-284A-4B59-A162-F35B9F82614D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EF25F-61F1-4EE7-899F-B9FF35C798FB}" type="slidenum">
              <a:rPr lang="cs-CZ" smtClean="0"/>
              <a:t>‹#›</a:t>
            </a:fld>
            <a:endParaRPr lang="cs-CZ"/>
          </a:p>
        </p:txBody>
      </p:sp>
      <p:grpSp>
        <p:nvGrpSpPr>
          <p:cNvPr id="23" name="Group 22"/>
          <p:cNvGrpSpPr/>
          <p:nvPr/>
        </p:nvGrpSpPr>
        <p:grpSpPr>
          <a:xfrm>
            <a:off x="4695702" y="2133600"/>
            <a:ext cx="4448298" cy="4018808"/>
            <a:chOff x="4695702" y="2133600"/>
            <a:chExt cx="4448298" cy="4018808"/>
          </a:xfrm>
        </p:grpSpPr>
        <p:sp>
          <p:nvSpPr>
            <p:cNvPr id="10" name="Oval 9"/>
            <p:cNvSpPr/>
            <p:nvPr/>
          </p:nvSpPr>
          <p:spPr>
            <a:xfrm>
              <a:off x="4695702" y="5048003"/>
              <a:ext cx="1104405" cy="110440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Oval 10"/>
            <p:cNvSpPr/>
            <p:nvPr/>
          </p:nvSpPr>
          <p:spPr>
            <a:xfrm>
              <a:off x="7065818" y="4572000"/>
              <a:ext cx="858982" cy="858982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5339938" y="489461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6693725" y="3048000"/>
              <a:ext cx="1840675" cy="184067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7916883" y="2133600"/>
              <a:ext cx="858982" cy="85898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5" name="Oval 14"/>
            <p:cNvSpPr/>
            <p:nvPr/>
          </p:nvSpPr>
          <p:spPr>
            <a:xfrm>
              <a:off x="7824849" y="268580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8653153" y="2869870"/>
              <a:ext cx="490847" cy="490847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8" name="Oval 17"/>
            <p:cNvSpPr/>
            <p:nvPr/>
          </p:nvSpPr>
          <p:spPr>
            <a:xfrm>
              <a:off x="6552210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6781800" y="5562600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1" name="Oval 20"/>
            <p:cNvSpPr/>
            <p:nvPr/>
          </p:nvSpPr>
          <p:spPr>
            <a:xfrm>
              <a:off x="6705600" y="5181600"/>
              <a:ext cx="306779" cy="30677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" name="Oval 21"/>
            <p:cNvSpPr/>
            <p:nvPr/>
          </p:nvSpPr>
          <p:spPr>
            <a:xfrm>
              <a:off x="7073735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5600" y="927847"/>
            <a:ext cx="4114800" cy="4114800"/>
          </a:xfr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45720" tIns="9144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228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1117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0645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8902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25" name="Oval 24"/>
          <p:cNvSpPr/>
          <p:nvPr/>
        </p:nvSpPr>
        <p:spPr>
          <a:xfrm>
            <a:off x="3886200" y="5638800"/>
            <a:ext cx="304800" cy="304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4645152"/>
            <a:ext cx="2514600" cy="1600200"/>
          </a:xfrm>
          <a:solidFill>
            <a:schemeClr val="tx2">
              <a:alpha val="20000"/>
            </a:schemeClr>
          </a:solidFill>
          <a:ln>
            <a:noFill/>
          </a:ln>
        </p:spPr>
        <p:txBody>
          <a:bodyPr vert="horz" lIns="0" tIns="45720" rIns="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26" name="Oval 25"/>
          <p:cNvSpPr/>
          <p:nvPr/>
        </p:nvSpPr>
        <p:spPr>
          <a:xfrm>
            <a:off x="3319153" y="5147953"/>
            <a:ext cx="186047" cy="186047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4" name="Oval 23"/>
          <p:cNvSpPr/>
          <p:nvPr/>
        </p:nvSpPr>
        <p:spPr>
          <a:xfrm>
            <a:off x="3225024" y="5103129"/>
            <a:ext cx="186047" cy="186047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D9C5B-284A-4B59-A162-F35B9F82614D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EF25F-61F1-4EE7-899F-B9FF35C798FB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14600" y="685800"/>
            <a:ext cx="4572000" cy="45720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 Pictures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D9C5B-284A-4B59-A162-F35B9F82614D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EF25F-61F1-4EE7-899F-B9FF35C798FB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4" name="Picture Placeholder 2"/>
          <p:cNvSpPr>
            <a:spLocks noGrp="1"/>
          </p:cNvSpPr>
          <p:nvPr>
            <p:ph type="pic" idx="1"/>
          </p:nvPr>
        </p:nvSpPr>
        <p:spPr>
          <a:xfrm>
            <a:off x="5638800" y="838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5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s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D9C5B-284A-4B59-A162-F35B9F82614D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EF25F-61F1-4EE7-899F-B9FF35C798FB}" type="slidenum">
              <a:rPr lang="cs-CZ" smtClean="0"/>
              <a:t>‹#›</a:t>
            </a:fld>
            <a:endParaRPr lang="cs-CZ"/>
          </a:p>
        </p:txBody>
      </p:sp>
      <p:grpSp>
        <p:nvGrpSpPr>
          <p:cNvPr id="3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2" name="Picture Placeholder 2"/>
          <p:cNvSpPr>
            <a:spLocks noGrp="1"/>
          </p:cNvSpPr>
          <p:nvPr>
            <p:ph type="pic" idx="1"/>
          </p:nvPr>
        </p:nvSpPr>
        <p:spPr>
          <a:xfrm>
            <a:off x="5715000" y="76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3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4" name="Picture Placeholder 2"/>
          <p:cNvSpPr>
            <a:spLocks noGrp="1"/>
          </p:cNvSpPr>
          <p:nvPr>
            <p:ph type="pic" idx="14"/>
          </p:nvPr>
        </p:nvSpPr>
        <p:spPr>
          <a:xfrm>
            <a:off x="2667000" y="3810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D9C5B-284A-4B59-A162-F35B9F82614D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EF25F-61F1-4EE7-899F-B9FF35C798F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D9C5B-284A-4B59-A162-F35B9F82614D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EF25F-61F1-4EE7-899F-B9FF35C798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901952"/>
            <a:ext cx="6629400" cy="4224528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FD9C5B-284A-4B59-A162-F35B9F82614D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521824"/>
            <a:ext cx="2895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EEF25F-61F1-4EE7-899F-B9FF35C798FB}" type="slidenum">
              <a:rPr lang="cs-CZ" smtClean="0"/>
              <a:t>‹#›</a:t>
            </a:fld>
            <a:endParaRPr lang="cs-CZ"/>
          </a:p>
        </p:txBody>
      </p:sp>
      <p:sp>
        <p:nvSpPr>
          <p:cNvPr id="59" name="Oval 58"/>
          <p:cNvSpPr/>
          <p:nvPr/>
        </p:nvSpPr>
        <p:spPr>
          <a:xfrm>
            <a:off x="685800" y="152400"/>
            <a:ext cx="914400" cy="9144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2" name="Oval 61"/>
          <p:cNvSpPr/>
          <p:nvPr/>
        </p:nvSpPr>
        <p:spPr>
          <a:xfrm>
            <a:off x="381000" y="1206500"/>
            <a:ext cx="457200" cy="457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3" name="Oval 62"/>
          <p:cNvSpPr/>
          <p:nvPr/>
        </p:nvSpPr>
        <p:spPr>
          <a:xfrm>
            <a:off x="685800" y="914400"/>
            <a:ext cx="355600" cy="3556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4" name="Oval 63"/>
          <p:cNvSpPr/>
          <p:nvPr/>
        </p:nvSpPr>
        <p:spPr>
          <a:xfrm>
            <a:off x="647700" y="11430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5" name="Oval 64"/>
          <p:cNvSpPr/>
          <p:nvPr/>
        </p:nvSpPr>
        <p:spPr>
          <a:xfrm>
            <a:off x="457200" y="0"/>
            <a:ext cx="762000" cy="762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6" name="Oval 65"/>
          <p:cNvSpPr/>
          <p:nvPr/>
        </p:nvSpPr>
        <p:spPr>
          <a:xfrm>
            <a:off x="1714500" y="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7" name="Oval 66"/>
          <p:cNvSpPr/>
          <p:nvPr/>
        </p:nvSpPr>
        <p:spPr>
          <a:xfrm>
            <a:off x="1676400" y="2286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8" name="Oval 67"/>
          <p:cNvSpPr/>
          <p:nvPr/>
        </p:nvSpPr>
        <p:spPr>
          <a:xfrm>
            <a:off x="2019300" y="3048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9" name="Oval 68"/>
          <p:cNvSpPr/>
          <p:nvPr/>
        </p:nvSpPr>
        <p:spPr>
          <a:xfrm>
            <a:off x="1028700" y="15240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0" name="Oval 69"/>
          <p:cNvSpPr/>
          <p:nvPr/>
        </p:nvSpPr>
        <p:spPr>
          <a:xfrm>
            <a:off x="889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1" name="Oval 70"/>
          <p:cNvSpPr/>
          <p:nvPr/>
        </p:nvSpPr>
        <p:spPr>
          <a:xfrm>
            <a:off x="914400" y="17526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2" name="Oval 71"/>
          <p:cNvSpPr/>
          <p:nvPr/>
        </p:nvSpPr>
        <p:spPr>
          <a:xfrm>
            <a:off x="0" y="1244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3" name="Oval 72"/>
          <p:cNvSpPr/>
          <p:nvPr/>
        </p:nvSpPr>
        <p:spPr>
          <a:xfrm>
            <a:off x="152400" y="109220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4" name="Oval 73"/>
          <p:cNvSpPr/>
          <p:nvPr/>
        </p:nvSpPr>
        <p:spPr>
          <a:xfrm>
            <a:off x="3048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7" name="Oval 76"/>
          <p:cNvSpPr/>
          <p:nvPr/>
        </p:nvSpPr>
        <p:spPr>
          <a:xfrm rot="6197586" flipV="1">
            <a:off x="7932464" y="5568366"/>
            <a:ext cx="914400" cy="9144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0" name="Oval 79"/>
          <p:cNvSpPr/>
          <p:nvPr/>
        </p:nvSpPr>
        <p:spPr>
          <a:xfrm rot="6197586" flipV="1">
            <a:off x="8633992" y="4734233"/>
            <a:ext cx="457200" cy="457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1" name="Oval 80"/>
          <p:cNvSpPr/>
          <p:nvPr/>
        </p:nvSpPr>
        <p:spPr>
          <a:xfrm rot="6197586" flipV="1">
            <a:off x="8292676" y="4953384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2" name="Oval 81"/>
          <p:cNvSpPr/>
          <p:nvPr/>
        </p:nvSpPr>
        <p:spPr>
          <a:xfrm rot="6197586" flipV="1">
            <a:off x="8514131" y="4976607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3" name="Oval 82"/>
          <p:cNvSpPr/>
          <p:nvPr/>
        </p:nvSpPr>
        <p:spPr>
          <a:xfrm rot="6197586" flipV="1">
            <a:off x="7856272" y="5295370"/>
            <a:ext cx="762000" cy="762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4" name="Oval 83"/>
          <p:cNvSpPr/>
          <p:nvPr/>
        </p:nvSpPr>
        <p:spPr>
          <a:xfrm rot="6197586" flipV="1">
            <a:off x="199818" y="5914818"/>
            <a:ext cx="216774" cy="216774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5" name="Oval 84"/>
          <p:cNvSpPr/>
          <p:nvPr/>
        </p:nvSpPr>
        <p:spPr>
          <a:xfrm rot="6197586" flipV="1">
            <a:off x="7387699" y="5767494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6" name="Oval 85"/>
          <p:cNvSpPr/>
          <p:nvPr/>
        </p:nvSpPr>
        <p:spPr>
          <a:xfrm rot="6197586" flipV="1">
            <a:off x="7412357" y="6095509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7" name="Oval 86"/>
          <p:cNvSpPr/>
          <p:nvPr/>
        </p:nvSpPr>
        <p:spPr>
          <a:xfrm rot="6197586" flipV="1">
            <a:off x="7638907" y="6462226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8" name="Oval 87"/>
          <p:cNvSpPr/>
          <p:nvPr/>
        </p:nvSpPr>
        <p:spPr>
          <a:xfrm rot="6197586" flipV="1">
            <a:off x="8607584" y="43843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9" name="Oval 88"/>
          <p:cNvSpPr/>
          <p:nvPr/>
        </p:nvSpPr>
        <p:spPr>
          <a:xfrm rot="6197586" flipV="1">
            <a:off x="7887663" y="6403551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0" name="Oval 89"/>
          <p:cNvSpPr/>
          <p:nvPr/>
        </p:nvSpPr>
        <p:spPr>
          <a:xfrm rot="6197586" flipV="1">
            <a:off x="8801061" y="4338664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1" name="Oval 90"/>
          <p:cNvSpPr/>
          <p:nvPr/>
        </p:nvSpPr>
        <p:spPr>
          <a:xfrm rot="6197586" flipV="1">
            <a:off x="8617702" y="445193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2" name="Oval 91"/>
          <p:cNvSpPr/>
          <p:nvPr/>
        </p:nvSpPr>
        <p:spPr>
          <a:xfrm rot="6197586" flipV="1">
            <a:off x="8557941" y="459441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5" name="Oval 94"/>
          <p:cNvSpPr/>
          <p:nvPr/>
        </p:nvSpPr>
        <p:spPr>
          <a:xfrm rot="6197586" flipV="1">
            <a:off x="243115" y="6241508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6" name="Oval 95"/>
          <p:cNvSpPr/>
          <p:nvPr/>
        </p:nvSpPr>
        <p:spPr>
          <a:xfrm rot="6197586" flipV="1">
            <a:off x="436592" y="6195872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7" name="Oval 96"/>
          <p:cNvSpPr/>
          <p:nvPr/>
        </p:nvSpPr>
        <p:spPr>
          <a:xfrm rot="6197586" flipV="1">
            <a:off x="253233" y="6309147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8" name="Oval 97"/>
          <p:cNvSpPr/>
          <p:nvPr/>
        </p:nvSpPr>
        <p:spPr>
          <a:xfrm rot="6197586" flipV="1">
            <a:off x="193472" y="6451623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  <p:sldLayoutId id="2147483816" r:id="rId12"/>
    <p:sldLayoutId id="2147483817" r:id="rId13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200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8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1pPr>
      <a:lvl2pPr marL="514350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0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3pPr>
      <a:lvl4pPr marL="1089025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ts val="1000"/>
        </a:spcBef>
        <a:buFont typeface="Wingdings" pitchFamily="2" charset="2"/>
        <a:buChar char="l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620712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50" name="Group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8210190"/>
              </p:ext>
            </p:extLst>
          </p:nvPr>
        </p:nvGraphicFramePr>
        <p:xfrm>
          <a:off x="1665288" y="2414588"/>
          <a:ext cx="5813425" cy="2826385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Milena Závišová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VY_32_Inovace_3162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Dělení středověké společnosti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Dělení středověké společnosti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Dějepis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7.A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seznamuje s uspořádáním raně feudální společnosti, s příslušníky jednotlivých vrstev a s jejich postavením.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Seznámí se s uspořádáním středověké společnosti  a pochopí rozdíly a vztahy mezi jednotlivými vrstvami.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69105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2267744" y="404813"/>
            <a:ext cx="6876256" cy="1628774"/>
          </a:xfrm>
        </p:spPr>
        <p:txBody>
          <a:bodyPr>
            <a:normAutofit fontScale="90000"/>
          </a:bodyPr>
          <a:lstStyle/>
          <a:p>
            <a:r>
              <a:rPr lang="cs-CZ" sz="5400" b="1" dirty="0" smtClean="0">
                <a:solidFill>
                  <a:schemeClr val="accent6"/>
                </a:solidFill>
              </a:rPr>
              <a:t>Dělení  středověké  společnosti</a:t>
            </a:r>
            <a:br>
              <a:rPr lang="cs-CZ" sz="5400" b="1" dirty="0" smtClean="0">
                <a:solidFill>
                  <a:schemeClr val="accent6"/>
                </a:solidFill>
              </a:rPr>
            </a:br>
            <a:r>
              <a:rPr lang="cs-CZ" sz="3200" b="1" dirty="0" smtClean="0">
                <a:solidFill>
                  <a:schemeClr val="accent6"/>
                </a:solidFill>
              </a:rPr>
              <a:t>7.třída</a:t>
            </a:r>
            <a:endParaRPr lang="cs-CZ" sz="3200" b="1" dirty="0">
              <a:solidFill>
                <a:schemeClr val="accent6"/>
              </a:solidFill>
            </a:endParaRPr>
          </a:p>
        </p:txBody>
      </p:sp>
      <p:pic>
        <p:nvPicPr>
          <p:cNvPr id="1027" name="Picture 3" descr="C:\Users\mzavisova\AppData\Local\Microsoft\Windows\Temporary Internet Files\Content.IE5\ZLJ8VCN3\MC9001493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636912"/>
            <a:ext cx="1371600" cy="229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mzavisova\AppData\Local\Microsoft\Windows\Temporary Internet Files\Content.IE5\QGPU18IR\MC9001977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7457" y="1484784"/>
            <a:ext cx="1336675" cy="3113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mzavisova\AppData\Local\Microsoft\Windows\Temporary Internet Files\Content.IE5\I1X848N6\MC9001983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813269"/>
            <a:ext cx="3066114" cy="2244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707128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0000"/>
            <a:lumOff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Které tři vrstvy tvořily středověkou společnost ?</a:t>
            </a:r>
            <a:endParaRPr lang="cs-CZ" b="1" dirty="0">
              <a:solidFill>
                <a:srgbClr val="FFC000"/>
              </a:solidFill>
            </a:endParaRP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90387181"/>
              </p:ext>
            </p:extLst>
          </p:nvPr>
        </p:nvGraphicFramePr>
        <p:xfrm>
          <a:off x="1547664" y="1844824"/>
          <a:ext cx="5760640" cy="43204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11675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DB087B4-D854-4CC3-B27B-95CB5C90EB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EDB087B4-D854-4CC3-B27B-95CB5C90EB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EDB087B4-D854-4CC3-B27B-95CB5C90EB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8306213-E9CA-4739-903A-5D1D1FFF23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38306213-E9CA-4739-903A-5D1D1FFF23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38306213-E9CA-4739-903A-5D1D1FFF23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9F3F787-D571-4D91-8F4F-80945CBF77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C9F3F787-D571-4D91-8F4F-80945CBF77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C9F3F787-D571-4D91-8F4F-80945CBF77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49BB908-1233-4CB2-B90E-11E3070466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C49BB908-1233-4CB2-B90E-11E3070466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C49BB908-1233-4CB2-B90E-11E3070466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>
                <a:solidFill>
                  <a:srgbClr val="FFC000"/>
                </a:solidFill>
              </a:rPr>
              <a:t>Vyjmenuj panovnické tituly.</a:t>
            </a:r>
            <a:endParaRPr lang="cs-CZ" sz="4800" b="1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373616" cy="4752528"/>
          </a:xfrm>
        </p:spPr>
        <p:txBody>
          <a:bodyPr>
            <a:normAutofit/>
          </a:bodyPr>
          <a:lstStyle/>
          <a:p>
            <a:pPr>
              <a:buClr>
                <a:schemeClr val="accent6">
                  <a:lumMod val="60000"/>
                  <a:lumOff val="40000"/>
                </a:schemeClr>
              </a:buClr>
              <a:buSzPct val="98000"/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FFFF00"/>
                </a:solidFill>
              </a:rPr>
              <a:t> </a:t>
            </a:r>
            <a:r>
              <a:rPr lang="cs-CZ" sz="2400" b="1" u="sng" dirty="0" smtClean="0">
                <a:solidFill>
                  <a:srgbClr val="FFFF00"/>
                </a:solidFill>
              </a:rPr>
              <a:t>Císař</a:t>
            </a:r>
            <a:r>
              <a:rPr lang="cs-CZ" sz="2400" dirty="0" smtClean="0">
                <a:solidFill>
                  <a:srgbClr val="FFFF00"/>
                </a:solidFill>
              </a:rPr>
              <a:t> je nejvyšší panovnický titul a byl nadřazený všem ostatním panovníkům.</a:t>
            </a:r>
          </a:p>
          <a:p>
            <a:pPr marL="0" indent="0">
              <a:buSzPct val="98000"/>
              <a:buNone/>
            </a:pPr>
            <a:r>
              <a:rPr lang="cs-CZ" sz="2400" dirty="0" smtClean="0">
                <a:solidFill>
                  <a:srgbClr val="FFFF00"/>
                </a:solidFill>
              </a:rPr>
              <a:t>    / Římská říše /</a:t>
            </a:r>
          </a:p>
          <a:p>
            <a:pPr>
              <a:buSzPct val="98000"/>
              <a:buFont typeface="Wingdings" pitchFamily="2" charset="2"/>
              <a:buChar char="Ø"/>
            </a:pPr>
            <a:r>
              <a:rPr lang="cs-CZ" sz="2400" b="1" u="sng" dirty="0" smtClean="0">
                <a:solidFill>
                  <a:srgbClr val="FFFF00"/>
                </a:solidFill>
              </a:rPr>
              <a:t>Král  </a:t>
            </a:r>
            <a:r>
              <a:rPr lang="cs-CZ" sz="2400" dirty="0" smtClean="0">
                <a:solidFill>
                  <a:srgbClr val="FFFF00"/>
                </a:solidFill>
              </a:rPr>
              <a:t>je panovník, který je postavením níže než císař. / západní Evropa /</a:t>
            </a:r>
          </a:p>
          <a:p>
            <a:pPr>
              <a:buSzPct val="98000"/>
              <a:buFont typeface="Wingdings" pitchFamily="2" charset="2"/>
              <a:buChar char="Ø"/>
            </a:pPr>
            <a:r>
              <a:rPr lang="cs-CZ" sz="2400" b="1" u="sng" dirty="0" smtClean="0">
                <a:solidFill>
                  <a:srgbClr val="FFFF00"/>
                </a:solidFill>
              </a:rPr>
              <a:t>Kníže – </a:t>
            </a:r>
            <a:r>
              <a:rPr lang="cs-CZ" sz="2400" dirty="0" smtClean="0">
                <a:solidFill>
                  <a:srgbClr val="FFFF00"/>
                </a:solidFill>
              </a:rPr>
              <a:t>je nejnižší titul panovníka. / střední a východní Evropa, Slované /</a:t>
            </a:r>
            <a:endParaRPr lang="cs-CZ" sz="2400" b="1" u="sng" dirty="0">
              <a:solidFill>
                <a:srgbClr val="FFFF00"/>
              </a:solidFill>
            </a:endParaRPr>
          </a:p>
        </p:txBody>
      </p:sp>
      <p:pic>
        <p:nvPicPr>
          <p:cNvPr id="5" name="Picture 2" descr="C:\Users\mzavisova\AppData\Local\Microsoft\Windows\Temporary Internet Files\Content.IE5\ODZTGHBE\MC9001991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60648"/>
            <a:ext cx="1938616" cy="1801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4246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6000" b="1" dirty="0" smtClean="0">
                <a:solidFill>
                  <a:schemeClr val="accent6"/>
                </a:solidFill>
              </a:rPr>
              <a:t>Jak vznikla šlechta ?</a:t>
            </a:r>
            <a:endParaRPr lang="cs-CZ" sz="6000" b="1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901952"/>
            <a:ext cx="7753672" cy="4224528"/>
          </a:xfrm>
        </p:spPr>
        <p:txBody>
          <a:bodyPr>
            <a:normAutofit fontScale="92500" lnSpcReduction="20000"/>
          </a:bodyPr>
          <a:lstStyle/>
          <a:p>
            <a:pPr lvl="1">
              <a:buFont typeface="Wingdings" pitchFamily="2" charset="2"/>
              <a:buChar char="Ø"/>
            </a:pPr>
            <a:r>
              <a:rPr lang="cs-CZ" sz="3600" b="1" u="sng" dirty="0" smtClean="0">
                <a:solidFill>
                  <a:srgbClr val="FFFF00"/>
                </a:solidFill>
              </a:rPr>
              <a:t> Šlechta </a:t>
            </a:r>
            <a:r>
              <a:rPr lang="cs-CZ" sz="3600" dirty="0" smtClean="0">
                <a:solidFill>
                  <a:srgbClr val="FFFF00"/>
                </a:solidFill>
              </a:rPr>
              <a:t>- nejdříve bojovníci dostávali kořist od panovníka, takže bohatli, panovník jim svěřoval různé vysoké úřady a pomáhali se správou .</a:t>
            </a:r>
            <a:endParaRPr lang="cs-CZ" sz="3600" dirty="0">
              <a:solidFill>
                <a:srgbClr val="FFFF00"/>
              </a:solidFill>
            </a:endParaRPr>
          </a:p>
        </p:txBody>
      </p:sp>
      <p:pic>
        <p:nvPicPr>
          <p:cNvPr id="3075" name="Picture 3" descr="C:\Users\mzavisova\AppData\Local\Microsoft\Windows\Temporary Internet Files\Content.IE5\TKB4JE0C\MP90042647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844824"/>
            <a:ext cx="2335507" cy="1558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673943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400" b="1" dirty="0" smtClean="0">
                <a:solidFill>
                  <a:srgbClr val="FFC000"/>
                </a:solidFill>
              </a:rPr>
              <a:t>Kdo se mohl stát rytířem ?</a:t>
            </a:r>
            <a:endParaRPr lang="cs-CZ" sz="5400" b="1" dirty="0">
              <a:solidFill>
                <a:srgbClr val="FFC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1901952"/>
            <a:ext cx="7609656" cy="4224528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sz="4000" u="sng" dirty="0" smtClean="0">
                <a:solidFill>
                  <a:srgbClr val="FFFF00"/>
                </a:solidFill>
              </a:rPr>
              <a:t>Musel splňovat tyto podmínky :</a:t>
            </a:r>
          </a:p>
          <a:p>
            <a:pPr marL="0" indent="0">
              <a:buNone/>
            </a:pPr>
            <a:r>
              <a:rPr lang="cs-CZ" sz="4000" dirty="0">
                <a:solidFill>
                  <a:srgbClr val="FFFF00"/>
                </a:solidFill>
              </a:rPr>
              <a:t> </a:t>
            </a:r>
            <a:r>
              <a:rPr lang="cs-CZ" sz="4000" dirty="0" smtClean="0">
                <a:solidFill>
                  <a:srgbClr val="FFFF00"/>
                </a:solidFill>
              </a:rPr>
              <a:t>- vlastního koně, zbraň a zbroj</a:t>
            </a:r>
          </a:p>
          <a:p>
            <a:pPr marL="0" indent="0">
              <a:buNone/>
            </a:pPr>
            <a:r>
              <a:rPr lang="cs-CZ" sz="4000" dirty="0">
                <a:solidFill>
                  <a:srgbClr val="FFFF00"/>
                </a:solidFill>
              </a:rPr>
              <a:t> </a:t>
            </a:r>
            <a:r>
              <a:rPr lang="cs-CZ" sz="4000" dirty="0" smtClean="0">
                <a:solidFill>
                  <a:srgbClr val="FFFF00"/>
                </a:solidFill>
              </a:rPr>
              <a:t>- dobrý bojovník /čestný, věrný /</a:t>
            </a:r>
          </a:p>
          <a:p>
            <a:pPr marL="0" indent="0">
              <a:buNone/>
            </a:pPr>
            <a:r>
              <a:rPr lang="cs-CZ" sz="4000" dirty="0">
                <a:solidFill>
                  <a:srgbClr val="FFFF00"/>
                </a:solidFill>
              </a:rPr>
              <a:t> </a:t>
            </a:r>
            <a:r>
              <a:rPr lang="cs-CZ" sz="4000" dirty="0" smtClean="0">
                <a:solidFill>
                  <a:srgbClr val="FFFF00"/>
                </a:solidFill>
              </a:rPr>
              <a:t>- věk: 21 let</a:t>
            </a:r>
          </a:p>
          <a:p>
            <a:pPr marL="0" indent="0">
              <a:buNone/>
            </a:pPr>
            <a:r>
              <a:rPr lang="cs-CZ" sz="4000" dirty="0">
                <a:solidFill>
                  <a:srgbClr val="FFFF00"/>
                </a:solidFill>
              </a:rPr>
              <a:t> </a:t>
            </a:r>
            <a:r>
              <a:rPr lang="cs-CZ" sz="4000" dirty="0" smtClean="0">
                <a:solidFill>
                  <a:srgbClr val="FFFF00"/>
                </a:solidFill>
              </a:rPr>
              <a:t>- pasován na rytíře</a:t>
            </a:r>
            <a:endParaRPr lang="cs-CZ" sz="4000" dirty="0">
              <a:solidFill>
                <a:srgbClr val="FFFF00"/>
              </a:solidFill>
            </a:endParaRPr>
          </a:p>
        </p:txBody>
      </p:sp>
      <p:pic>
        <p:nvPicPr>
          <p:cNvPr id="4099" name="Picture 3" descr="C:\Users\mzavisova\AppData\Local\Microsoft\Windows\Temporary Internet Files\Content.IE5\1CU14HNI\MM900046593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564905"/>
            <a:ext cx="2952328" cy="4061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7623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400" b="1" dirty="0" smtClean="0">
                <a:solidFill>
                  <a:srgbClr val="FFC000"/>
                </a:solidFill>
              </a:rPr>
              <a:t>Vyjmenuj církevní hierarchii :</a:t>
            </a:r>
            <a:endParaRPr lang="cs-CZ" sz="5400" b="1" dirty="0">
              <a:solidFill>
                <a:srgbClr val="FFC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4400" dirty="0" smtClean="0">
                <a:solidFill>
                  <a:srgbClr val="FFFF00"/>
                </a:solidFill>
              </a:rPr>
              <a:t>1.PAPEŽ</a:t>
            </a:r>
          </a:p>
          <a:p>
            <a:r>
              <a:rPr lang="cs-CZ" sz="4400" dirty="0" smtClean="0">
                <a:solidFill>
                  <a:srgbClr val="FFFF00"/>
                </a:solidFill>
              </a:rPr>
              <a:t>2.KARDINÁLOVÉ</a:t>
            </a:r>
          </a:p>
          <a:p>
            <a:r>
              <a:rPr lang="cs-CZ" sz="4400" dirty="0" smtClean="0">
                <a:solidFill>
                  <a:srgbClr val="FFFF00"/>
                </a:solidFill>
              </a:rPr>
              <a:t>3.ARCIBISKUPOVÉ</a:t>
            </a:r>
          </a:p>
          <a:p>
            <a:r>
              <a:rPr lang="cs-CZ" sz="4400" dirty="0" smtClean="0">
                <a:solidFill>
                  <a:srgbClr val="FFFF00"/>
                </a:solidFill>
              </a:rPr>
              <a:t>4.BISKUPOVÉ</a:t>
            </a:r>
          </a:p>
          <a:p>
            <a:r>
              <a:rPr lang="cs-CZ" sz="4400" dirty="0" smtClean="0">
                <a:solidFill>
                  <a:srgbClr val="FFFF00"/>
                </a:solidFill>
              </a:rPr>
              <a:t>5.FARÁŘI</a:t>
            </a:r>
            <a:endParaRPr lang="cs-CZ" sz="4400" dirty="0">
              <a:solidFill>
                <a:srgbClr val="FFFF00"/>
              </a:solidFill>
            </a:endParaRPr>
          </a:p>
        </p:txBody>
      </p:sp>
      <p:pic>
        <p:nvPicPr>
          <p:cNvPr id="5122" name="Picture 2" descr="C:\Users\mzavisova\AppData\Local\Microsoft\Windows\Temporary Internet Files\Content.IE5\QGPU18IR\MC9001497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171" y="4045882"/>
            <a:ext cx="2542801" cy="2573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7133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Jaké měli zemědělci povinnosti ?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00199"/>
            <a:ext cx="8219256" cy="4349081"/>
          </a:xfrm>
        </p:spPr>
        <p:txBody>
          <a:bodyPr>
            <a:normAutofit fontScale="77500" lnSpcReduction="20000"/>
          </a:bodyPr>
          <a:lstStyle/>
          <a:p>
            <a:r>
              <a:rPr lang="cs-CZ" sz="36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- </a:t>
            </a:r>
            <a:r>
              <a:rPr lang="cs-CZ" sz="3600" dirty="0" smtClean="0">
                <a:solidFill>
                  <a:srgbClr val="FFFF00"/>
                </a:solidFill>
              </a:rPr>
              <a:t>musel odevzdávat určité dávky : </a:t>
            </a:r>
            <a:r>
              <a:rPr lang="cs-CZ" sz="3600" u="sng" dirty="0" smtClean="0">
                <a:solidFill>
                  <a:srgbClr val="FFFF00"/>
                </a:solidFill>
              </a:rPr>
              <a:t>naturální</a:t>
            </a:r>
            <a:r>
              <a:rPr lang="cs-CZ" sz="3600" dirty="0" smtClean="0">
                <a:solidFill>
                  <a:srgbClr val="FFFF00"/>
                </a:solidFill>
              </a:rPr>
              <a:t> /v podobě úrody/</a:t>
            </a:r>
          </a:p>
          <a:p>
            <a:r>
              <a:rPr lang="cs-CZ" sz="3600" u="sng" dirty="0" smtClean="0">
                <a:solidFill>
                  <a:srgbClr val="FFFF00"/>
                </a:solidFill>
              </a:rPr>
              <a:t>Peněžní</a:t>
            </a:r>
          </a:p>
          <a:p>
            <a:r>
              <a:rPr lang="cs-CZ" sz="3600" dirty="0">
                <a:solidFill>
                  <a:srgbClr val="FFFF00"/>
                </a:solidFill>
              </a:rPr>
              <a:t>s</a:t>
            </a:r>
            <a:r>
              <a:rPr lang="cs-CZ" sz="3600" dirty="0" smtClean="0">
                <a:solidFill>
                  <a:srgbClr val="FFFF00"/>
                </a:solidFill>
              </a:rPr>
              <a:t>vobodný  zemědělec  měl navíc ještě 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rgbClr val="FFFF00"/>
                </a:solidFill>
              </a:rPr>
              <a:t> </a:t>
            </a:r>
            <a:r>
              <a:rPr lang="cs-CZ" sz="3600" u="sng" dirty="0" smtClean="0">
                <a:solidFill>
                  <a:srgbClr val="FFFF00"/>
                </a:solidFill>
              </a:rPr>
              <a:t>vojenskou povinnost</a:t>
            </a:r>
            <a:endParaRPr lang="cs-CZ" sz="3600" u="sng" dirty="0">
              <a:solidFill>
                <a:srgbClr val="FFFF00"/>
              </a:solidFill>
            </a:endParaRPr>
          </a:p>
        </p:txBody>
      </p:sp>
      <p:pic>
        <p:nvPicPr>
          <p:cNvPr id="6146" name="Picture 2" descr="C:\Users\mzavisova\AppData\Local\Microsoft\Windows\Temporary Internet Files\Content.IE5\377NIBZT\MC9002315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581128"/>
            <a:ext cx="3194001" cy="2031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431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15616" y="1124744"/>
            <a:ext cx="7560840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2"/>
            <a:r>
              <a:rPr lang="cs-CZ" sz="2800" b="1" dirty="0">
                <a:solidFill>
                  <a:srgbClr val="FFFF00"/>
                </a:solidFill>
              </a:rPr>
              <a:t>ZDROJ OBRÁZKŮ A ILUSTRACÍ</a:t>
            </a:r>
          </a:p>
          <a:p>
            <a:pPr lvl="2"/>
            <a:r>
              <a:rPr lang="cs-CZ" sz="2800" b="1" dirty="0" smtClean="0">
                <a:solidFill>
                  <a:srgbClr val="FFFF00"/>
                </a:solidFill>
              </a:rPr>
              <a:t>www.office.microsoft.com </a:t>
            </a:r>
          </a:p>
          <a:p>
            <a:pPr marL="0" lvl="2"/>
            <a:r>
              <a:rPr lang="cs-CZ" sz="3600" b="1" dirty="0" smtClean="0">
                <a:solidFill>
                  <a:srgbClr val="FFFF00"/>
                </a:solidFill>
              </a:rPr>
              <a:t>     CITACE</a:t>
            </a:r>
            <a:r>
              <a:rPr lang="cs-CZ" sz="3600" b="1" dirty="0">
                <a:solidFill>
                  <a:srgbClr val="FFFF00"/>
                </a:solidFill>
              </a:rPr>
              <a:t>: archiv autora</a:t>
            </a:r>
          </a:p>
          <a:p>
            <a:endParaRPr lang="cs-CZ" sz="2800" b="1" dirty="0">
              <a:solidFill>
                <a:srgbClr val="FFFF00"/>
              </a:solidFill>
            </a:endParaRPr>
          </a:p>
          <a:p>
            <a:pPr>
              <a:spcBef>
                <a:spcPct val="50000"/>
              </a:spcBef>
            </a:pPr>
            <a:endParaRPr lang="cs-CZ" sz="2800" b="1" dirty="0">
              <a:solidFill>
                <a:srgbClr val="FFFF00"/>
              </a:solidFill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9761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Bubbles">
      <a:majorFont>
        <a:latin typeface="Impact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mic Sans M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Bubb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85000"/>
                <a:satMod val="150000"/>
              </a:schemeClr>
            </a:gs>
            <a:gs pos="35000">
              <a:schemeClr val="phClr">
                <a:tint val="70000"/>
                <a:shade val="90000"/>
                <a:alpha val="85000"/>
                <a:satMod val="200000"/>
              </a:schemeClr>
            </a:gs>
            <a:gs pos="100000">
              <a:schemeClr val="phClr"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gradFill rotWithShape="1">
          <a:gsLst>
            <a:gs pos="0">
              <a:schemeClr val="phClr">
                <a:shade val="40000"/>
                <a:satMod val="115000"/>
              </a:schemeClr>
            </a:gs>
            <a:gs pos="80000">
              <a:schemeClr val="phClr">
                <a:shade val="90000"/>
                <a:satMod val="130000"/>
              </a:schemeClr>
            </a:gs>
            <a:gs pos="100000">
              <a:schemeClr val="phClr">
                <a:shade val="100000"/>
                <a:satMod val="150000"/>
              </a:schemeClr>
            </a:gs>
          </a:gsLst>
          <a:lin ang="7800000" scaled="0"/>
        </a:grad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4450" cap="flat" cmpd="sng" algn="ctr">
          <a:solidFill>
            <a:schemeClr val="phClr">
              <a:alpha val="80000"/>
              <a:satMod val="110000"/>
            </a:schemeClr>
          </a:solidFill>
          <a:prstDash val="solid"/>
        </a:ln>
        <a:ln w="63500" cap="flat" cmpd="sng" algn="ctr">
          <a:solidFill>
            <a:schemeClr val="phClr">
              <a:alpha val="80000"/>
              <a:satMod val="115000"/>
            </a:schemeClr>
          </a:solidFill>
          <a:prstDash val="solid"/>
        </a:ln>
      </a:lnStyleLst>
      <a:effectStyleLst>
        <a:effectStyle>
          <a:effectLst>
            <a:innerShdw blurRad="50800" dist="25400" dir="13500000">
              <a:srgbClr val="FFFFFF">
                <a:alpha val="75000"/>
              </a:srgbClr>
            </a:innerShdw>
          </a:effectLst>
        </a:effectStyle>
        <a:effectStyle>
          <a:effectLst>
            <a:innerShdw blurRad="76200" dist="25400" dir="13500000">
              <a:srgbClr val="FFFFFF">
                <a:alpha val="75000"/>
              </a:srgbClr>
            </a:innerShdw>
            <a:reflection blurRad="63500" stA="35000" endPos="35000" dist="12700" dir="5400000" sy="-100000" rotWithShape="0"/>
          </a:effectLst>
        </a:effectStyle>
        <a:effectStyle>
          <a:effectLst>
            <a:reflection blurRad="63500" stA="35000" endPos="35000" dist="12700" dir="5400000" sy="-100000" rotWithShape="0"/>
          </a:effectLst>
          <a:scene3d>
            <a:camera prst="orthographicFront">
              <a:rot lat="0" lon="0" rev="0"/>
            </a:camera>
            <a:lightRig rig="balanced" dir="bl">
              <a:rot lat="0" lon="0" rev="7800000"/>
            </a:lightRig>
          </a:scene3d>
          <a:sp3d prstMaterial="translucentPowder">
            <a:bevelT h="50800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shade val="80000"/>
                <a:satMod val="125000"/>
              </a:schemeClr>
            </a:gs>
            <a:gs pos="100000">
              <a:schemeClr val="phClr">
                <a:tint val="100000"/>
                <a:satMod val="125000"/>
                <a:lumOff val="40000"/>
                <a:lumMod val="100000"/>
              </a:schemeClr>
            </a:gs>
          </a:gsLst>
          <a:lin ang="7800000" scaled="1"/>
        </a:gradFill>
        <a:gradFill rotWithShape="1">
          <a:gsLst>
            <a:gs pos="0">
              <a:schemeClr val="phClr">
                <a:shade val="95000"/>
                <a:lumMod val="95000"/>
              </a:schemeClr>
            </a:gs>
            <a:gs pos="60000">
              <a:schemeClr val="phClr">
                <a:satMod val="125000"/>
                <a:lumOff val="10000"/>
                <a:lumMod val="100000"/>
              </a:schemeClr>
            </a:gs>
            <a:gs pos="100000">
              <a:schemeClr val="phClr">
                <a:shade val="95000"/>
                <a:satMod val="135000"/>
                <a:lumOff val="50000"/>
                <a:lumMod val="100000"/>
              </a:schemeClr>
            </a:gs>
          </a:gsLst>
          <a:lin ang="0" scaled="1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Bubliny</Template>
  <TotalTime>150</TotalTime>
  <Words>255</Words>
  <Application>Microsoft Office PowerPoint</Application>
  <PresentationFormat>Předvádění na obrazovce (4:3)</PresentationFormat>
  <Paragraphs>53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1</vt:lpstr>
      <vt:lpstr>Prezentace aplikace PowerPoint</vt:lpstr>
      <vt:lpstr>Dělení  středověké  společnosti 7.třída</vt:lpstr>
      <vt:lpstr>Které tři vrstvy tvořily středověkou společnost ?</vt:lpstr>
      <vt:lpstr>Vyjmenuj panovnické tituly.</vt:lpstr>
      <vt:lpstr>Jak vznikla šlechta ?</vt:lpstr>
      <vt:lpstr>Kdo se mohl stát rytířem ?</vt:lpstr>
      <vt:lpstr>Vyjmenuj církevní hierarchii :</vt:lpstr>
      <vt:lpstr>Jaké měli zemědělci povinnosti ?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dějepis 7.tř.</dc:title>
  <dc:creator>MIL</dc:creator>
  <cp:lastModifiedBy>install</cp:lastModifiedBy>
  <cp:revision>26</cp:revision>
  <dcterms:created xsi:type="dcterms:W3CDTF">2011-09-17T19:52:19Z</dcterms:created>
  <dcterms:modified xsi:type="dcterms:W3CDTF">2012-03-03T19:29:10Z</dcterms:modified>
</cp:coreProperties>
</file>