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0" r:id="rId2"/>
    <p:sldId id="256" r:id="rId3"/>
    <p:sldId id="263" r:id="rId4"/>
    <p:sldId id="262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33034-3498-4677-B4EC-F3378CEBF5B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E9F27-4EFB-4289-AD92-1541F8D310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749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F7C85B6E-9059-4BB7-8412-4D558006E1BF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43438BD0-5496-49E3-B582-9D2A9271713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842148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Francká říše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Francká říše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se vznikem raně feudálního státu,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 franckou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říší a s jejími prvními panovníky.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se s uspořádáním raně feudálních států a formování národních států.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880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sz="2800" b="1" dirty="0" smtClean="0">
                <a:solidFill>
                  <a:schemeClr val="bg1"/>
                </a:solidFill>
              </a:rPr>
              <a:t>DĚJEPIS          </a:t>
            </a:r>
            <a:r>
              <a:rPr lang="cs-CZ" sz="2800" b="1" dirty="0" smtClean="0">
                <a:solidFill>
                  <a:schemeClr val="bg1"/>
                </a:solidFill>
              </a:rPr>
              <a:t>7.třída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Francká říše</a:t>
            </a:r>
            <a:endParaRPr lang="cs-CZ" sz="6600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mzavisova\AppData\Local\Microsoft\Windows\Temporary Internet Files\Content.IE5\VQOLH837\MC900233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762" y="3297238"/>
            <a:ext cx="3813857" cy="279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77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187624" y="332656"/>
            <a:ext cx="6480720" cy="23762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bg1"/>
                </a:solidFill>
              </a:rPr>
              <a:t>Kde se rozkládala Francká říše ?</a:t>
            </a:r>
            <a:endParaRPr lang="cs-CZ" sz="4000" b="1" i="1" dirty="0">
              <a:solidFill>
                <a:schemeClr val="bg1"/>
              </a:solidFill>
            </a:endParaRPr>
          </a:p>
        </p:txBody>
      </p:sp>
      <p:pic>
        <p:nvPicPr>
          <p:cNvPr id="4" name="Picture 6" descr="C:\Users\mzavisova\AppData\Local\Microsoft\Windows\Temporary Internet Files\Content.IE5\06NZPPYS\MC900055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740" y="2852936"/>
            <a:ext cx="146874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72732" y="2708920"/>
            <a:ext cx="6408712" cy="360040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Roku 476 se rozpadla západořímská říše a na jejím území, na dolním toku řeky Rýna, vznikla  francká říše, kterou Frankové později rozšiřovali.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46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75750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000" b="1" dirty="0" smtClean="0"/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000" b="1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0" y="1524000"/>
            <a:ext cx="8229600" cy="4572000"/>
          </a:xfrm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400" b="1" dirty="0" smtClean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1331640" y="281944"/>
            <a:ext cx="6696744" cy="1706895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bg1"/>
                </a:solidFill>
              </a:rPr>
              <a:t>Kdo se stal prvním králem Franků?</a:t>
            </a:r>
            <a:endParaRPr lang="cs-CZ" sz="4000" b="1" i="1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51520" y="2299354"/>
            <a:ext cx="6984776" cy="4104457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Roku 481 z rodu Merovejců byl zvolen král </a:t>
            </a:r>
            <a:r>
              <a:rPr lang="cs-CZ" sz="3200" b="1" dirty="0" err="1" smtClean="0">
                <a:solidFill>
                  <a:srgbClr val="FF0000"/>
                </a:solidFill>
              </a:rPr>
              <a:t>Chlodvík</a:t>
            </a:r>
            <a:r>
              <a:rPr lang="cs-CZ" sz="3200" dirty="0" smtClean="0">
                <a:solidFill>
                  <a:schemeClr val="bg1"/>
                </a:solidFill>
              </a:rPr>
              <a:t>, který přijal křesťanství a  vládl téměř třicet let.</a:t>
            </a:r>
          </a:p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9" name="Picture 2" descr="C:\Users\mzavisova\AppData\Local\Microsoft\Windows\Temporary Internet Files\Content.IE5\VQOLH837\MC9003103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712" y="3068960"/>
            <a:ext cx="1505775" cy="333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49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7584" y="188640"/>
            <a:ext cx="5688632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Kdo  byli majordomové ?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mzavisova\AppData\Local\Microsoft\Windows\Temporary Internet Files\Content.IE5\ODZTGHBE\MC900415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2149475" cy="3455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51520" y="2780928"/>
            <a:ext cx="5976664" cy="3168352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Byli to nejvýznamnější úředníci franckých králů, kteří se podíleli také na vládě.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38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683569" y="332657"/>
            <a:ext cx="6408712" cy="20162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chemeClr val="bg1"/>
                </a:solidFill>
              </a:rPr>
              <a:t>Kdo byl Karel </a:t>
            </a:r>
            <a:r>
              <a:rPr lang="cs-CZ" sz="4000" b="1" i="1" dirty="0" err="1" smtClean="0">
                <a:solidFill>
                  <a:schemeClr val="bg1"/>
                </a:solidFill>
              </a:rPr>
              <a:t>Martel</a:t>
            </a:r>
            <a:r>
              <a:rPr lang="cs-CZ" sz="4000" b="1" i="1" dirty="0" smtClean="0">
                <a:solidFill>
                  <a:schemeClr val="bg1"/>
                </a:solidFill>
              </a:rPr>
              <a:t> ?</a:t>
            </a:r>
            <a:endParaRPr lang="cs-CZ" sz="4000" b="1" i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1CU14HNI\MC9000345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067" y="3717032"/>
            <a:ext cx="2445469" cy="26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95536" y="3069343"/>
            <a:ext cx="5472608" cy="324036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Times New Roman" pitchFamily="18" charset="0"/>
              <a:buChar char="–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>
                <a:latin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</a:rPr>
              <a:t>yl to nejslavnější majordomus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Times New Roman" pitchFamily="18" charset="0"/>
              <a:buChar char="–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 dirty="0">
                <a:latin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</a:rPr>
              <a:t>astavil arabskou invazi do západní Evropy r.732 v bitvě u </a:t>
            </a:r>
            <a:r>
              <a:rPr lang="cs-CZ" sz="2400" dirty="0" err="1" smtClean="0">
                <a:latin typeface="Times New Roman" pitchFamily="18" charset="0"/>
              </a:rPr>
              <a:t>Poitiers</a:t>
            </a:r>
            <a:endParaRPr lang="cs-CZ" sz="2400" dirty="0" smtClean="0">
              <a:latin typeface="Times New Roman" pitchFamily="18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dirty="0" smtClean="0">
                <a:latin typeface="Times New Roman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14903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88924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3600" b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lvl="2"/>
            <a:r>
              <a:rPr lang="cs-CZ" sz="3600" b="1" dirty="0" smtClean="0">
                <a:solidFill>
                  <a:schemeClr val="bg1"/>
                </a:solidFill>
              </a:rPr>
              <a:t>www.office.microsoft.com </a:t>
            </a:r>
          </a:p>
          <a:p>
            <a:pPr lvl="2"/>
            <a:r>
              <a:rPr lang="cs-CZ" sz="3600" b="1" dirty="0" smtClean="0">
                <a:solidFill>
                  <a:schemeClr val="bg1"/>
                </a:solidFill>
              </a:rPr>
              <a:t>CITACE: archiv autora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56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63</TotalTime>
  <Words>172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Currency</vt:lpstr>
      <vt:lpstr>Prezentace aplikace PowerPoint</vt:lpstr>
      <vt:lpstr>Francká říše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9</cp:revision>
  <dcterms:created xsi:type="dcterms:W3CDTF">2012-02-29T17:16:41Z</dcterms:created>
  <dcterms:modified xsi:type="dcterms:W3CDTF">2012-03-11T16:45:07Z</dcterms:modified>
</cp:coreProperties>
</file>