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72" r:id="rId3"/>
    <p:sldId id="275" r:id="rId4"/>
    <p:sldId id="266" r:id="rId5"/>
    <p:sldId id="276" r:id="rId6"/>
    <p:sldId id="277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4BE2624-3BA5-401C-A17C-15C0D6CFC01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DB067CF-AA28-4754-AF6D-1307BE732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123357-4434-43B8-A569-7021A7767DC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D06A8B-D0BC-40C0-BF06-5D4F6A39D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9FEC0-2A61-420D-B023-5154F169686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EEC41-C191-4940-8278-947718C34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08C4C3C-0663-4616-8A97-55FE3793E61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D78A8E-2DE7-4312-9DB9-18904C3EA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F2374-548B-432D-8A9D-77A5EAA1C7A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E8353-8D8E-462C-815E-B8B992496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5A4327-D5BB-4B63-9816-51365E824C0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AD1EB7-4E44-485C-AE46-6FA8E4284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B59AF-7E21-475A-B49B-3E886D2E737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6D7B4-513D-4404-A40F-4D86872857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FD8D0F-3502-4D36-A6F5-CB7348B03C5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5DEAEA-BA04-4949-A1E6-DF2A6F0C0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EE7104-022F-4AF7-8C3D-517A1A9F6FA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6D4E7C-C55A-4D92-A784-DBAF55716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228221-C337-4303-ACF2-8BE341866C1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4E54DB-C2DF-41D5-ABC1-71A42CAC6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73A4A-BE2D-42C1-8340-A134B917CC2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34612-EDF0-4CA6-AB85-5EB57A739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BA78A-A602-44E2-9F3C-BE1D22A66A4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6A866-04B5-4971-AA09-F321D1084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4676C93-564F-4361-B9E4-F7B7F64C03E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05EE54D7-B2A5-47E8-9915-5206B4628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Soustava souřadnic v rovině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latin typeface="Gill Sans MT"/>
              </a:rPr>
              <a:t>VY_32_INOVACE_046_Soustava souřadnic v rovině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Soustava souřadnic v rovině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76375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Soustava souřadnic v rovině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matematice potřebujeme často určit polohu jednoho nebo více bodů na přímce, v rovině i prostoru.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 tohoto důvodu zavádíme soustavu souřadnic.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rovině používáme </a:t>
            </a:r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pravoúhlou soustavu souřadnic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Základem jsou přímky soustavy souřadnic, které se nazývají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osa x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osa 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Jsou to různoběžné přímky, které spolu svírají pravý úhel (90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Jejich průsečík se značí O a nazývá se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počátek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soustavy souřadnic.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Soustava souřadnic v rovině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Každý bod, který se nachází v dané soustavě souřadnic (Oxy) v rovině má své souřadnice.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[3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;5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]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3 – x-ová souřadnice bodu A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5 – y-ová souřadnice bodu A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 bodu A vedeme kolmice k oběma osám a jejich průsečíky jsou námi hledané souřadnice bodu A.</a:t>
            </a:r>
            <a:endParaRPr lang="cs-CZ" sz="2400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Soustava souřadnic v rovině </a:t>
            </a: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</a:rPr>
              <a:t>Oxy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8434" name="Zástupný symbol pro obsah 3" descr="Bod A.pn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979613" y="1916113"/>
            <a:ext cx="6307137" cy="3228975"/>
          </a:xfrm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</a:rPr>
              <a:t>Soustava souřadnic v rovině </a:t>
            </a: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</a:rPr>
              <a:t>Oxy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9458" name="Zástupný symbol pro obsah 3" descr="Souřadnice.pn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435100" y="1928813"/>
            <a:ext cx="6729413" cy="3444875"/>
          </a:xfrm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612</TotalTime>
  <Words>139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Soustava souřadnic v rovině</vt:lpstr>
      <vt:lpstr>Soustava souřadnic v rovině</vt:lpstr>
      <vt:lpstr>Soustava souřadnic v rovině</vt:lpstr>
      <vt:lpstr>Soustava souřadnic v rovině Oxy</vt:lpstr>
      <vt:lpstr>Soustava souřadnic v rovině Oxy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95</cp:revision>
  <dcterms:created xsi:type="dcterms:W3CDTF">2011-03-24T11:59:00Z</dcterms:created>
  <dcterms:modified xsi:type="dcterms:W3CDTF">2012-03-03T18:23:44Z</dcterms:modified>
</cp:coreProperties>
</file>