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71" r:id="rId6"/>
    <p:sldId id="272" r:id="rId7"/>
    <p:sldId id="260" r:id="rId8"/>
    <p:sldId id="261" r:id="rId9"/>
    <p:sldId id="262" r:id="rId10"/>
    <p:sldId id="263" r:id="rId11"/>
    <p:sldId id="265" r:id="rId12"/>
    <p:sldId id="266" r:id="rId13"/>
    <p:sldId id="268" r:id="rId14"/>
    <p:sldId id="264" r:id="rId15"/>
    <p:sldId id="279" r:id="rId16"/>
    <p:sldId id="278" r:id="rId17"/>
    <p:sldId id="277" r:id="rId18"/>
    <p:sldId id="27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BF2187"/>
    <a:srgbClr val="24B5BC"/>
    <a:srgbClr val="B22EA2"/>
    <a:srgbClr val="A5644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72114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VY_32_INOVACE_02_TEMA  </a:t>
          </a:r>
          <a:r>
            <a:rPr lang="cs-CZ" sz="2000" baseline="0" dirty="0" smtClean="0"/>
            <a:t>Jazyk  anglický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a MŠ Osoblaha,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Miroslava </a:t>
          </a:r>
          <a:r>
            <a:rPr lang="cs-CZ" sz="2000" dirty="0" err="1" smtClean="0"/>
            <a:t>Jarkulišová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</a:t>
          </a:r>
          <a:r>
            <a:rPr lang="cs-CZ" sz="2000" dirty="0" err="1" smtClean="0"/>
            <a:t>Clothes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CZ.1.07/1.4.09/21.0816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81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44DDDC9-8B08-45C7-B606-A4C623140107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2F8A145-5D10-46A6-A855-7739E42E7B54}" type="presOf" srcId="{4C35D32F-0EAB-4CD7-82EE-45574DC2A586}" destId="{8BEBB6EC-1DAA-4CAC-8A25-BC0FCBD5DBD5}" srcOrd="0" destOrd="0" presId="urn:microsoft.com/office/officeart/2005/8/layout/target3"/>
    <dgm:cxn modelId="{B5DB7902-713F-481A-AAC0-7A8B687EFECD}" type="presOf" srcId="{D1B46980-6531-4606-95E6-44980827E919}" destId="{6140AFEC-043D-4C43-A2F9-D0F5331DF3A3}" srcOrd="0" destOrd="0" presId="urn:microsoft.com/office/officeart/2005/8/layout/target3"/>
    <dgm:cxn modelId="{E4C6B603-B028-4A90-AB87-6B90F3EFA5E1}" type="presOf" srcId="{D8197B8C-B260-4A16-BDF4-0947B075E274}" destId="{5A5FFA88-C948-4069-8E93-59FA12366E83}" srcOrd="1" destOrd="0" presId="urn:microsoft.com/office/officeart/2005/8/layout/target3"/>
    <dgm:cxn modelId="{38A47E9E-52DA-43E4-AC6D-596D59502CC6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CB6E796-32A1-414E-B2B1-369BCAF403F1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4A63D36-6879-4ADC-B44C-8467F90D6FDC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961AD58-024C-4F5F-B2B4-6561E6E845BB}" type="presOf" srcId="{D1D4F407-5343-4D3F-B5B9-D407B03CAEB4}" destId="{AED2198E-93D5-4001-81B4-73124B309672}" srcOrd="1" destOrd="0" presId="urn:microsoft.com/office/officeart/2005/8/layout/target3"/>
    <dgm:cxn modelId="{5E632CEF-3A94-45B5-8E9B-1CC5855C66BA}" type="presOf" srcId="{4C35D32F-0EAB-4CD7-82EE-45574DC2A586}" destId="{890E4F0B-2866-4A3F-A3C7-2A14B1797930}" srcOrd="1" destOrd="0" presId="urn:microsoft.com/office/officeart/2005/8/layout/target3"/>
    <dgm:cxn modelId="{D3179126-4CD6-4926-80B4-AD3E857772E7}" type="presOf" srcId="{B651F6E3-6281-48DB-9319-2AEAFDAE7572}" destId="{6BB5E863-4638-4E1D-BFDE-399D028AC4ED}" srcOrd="1" destOrd="0" presId="urn:microsoft.com/office/officeart/2005/8/layout/target3"/>
    <dgm:cxn modelId="{181BDE8C-E87D-4869-8575-9A97C5543E87}" type="presOf" srcId="{D1B46980-6531-4606-95E6-44980827E919}" destId="{2BE915AB-18AA-4053-B92C-3BFC9ED204BB}" srcOrd="1" destOrd="0" presId="urn:microsoft.com/office/officeart/2005/8/layout/target3"/>
    <dgm:cxn modelId="{4950BAFB-FC94-4ED5-B27C-65DAA30AF4EB}" type="presParOf" srcId="{333A1088-737F-45CB-B68E-254E46348037}" destId="{F5ABB229-8D3B-4694-996A-96F23CF14429}" srcOrd="0" destOrd="0" presId="urn:microsoft.com/office/officeart/2005/8/layout/target3"/>
    <dgm:cxn modelId="{FC11D085-C26F-47D5-93F9-0013AEB5D4F1}" type="presParOf" srcId="{333A1088-737F-45CB-B68E-254E46348037}" destId="{F41139FD-01EE-4571-8B17-4FB00FC51163}" srcOrd="1" destOrd="0" presId="urn:microsoft.com/office/officeart/2005/8/layout/target3"/>
    <dgm:cxn modelId="{35370C3C-033D-499F-9D96-97D241065A77}" type="presParOf" srcId="{333A1088-737F-45CB-B68E-254E46348037}" destId="{D005CE8C-CC26-4C3E-AC11-E15060ECD759}" srcOrd="2" destOrd="0" presId="urn:microsoft.com/office/officeart/2005/8/layout/target3"/>
    <dgm:cxn modelId="{AB36F7C7-6DDE-4788-AA9E-34F5E7A3E3C3}" type="presParOf" srcId="{333A1088-737F-45CB-B68E-254E46348037}" destId="{2C702D82-9B77-49B7-9568-BB8EB47C3372}" srcOrd="3" destOrd="0" presId="urn:microsoft.com/office/officeart/2005/8/layout/target3"/>
    <dgm:cxn modelId="{EA9620D0-A21E-4804-8008-C926AA618230}" type="presParOf" srcId="{333A1088-737F-45CB-B68E-254E46348037}" destId="{A52A0455-90FF-4808-ABD0-F02540D31D5A}" srcOrd="4" destOrd="0" presId="urn:microsoft.com/office/officeart/2005/8/layout/target3"/>
    <dgm:cxn modelId="{DA2CA7AF-F8D9-4C0E-9141-D372295C40C5}" type="presParOf" srcId="{333A1088-737F-45CB-B68E-254E46348037}" destId="{6140AFEC-043D-4C43-A2F9-D0F5331DF3A3}" srcOrd="5" destOrd="0" presId="urn:microsoft.com/office/officeart/2005/8/layout/target3"/>
    <dgm:cxn modelId="{90534ACF-D197-462A-9B48-0F923830F6D2}" type="presParOf" srcId="{333A1088-737F-45CB-B68E-254E46348037}" destId="{9358AC05-5D7D-4327-9F80-1AD486AEA664}" srcOrd="6" destOrd="0" presId="urn:microsoft.com/office/officeart/2005/8/layout/target3"/>
    <dgm:cxn modelId="{F2B2303C-1825-47E6-BC29-CC96B1FF2541}" type="presParOf" srcId="{333A1088-737F-45CB-B68E-254E46348037}" destId="{313FC574-E1CD-4FB4-B054-0B805CE0447D}" srcOrd="7" destOrd="0" presId="urn:microsoft.com/office/officeart/2005/8/layout/target3"/>
    <dgm:cxn modelId="{011BE867-401E-4A9A-8446-B74F20B12C8C}" type="presParOf" srcId="{333A1088-737F-45CB-B68E-254E46348037}" destId="{619D679B-A015-4ECF-8348-D1034C574F40}" srcOrd="8" destOrd="0" presId="urn:microsoft.com/office/officeart/2005/8/layout/target3"/>
    <dgm:cxn modelId="{9C3EB44E-3ED8-4DF2-BFC1-ADDE4ACFD45E}" type="presParOf" srcId="{333A1088-737F-45CB-B68E-254E46348037}" destId="{322283A8-4A27-4CDA-BAE3-F381106A9174}" srcOrd="9" destOrd="0" presId="urn:microsoft.com/office/officeart/2005/8/layout/target3"/>
    <dgm:cxn modelId="{AAF7EFEE-CCE5-4022-9385-177FD798A8FD}" type="presParOf" srcId="{333A1088-737F-45CB-B68E-254E46348037}" destId="{FFC9F71D-1B4F-4AD9-A4A6-86ADEFC8AF5C}" srcOrd="10" destOrd="0" presId="urn:microsoft.com/office/officeart/2005/8/layout/target3"/>
    <dgm:cxn modelId="{EB6F1AFE-5541-4948-A4B2-5E6DA044461F}" type="presParOf" srcId="{333A1088-737F-45CB-B68E-254E46348037}" destId="{25B08C86-7E15-44DC-BE7F-FFB55DD49D12}" srcOrd="11" destOrd="0" presId="urn:microsoft.com/office/officeart/2005/8/layout/target3"/>
    <dgm:cxn modelId="{93215ACC-27DB-42F0-A7F4-2E6F2B301961}" type="presParOf" srcId="{333A1088-737F-45CB-B68E-254E46348037}" destId="{76644BE8-9D7C-4C09-B250-3D10AF48CBB7}" srcOrd="12" destOrd="0" presId="urn:microsoft.com/office/officeart/2005/8/layout/target3"/>
    <dgm:cxn modelId="{55F4AFFA-2919-4413-B994-6360C5D6EF60}" type="presParOf" srcId="{333A1088-737F-45CB-B68E-254E46348037}" destId="{EE85B701-7295-41C0-BA7A-34D3756A2AE6}" srcOrd="13" destOrd="0" presId="urn:microsoft.com/office/officeart/2005/8/layout/target3"/>
    <dgm:cxn modelId="{002726AC-ACF3-4C8E-A0A4-C048EFF5BCA1}" type="presParOf" srcId="{333A1088-737F-45CB-B68E-254E46348037}" destId="{8BEBB6EC-1DAA-4CAC-8A25-BC0FCBD5DBD5}" srcOrd="14" destOrd="0" presId="urn:microsoft.com/office/officeart/2005/8/layout/target3"/>
    <dgm:cxn modelId="{4F1C96CC-2644-4C9F-A76F-999377732F89}" type="presParOf" srcId="{333A1088-737F-45CB-B68E-254E46348037}" destId="{AED2198E-93D5-4001-81B4-73124B309672}" srcOrd="15" destOrd="0" presId="urn:microsoft.com/office/officeart/2005/8/layout/target3"/>
    <dgm:cxn modelId="{9BA0AE00-35AD-4BE9-BDC5-55583B9FEDAE}" type="presParOf" srcId="{333A1088-737F-45CB-B68E-254E46348037}" destId="{2BE915AB-18AA-4053-B92C-3BFC9ED204BB}" srcOrd="16" destOrd="0" presId="urn:microsoft.com/office/officeart/2005/8/layout/target3"/>
    <dgm:cxn modelId="{2F140B8E-9BB0-49F5-9D96-D9ACD2D8B4A6}" type="presParOf" srcId="{333A1088-737F-45CB-B68E-254E46348037}" destId="{6BB5E863-4638-4E1D-BFDE-399D028AC4ED}" srcOrd="17" destOrd="0" presId="urn:microsoft.com/office/officeart/2005/8/layout/target3"/>
    <dgm:cxn modelId="{A27802BC-666B-4982-91D9-11F859EFCEBE}" type="presParOf" srcId="{333A1088-737F-45CB-B68E-254E46348037}" destId="{5A5FFA88-C948-4069-8E93-59FA12366E83}" srcOrd="18" destOrd="0" presId="urn:microsoft.com/office/officeart/2005/8/layout/target3"/>
    <dgm:cxn modelId="{6AA55A8F-5C67-4685-9E80-1ADCF59E7BB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a MŠ Osoblaha, příspěvková organizace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Miroslava </a:t>
          </a:r>
          <a:r>
            <a:rPr lang="cs-CZ" sz="2000" kern="1200" dirty="0" err="1" smtClean="0"/>
            <a:t>Jarkulišová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VY_32_INOVACE_02_TEMA  </a:t>
          </a:r>
          <a:r>
            <a:rPr lang="cs-CZ" sz="2000" kern="1200" baseline="0" dirty="0" smtClean="0"/>
            <a:t>Jazyk  anglický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</a:t>
          </a:r>
          <a:r>
            <a:rPr lang="cs-CZ" sz="2000" kern="1200" dirty="0" err="1" smtClean="0"/>
            <a:t>Clothes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58417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CZ.1.07/1.4.09/21.0816</a:t>
          </a:r>
          <a:endParaRPr lang="cs-CZ" sz="2000" kern="1200" dirty="0"/>
        </a:p>
      </dsp:txBody>
      <dsp:txXfrm>
        <a:off x="1273857" y="158417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20.png"/><Relationship Id="rId3" Type="http://schemas.openxmlformats.org/officeDocument/2006/relationships/image" Target="../media/image30.jpeg"/><Relationship Id="rId21" Type="http://schemas.openxmlformats.org/officeDocument/2006/relationships/image" Target="../media/image46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19.png"/><Relationship Id="rId2" Type="http://schemas.openxmlformats.org/officeDocument/2006/relationships/hyperlink" Target="http://obrazky.cz/detail?q=svetr&amp;offset=21&amp;limit=20&amp;bUrlPar=filter=1&amp;resNum=21&amp;ref=http://obrazky.cz/?q=svetr&amp;resID=TQJZch8-uVD9lu_M7q0pWJwfOLYjz7byHSe6T72LNZM&amp;imgURL=http://www.treperenda.cz/data/katalog/NEU/003094n1.jpg&amp;pageURL=http://www.treperenda.cz/detail.asp?zbozi=2918&amp;imgX=198&amp;imgY=148&amp;imgSize=92&amp;thURL=http://media4.picsearch.com/is?TQJZch8-uVD9lu_M7q0pWJwfOLYjz7byHSe6T72LNZM&amp;thX=128&amp;thY=95&amp;qNoSite=svetr&amp;siteWWW=&amp;sId=Pgz9hQN_wSXxg4l1UaY0" TargetMode="External"/><Relationship Id="rId16" Type="http://schemas.openxmlformats.org/officeDocument/2006/relationships/image" Target="../media/image43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19" Type="http://schemas.openxmlformats.org/officeDocument/2006/relationships/image" Target="../media/image44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png"/><Relationship Id="rId7" Type="http://schemas.openxmlformats.org/officeDocument/2006/relationships/image" Target="../media/image3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11" Type="http://schemas.openxmlformats.org/officeDocument/2006/relationships/image" Target="../media/image54.png"/><Relationship Id="rId5" Type="http://schemas.openxmlformats.org/officeDocument/2006/relationships/image" Target="../media/image49.png"/><Relationship Id="rId10" Type="http://schemas.openxmlformats.org/officeDocument/2006/relationships/image" Target="../media/image53.png"/><Relationship Id="rId4" Type="http://schemas.openxmlformats.org/officeDocument/2006/relationships/image" Target="../media/image35.png"/><Relationship Id="rId9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0.jpeg"/><Relationship Id="rId7" Type="http://schemas.openxmlformats.org/officeDocument/2006/relationships/image" Target="../media/image40.png"/><Relationship Id="rId2" Type="http://schemas.openxmlformats.org/officeDocument/2006/relationships/hyperlink" Target="http://obrazky.cz/detail?q=svetr&amp;offset=21&amp;limit=20&amp;bUrlPar=filter=1&amp;resNum=21&amp;ref=http://obrazky.cz/?q=svetr&amp;resID=TQJZch8-uVD9lu_M7q0pWJwfOLYjz7byHSe6T72LNZM&amp;imgURL=http://www.treperenda.cz/data/katalog/NEU/003094n1.jpg&amp;pageURL=http://www.treperenda.cz/detail.asp?zbozi=2918&amp;imgX=198&amp;imgY=148&amp;imgSize=92&amp;thURL=http://media4.picsearch.com/is?TQJZch8-uVD9lu_M7q0pWJwfOLYjz7byHSe6T72LNZM&amp;thX=128&amp;thY=95&amp;qNoSite=svetr&amp;siteWWW=&amp;sId=Pgz9hQN_wSXxg4l1UaY0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11" Type="http://schemas.openxmlformats.org/officeDocument/2006/relationships/image" Target="../media/image56.png"/><Relationship Id="rId5" Type="http://schemas.openxmlformats.org/officeDocument/2006/relationships/image" Target="../media/image41.png"/><Relationship Id="rId10" Type="http://schemas.openxmlformats.org/officeDocument/2006/relationships/image" Target="../media/image20.png"/><Relationship Id="rId4" Type="http://schemas.openxmlformats.org/officeDocument/2006/relationships/image" Target="../media/image31.png"/><Relationship Id="rId9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6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dilkove.cz/tricka-tilka-kosile/2609-zlute-tricko-s-kratkym-rukavem.html" TargetMode="External"/><Relationship Id="rId3" Type="http://schemas.openxmlformats.org/officeDocument/2006/relationships/hyperlink" Target="http://www.proklukyaholky.cz/store/department-3-kolekce-hello-kitty.html" TargetMode="External"/><Relationship Id="rId7" Type="http://schemas.openxmlformats.org/officeDocument/2006/relationships/hyperlink" Target="http://www.proklukyaholky.cz/store/goods-lamal92-3-hello-kitty--nocni-kosile--ruzova.html" TargetMode="External"/><Relationship Id="rId2" Type="http://schemas.openxmlformats.org/officeDocument/2006/relationships/hyperlink" Target="http://www.okpradlo.cz/podprsenka-32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proklukyaholky.cz/store/goods-Lamal8-3-hello-kitty--ruzova-vzorovana-mikina.html" TargetMode="External"/><Relationship Id="rId11" Type="http://schemas.openxmlformats.org/officeDocument/2006/relationships/hyperlink" Target="http://shop.dela.cz/index.php?main_page=popup_image&amp;pID=20307&amp;zenid=ccf8360b052559c74989b62638fd81eb" TargetMode="External"/><Relationship Id="rId5" Type="http://schemas.openxmlformats.org/officeDocument/2006/relationships/hyperlink" Target="http://www.proklukyaholky.cz/store/goods-Lamal59-3-hello-kitty--dziny-denim-divci-ws42807.html" TargetMode="External"/><Relationship Id="rId10" Type="http://schemas.openxmlformats.org/officeDocument/2006/relationships/hyperlink" Target="http://eshop.sam73.cz/33-divci-kalhoty-gk-09-205-zelena-tyrkys" TargetMode="External"/><Relationship Id="rId4" Type="http://schemas.openxmlformats.org/officeDocument/2006/relationships/hyperlink" Target="http://www.proklukyaholky.cz/store/goods-Lamal12-3-hello-kitty--tricko-s-kratkym-rukavem-modre.html" TargetMode="External"/><Relationship Id="rId9" Type="http://schemas.openxmlformats.org/officeDocument/2006/relationships/hyperlink" Target="http://www.kontraband.cz/mikiny-detske/3176-mikina-detska-meatfly-plaid-logo-kids-c.html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alens.cz/halens/herren/accessories/ties/Kravata__m419581.html" TargetMode="External"/><Relationship Id="rId3" Type="http://schemas.openxmlformats.org/officeDocument/2006/relationships/hyperlink" Target="http://www.halens.cz/halens/damen/clothes/trousers_shorts/jeans/Dziny__http:/www.halens.cz/halens/damen/clothes/trousers_shorts/jeans/Dziny__" TargetMode="External"/><Relationship Id="rId7" Type="http://schemas.openxmlformats.org/officeDocument/2006/relationships/hyperlink" Target="http://www.pingusport.cz/zbozi/3410/Saty-REJOICE---LIME-TREE.htm" TargetMode="External"/><Relationship Id="rId2" Type="http://schemas.openxmlformats.org/officeDocument/2006/relationships/hyperlink" Target="http://www.halens.cz/halens/damen/clothes/waesche/bhs/sports_bra/Podprsenka__m435017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alens.cz/halens/damen/z_accessoiries/scarf/x160xE1l__m422374.html" TargetMode="External"/><Relationship Id="rId11" Type="http://schemas.openxmlformats.org/officeDocument/2006/relationships/hyperlink" Target="http://www.anhelo.cz/fotky10555/fotos/_vyr_214ponozky-detske-bavlna-spandex-15.jpg" TargetMode="External"/><Relationship Id="rId5" Type="http://schemas.openxmlformats.org/officeDocument/2006/relationships/hyperlink" Target="http://www.halens.cz/halens/herren/clothes/trousers_shorts_knitted/shorts/x160ortky__m422096.html" TargetMode="External"/><Relationship Id="rId10" Type="http://schemas.openxmlformats.org/officeDocument/2006/relationships/hyperlink" Target="http://www.e-detskeboty.cz/e-detskeboty/eshop/2-1-PONOZKY-A-PUNCOCHACE/32-2-Puncochace/5/545-Detske-puncochace-s-prouzky" TargetMode="External"/><Relationship Id="rId4" Type="http://schemas.openxmlformats.org/officeDocument/2006/relationships/hyperlink" Target="http://www.halens.cz/halens/herren/accessories/ties/Kravata,-2ks__m421535.htmlhttp:/www.halens.cz/halens/damen/clothes/waesche/bhs/sports_bra/Podprsenka__m435017.html" TargetMode="External"/><Relationship Id="rId9" Type="http://schemas.openxmlformats.org/officeDocument/2006/relationships/hyperlink" Target="http://www.e-detskeboty.cz/e-detskeboty/eshop/2-1-PONOZKY-A-PUNCOCHACE/32-2-Puncochace/5/663-Detske-puncochace-s-puntiky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dvidekshop.cz/files/product/270/preview.jpg" TargetMode="External"/><Relationship Id="rId3" Type="http://schemas.openxmlformats.org/officeDocument/2006/relationships/hyperlink" Target="http://www.taktickavystroj.cz/images/prohttp:/www.treperenda.cz/data/katalog/NEU/003094n1.jpgdukt/k1" TargetMode="External"/><Relationship Id="rId7" Type="http://schemas.openxmlformats.org/officeDocument/2006/relationships/hyperlink" Target="http://www.trikavbrne.cz/media/catalog/product/cache/1/image/5e06319eda06f020e43594a9c230972d/f/i/file_31_114.jpg" TargetMode="External"/><Relationship Id="rId2" Type="http://schemas.openxmlformats.org/officeDocument/2006/relationships/hyperlink" Target="http://office.microsoft.com/cs-cz/images/results.aspx?qu=obu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otyaobuv.cz/assets/clanky/2010-01/clanek00066/upload/photo/tip-na-nakup-hnede-kozacky-nizke-i-vysoke_12628613101.jpeg" TargetMode="External"/><Relationship Id="rId11" Type="http://schemas.openxmlformats.org/officeDocument/2006/relationships/hyperlink" Target="http://media.snowboard-online.cz/common/tn2/photos/products/p250_15797000_124939343904.jpg" TargetMode="External"/><Relationship Id="rId5" Type="http://schemas.openxmlformats.org/officeDocument/2006/relationships/hyperlink" Target="http://www.elegance-moda.cz/1782-6520-large/damsky-zimni-perovy-kabat-s-kapuci-fialovy-veltex.jpg" TargetMode="External"/><Relationship Id="rId10" Type="http://schemas.openxmlformats.org/officeDocument/2006/relationships/hyperlink" Target="http://www.medvidekshop.cz/files/product/710/preview.jpg" TargetMode="External"/><Relationship Id="rId4" Type="http://schemas.openxmlformats.org/officeDocument/2006/relationships/hyperlink" Target="http://www.treperenda.cz/data/katalog/NEU/003094n1.jpg4_detail/k110/320801-11.jpg" TargetMode="External"/><Relationship Id="rId9" Type="http://schemas.openxmlformats.org/officeDocument/2006/relationships/hyperlink" Target="http://www.fitstar.cz/Fotografie/Zbozi/250px/b24974656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armyshop.cz/zbozi/Kosile/SubCategoryKosile.jpg" TargetMode="External"/><Relationship Id="rId3" Type="http://schemas.openxmlformats.org/officeDocument/2006/relationships/hyperlink" Target="http://office.microsoft.com/cs-cz/images/similar.aspx" TargetMode="External"/><Relationship Id="rId7" Type="http://schemas.openxmlformats.org/officeDocument/2006/relationships/hyperlink" Target="http://www.darky2000.cz/images/Products/3116005_midi.jpg" TargetMode="External"/><Relationship Id="rId2" Type="http://schemas.openxmlformats.org/officeDocument/2006/relationships/hyperlink" Target="http://office.microsoft.com/cs-cz/images/results.aspx?ex=2&amp;qu=kalhoty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omlazeni.cz/images/bazar/obleceni-86.png" TargetMode="External"/><Relationship Id="rId5" Type="http://schemas.openxmlformats.org/officeDocument/2006/relationships/hyperlink" Target="http://www.borasport.cz/_cms/gf/modules/aktuality/6170_04_Premium.jpg" TargetMode="External"/><Relationship Id="rId10" Type="http://schemas.openxmlformats.org/officeDocument/2006/relationships/hyperlink" Target="http://www.patacana.cz/shop/images/leftbottom.jpg" TargetMode="External"/><Relationship Id="rId4" Type="http://schemas.openxmlformats.org/officeDocument/2006/relationships/hyperlink" Target="http://www.factoryoutlet.cz/" TargetMode="External"/><Relationship Id="rId9" Type="http://schemas.openxmlformats.org/officeDocument/2006/relationships/hyperlink" Target="http://eshop.oriental.cz/Fotografie/Zbozi/250px/3660Chalenkabezov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967597646"/>
              </p:ext>
            </p:extLst>
          </p:nvPr>
        </p:nvGraphicFramePr>
        <p:xfrm>
          <a:off x="797024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67741" y="3873054"/>
            <a:ext cx="8458200" cy="91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cs-CZ" sz="4000" b="1" dirty="0" err="1">
                <a:solidFill>
                  <a:srgbClr val="000000"/>
                </a:solidFill>
                <a:latin typeface="Calibri" pitchFamily="34" charset="0"/>
              </a:rPr>
              <a:t>clothes</a:t>
            </a:r>
            <a:endParaRPr lang="cs-CZ" sz="4000" b="1" dirty="0"/>
          </a:p>
        </p:txBody>
      </p:sp>
      <p:pic>
        <p:nvPicPr>
          <p:cNvPr id="2052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013176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0186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1315195"/>
              </p:ext>
            </p:extLst>
          </p:nvPr>
        </p:nvGraphicFramePr>
        <p:xfrm>
          <a:off x="1763688" y="1412776"/>
          <a:ext cx="6384032" cy="2206016"/>
        </p:xfrm>
        <a:graphic>
          <a:graphicData uri="http://schemas.openxmlformats.org/drawingml/2006/table">
            <a:tbl>
              <a:tblPr/>
              <a:tblGrid>
                <a:gridCol w="2664296"/>
                <a:gridCol w="3719736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leden 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Zopakování a procvičení slovní zásoby tématu –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clothes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(oblečení),   I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wearing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…………, vazba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There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/are, tvorba jednoduchých vět, využití  v reálné situaci,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plural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 X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singular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3780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CLOTHES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620688"/>
            <a:ext cx="4040188" cy="63976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For</a:t>
            </a:r>
            <a:r>
              <a:rPr lang="cs-CZ" sz="3200" b="1" dirty="0" smtClean="0">
                <a:solidFill>
                  <a:srgbClr val="FF0000"/>
                </a:solidFill>
              </a:rPr>
              <a:t>  </a:t>
            </a:r>
            <a:r>
              <a:rPr lang="cs-CZ" sz="3200" b="1" dirty="0" err="1" smtClean="0">
                <a:solidFill>
                  <a:srgbClr val="FF0000"/>
                </a:solidFill>
              </a:rPr>
              <a:t>boys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4008" y="620688"/>
            <a:ext cx="4292241" cy="639762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sz="3200" b="1" dirty="0" err="1" smtClean="0">
                <a:solidFill>
                  <a:srgbClr val="FFFF00"/>
                </a:solidFill>
              </a:rPr>
              <a:t>For</a:t>
            </a:r>
            <a:r>
              <a:rPr lang="cs-CZ" sz="3200" b="1" dirty="0" smtClean="0">
                <a:solidFill>
                  <a:srgbClr val="FFFF00"/>
                </a:solidFill>
              </a:rPr>
              <a:t> </a:t>
            </a:r>
            <a:r>
              <a:rPr lang="cs-CZ" sz="3200" b="1" dirty="0" err="1" smtClean="0">
                <a:solidFill>
                  <a:srgbClr val="FFFF00"/>
                </a:solidFill>
              </a:rPr>
              <a:t>girls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323528" y="1340768"/>
            <a:ext cx="4290556" cy="3941763"/>
          </a:xfrm>
          <a:solidFill>
            <a:srgbClr val="FFFF00"/>
          </a:solidFill>
        </p:spPr>
        <p:txBody>
          <a:bodyPr>
            <a:normAutofit fontScale="92500"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a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shirt</a:t>
            </a:r>
            <a:r>
              <a:rPr lang="cs-CZ" b="1" dirty="0" smtClean="0">
                <a:solidFill>
                  <a:srgbClr val="0070C0"/>
                </a:solidFill>
              </a:rPr>
              <a:t>                 košile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a T- </a:t>
            </a:r>
            <a:r>
              <a:rPr lang="cs-CZ" b="1" dirty="0" err="1" smtClean="0">
                <a:solidFill>
                  <a:srgbClr val="0070C0"/>
                </a:solidFill>
              </a:rPr>
              <a:t>shirt</a:t>
            </a:r>
            <a:r>
              <a:rPr lang="cs-CZ" b="1" dirty="0" smtClean="0">
                <a:solidFill>
                  <a:srgbClr val="0070C0"/>
                </a:solidFill>
              </a:rPr>
              <a:t>             tričko</a:t>
            </a:r>
          </a:p>
          <a:p>
            <a:r>
              <a:rPr lang="cs-CZ" b="1" dirty="0">
                <a:solidFill>
                  <a:srgbClr val="0070C0"/>
                </a:solidFill>
              </a:rPr>
              <a:t>a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jacket</a:t>
            </a:r>
            <a:r>
              <a:rPr lang="cs-CZ" b="1" dirty="0" smtClean="0">
                <a:solidFill>
                  <a:srgbClr val="0070C0"/>
                </a:solidFill>
              </a:rPr>
              <a:t>               bunda 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a </a:t>
            </a:r>
            <a:r>
              <a:rPr lang="cs-CZ" b="1" dirty="0" err="1" smtClean="0">
                <a:solidFill>
                  <a:srgbClr val="0070C0"/>
                </a:solidFill>
              </a:rPr>
              <a:t>sweater</a:t>
            </a:r>
            <a:r>
              <a:rPr lang="cs-CZ" b="1" dirty="0" smtClean="0">
                <a:solidFill>
                  <a:srgbClr val="0070C0"/>
                </a:solidFill>
              </a:rPr>
              <a:t>           svetr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a </a:t>
            </a:r>
            <a:r>
              <a:rPr lang="cs-CZ" b="1" dirty="0" err="1" smtClean="0">
                <a:solidFill>
                  <a:srgbClr val="0070C0"/>
                </a:solidFill>
              </a:rPr>
              <a:t>sweatshirt</a:t>
            </a:r>
            <a:r>
              <a:rPr lang="cs-CZ" b="1" dirty="0" smtClean="0">
                <a:solidFill>
                  <a:srgbClr val="0070C0"/>
                </a:solidFill>
              </a:rPr>
              <a:t>       mikina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a cap                    čepice</a:t>
            </a:r>
          </a:p>
          <a:p>
            <a:r>
              <a:rPr lang="cs-CZ" b="1" dirty="0" err="1">
                <a:solidFill>
                  <a:srgbClr val="0070C0"/>
                </a:solidFill>
              </a:rPr>
              <a:t>j</a:t>
            </a:r>
            <a:r>
              <a:rPr lang="cs-CZ" b="1" dirty="0" err="1" smtClean="0">
                <a:solidFill>
                  <a:srgbClr val="0070C0"/>
                </a:solidFill>
              </a:rPr>
              <a:t>eans</a:t>
            </a:r>
            <a:r>
              <a:rPr lang="cs-CZ" b="1" dirty="0" smtClean="0">
                <a:solidFill>
                  <a:srgbClr val="0070C0"/>
                </a:solidFill>
              </a:rPr>
              <a:t>                    džíny</a:t>
            </a:r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err="1">
                <a:solidFill>
                  <a:srgbClr val="0070C0"/>
                </a:solidFill>
              </a:rPr>
              <a:t>s</a:t>
            </a:r>
            <a:r>
              <a:rPr lang="cs-CZ" b="1" dirty="0" err="1" smtClean="0">
                <a:solidFill>
                  <a:srgbClr val="0070C0"/>
                </a:solidFill>
              </a:rPr>
              <a:t>ocks</a:t>
            </a:r>
            <a:r>
              <a:rPr lang="cs-CZ" b="1" dirty="0" smtClean="0">
                <a:solidFill>
                  <a:srgbClr val="0070C0"/>
                </a:solidFill>
              </a:rPr>
              <a:t>                    ponožky</a:t>
            </a:r>
          </a:p>
          <a:p>
            <a:r>
              <a:rPr lang="cs-CZ" b="1" dirty="0" err="1">
                <a:solidFill>
                  <a:srgbClr val="0070C0"/>
                </a:solidFill>
              </a:rPr>
              <a:t>s</a:t>
            </a:r>
            <a:r>
              <a:rPr lang="cs-CZ" b="1" dirty="0" err="1" smtClean="0">
                <a:solidFill>
                  <a:srgbClr val="0070C0"/>
                </a:solidFill>
              </a:rPr>
              <a:t>hoes</a:t>
            </a:r>
            <a:r>
              <a:rPr lang="cs-CZ" b="1" dirty="0" smtClean="0">
                <a:solidFill>
                  <a:srgbClr val="0070C0"/>
                </a:solidFill>
              </a:rPr>
              <a:t>                   boty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dress</a:t>
            </a:r>
            <a:r>
              <a:rPr lang="cs-CZ" dirty="0" smtClean="0">
                <a:solidFill>
                  <a:srgbClr val="FF0000"/>
                </a:solidFill>
              </a:rPr>
              <a:t>                  šaty  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skirt</a:t>
            </a:r>
            <a:r>
              <a:rPr lang="cs-CZ" dirty="0" smtClean="0">
                <a:solidFill>
                  <a:srgbClr val="FF0000"/>
                </a:solidFill>
              </a:rPr>
              <a:t>                    sukně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blouse</a:t>
            </a:r>
            <a:r>
              <a:rPr lang="cs-CZ" dirty="0" smtClean="0">
                <a:solidFill>
                  <a:srgbClr val="FF0000"/>
                </a:solidFill>
              </a:rPr>
              <a:t>                halenka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sweater</a:t>
            </a:r>
            <a:r>
              <a:rPr lang="cs-CZ" dirty="0" smtClean="0">
                <a:solidFill>
                  <a:srgbClr val="FF0000"/>
                </a:solidFill>
              </a:rPr>
              <a:t>              svetr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shirt</a:t>
            </a:r>
            <a:r>
              <a:rPr lang="cs-CZ" dirty="0" smtClean="0">
                <a:solidFill>
                  <a:srgbClr val="FF0000"/>
                </a:solidFill>
              </a:rPr>
              <a:t>                    košile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sweatshirt</a:t>
            </a:r>
            <a:r>
              <a:rPr lang="cs-CZ" dirty="0" smtClean="0">
                <a:solidFill>
                  <a:srgbClr val="FF0000"/>
                </a:solidFill>
              </a:rPr>
              <a:t>          mikina</a:t>
            </a:r>
          </a:p>
          <a:p>
            <a:r>
              <a:rPr lang="cs-CZ" dirty="0" err="1">
                <a:solidFill>
                  <a:srgbClr val="FF0000"/>
                </a:solidFill>
              </a:rPr>
              <a:t>t</a:t>
            </a:r>
            <a:r>
              <a:rPr lang="cs-CZ" dirty="0" err="1" smtClean="0">
                <a:solidFill>
                  <a:srgbClr val="FF0000"/>
                </a:solidFill>
              </a:rPr>
              <a:t>ights</a:t>
            </a:r>
            <a:r>
              <a:rPr lang="cs-CZ" dirty="0" smtClean="0">
                <a:solidFill>
                  <a:srgbClr val="FF0000"/>
                </a:solidFill>
              </a:rPr>
              <a:t>                     punčocháče</a:t>
            </a:r>
          </a:p>
          <a:p>
            <a:r>
              <a:rPr lang="cs-CZ" dirty="0" err="1">
                <a:solidFill>
                  <a:srgbClr val="FF0000"/>
                </a:solidFill>
              </a:rPr>
              <a:t>t</a:t>
            </a:r>
            <a:r>
              <a:rPr lang="cs-CZ" dirty="0" err="1" smtClean="0">
                <a:solidFill>
                  <a:srgbClr val="FF0000"/>
                </a:solidFill>
              </a:rPr>
              <a:t>rousers</a:t>
            </a:r>
            <a:r>
              <a:rPr lang="cs-CZ" dirty="0" smtClean="0">
                <a:solidFill>
                  <a:srgbClr val="FF0000"/>
                </a:solidFill>
              </a:rPr>
              <a:t>                 kalhoty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knee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socks</a:t>
            </a:r>
            <a:r>
              <a:rPr lang="cs-CZ" dirty="0" smtClean="0">
                <a:solidFill>
                  <a:srgbClr val="FF0000"/>
                </a:solidFill>
              </a:rPr>
              <a:t>            podkolenky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612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7" grpId="0" build="p" animBg="1"/>
      <p:bldP spid="6" grpId="0" build="p" animBg="1"/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err="1" smtClean="0"/>
              <a:t>Guess</a:t>
            </a:r>
            <a:r>
              <a:rPr lang="cs-CZ" dirty="0" smtClean="0"/>
              <a:t>. </a:t>
            </a:r>
            <a:r>
              <a:rPr lang="cs-CZ" dirty="0" err="1" smtClean="0"/>
              <a:t>What</a:t>
            </a:r>
            <a:r>
              <a:rPr lang="cs-CZ" dirty="0" smtClean="0"/>
              <a:t> are these </a:t>
            </a:r>
            <a:r>
              <a:rPr lang="cs-CZ" dirty="0" err="1" smtClean="0"/>
              <a:t>pictures</a:t>
            </a:r>
            <a:r>
              <a:rPr lang="cs-CZ" dirty="0" smtClean="0"/>
              <a:t> 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6699" y="3154113"/>
            <a:ext cx="1277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T-</a:t>
            </a:r>
            <a:r>
              <a:rPr lang="cs-CZ" sz="2400" dirty="0" err="1" smtClean="0"/>
              <a:t>shirt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78124" y="3224674"/>
            <a:ext cx="1700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sweatshirt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19021" y="3185732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 </a:t>
            </a:r>
            <a:r>
              <a:rPr lang="cs-CZ" sz="2400" dirty="0" err="1" smtClean="0"/>
              <a:t>skirt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31197" y="3641853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jeans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36699" y="6190586"/>
            <a:ext cx="1210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trousers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87060" y="6178571"/>
            <a:ext cx="1060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dress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07737" y="6024506"/>
            <a:ext cx="853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socks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02852" y="6024507"/>
            <a:ext cx="6742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cap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704" y="1521588"/>
            <a:ext cx="1574622" cy="1574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2259" y="1590560"/>
            <a:ext cx="1705372" cy="1642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7497" y="1908743"/>
            <a:ext cx="17859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7976" y="1741173"/>
            <a:ext cx="865118" cy="179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6699" y="3999753"/>
            <a:ext cx="1087584" cy="2171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43900"/>
            <a:ext cx="1373138" cy="137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6207" y="4102123"/>
            <a:ext cx="1922383" cy="1922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5206"/>
            <a:ext cx="1372538" cy="1720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59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57150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            </a:t>
            </a:r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wearing</a:t>
            </a:r>
            <a:r>
              <a:rPr lang="cs-CZ" dirty="0" smtClean="0"/>
              <a:t>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267200" cy="4724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Are </a:t>
            </a:r>
            <a:r>
              <a:rPr lang="cs-CZ" b="1" dirty="0" err="1" smtClean="0">
                <a:solidFill>
                  <a:srgbClr val="FF0000"/>
                </a:solidFill>
              </a:rPr>
              <a:t>you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a 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sweatshirt</a:t>
            </a:r>
            <a:r>
              <a:rPr lang="cs-CZ" dirty="0" smtClean="0"/>
              <a:t> ?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Are </a:t>
            </a:r>
            <a:r>
              <a:rPr lang="cs-CZ" b="1" dirty="0" err="1" smtClean="0">
                <a:solidFill>
                  <a:srgbClr val="FF0000"/>
                </a:solidFill>
              </a:rPr>
              <a:t>you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 a blue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jacket</a:t>
            </a:r>
            <a:r>
              <a:rPr lang="cs-CZ" dirty="0" smtClean="0"/>
              <a:t> ?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Are </a:t>
            </a:r>
            <a:r>
              <a:rPr lang="cs-CZ" b="1" dirty="0" err="1" smtClean="0">
                <a:solidFill>
                  <a:srgbClr val="FF0000"/>
                </a:solidFill>
              </a:rPr>
              <a:t>you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 </a:t>
            </a:r>
            <a:r>
              <a:rPr lang="cs-CZ" dirty="0" err="1" smtClean="0"/>
              <a:t>black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trousers</a:t>
            </a:r>
            <a:r>
              <a:rPr lang="cs-CZ" dirty="0" smtClean="0"/>
              <a:t> ?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Are </a:t>
            </a:r>
            <a:r>
              <a:rPr lang="cs-CZ" b="1" dirty="0" err="1" smtClean="0">
                <a:solidFill>
                  <a:srgbClr val="FF0000"/>
                </a:solidFill>
              </a:rPr>
              <a:t>you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 a green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skirt</a:t>
            </a:r>
            <a:r>
              <a:rPr lang="cs-CZ" dirty="0" smtClean="0"/>
              <a:t> ?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Are </a:t>
            </a:r>
            <a:r>
              <a:rPr lang="cs-CZ" b="1" dirty="0" err="1" smtClean="0">
                <a:solidFill>
                  <a:srgbClr val="FF0000"/>
                </a:solidFill>
              </a:rPr>
              <a:t>you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shoes</a:t>
            </a:r>
            <a:r>
              <a:rPr lang="cs-CZ" dirty="0" smtClean="0"/>
              <a:t> ?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a </a:t>
            </a:r>
            <a:r>
              <a:rPr lang="cs-CZ" dirty="0" err="1" smtClean="0"/>
              <a:t>red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sweatshirt</a:t>
            </a:r>
            <a:r>
              <a:rPr lang="cs-CZ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No, 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>
                <a:solidFill>
                  <a:srgbClr val="FF0000"/>
                </a:solidFill>
              </a:rPr>
              <a:t> not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 a blue </a:t>
            </a:r>
            <a:r>
              <a:rPr lang="cs-CZ" dirty="0" err="1" smtClean="0"/>
              <a:t>jacket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No, 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>
                <a:solidFill>
                  <a:srgbClr val="FF0000"/>
                </a:solidFill>
              </a:rPr>
              <a:t> not </a:t>
            </a:r>
            <a:r>
              <a:rPr lang="cs-CZ" dirty="0" smtClean="0"/>
              <a:t>( I´ m not).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wear</a:t>
            </a:r>
            <a:r>
              <a:rPr lang="cs-CZ" b="1" dirty="0" err="1" smtClean="0">
                <a:solidFill>
                  <a:srgbClr val="00B050"/>
                </a:solidFill>
              </a:rPr>
              <a:t>ing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shoes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272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28575">
            <a:solidFill>
              <a:srgbClr val="FFFF00"/>
            </a:solidFill>
          </a:ln>
        </p:spPr>
        <p:txBody>
          <a:bodyPr/>
          <a:lstStyle/>
          <a:p>
            <a:r>
              <a:rPr lang="cs-CZ" dirty="0" smtClean="0"/>
              <a:t>         </a:t>
            </a:r>
            <a:r>
              <a:rPr lang="cs-CZ" b="1" dirty="0" err="1" smtClean="0">
                <a:solidFill>
                  <a:srgbClr val="FFFF00"/>
                </a:solidFill>
              </a:rPr>
              <a:t>Complete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the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missing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words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65303" y="1526058"/>
            <a:ext cx="8686800" cy="452596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  blue </a:t>
            </a:r>
            <a:r>
              <a:rPr lang="cs-CZ" sz="2800" dirty="0" err="1" smtClean="0"/>
              <a:t>jeans</a:t>
            </a:r>
            <a:r>
              <a:rPr lang="cs-CZ" sz="2800" dirty="0" smtClean="0"/>
              <a:t>, a </a:t>
            </a:r>
            <a:r>
              <a:rPr lang="cs-CZ" sz="2800" dirty="0" err="1" smtClean="0"/>
              <a:t>red</a:t>
            </a:r>
            <a:r>
              <a:rPr lang="cs-CZ" sz="2800" dirty="0" smtClean="0"/>
              <a:t> </a:t>
            </a:r>
            <a:r>
              <a:rPr lang="cs-CZ" sz="2800" dirty="0" err="1" smtClean="0"/>
              <a:t>jacket</a:t>
            </a:r>
            <a:r>
              <a:rPr lang="cs-CZ" sz="2800" dirty="0" smtClean="0"/>
              <a:t> and </a:t>
            </a:r>
            <a:r>
              <a:rPr lang="cs-CZ" sz="2800" dirty="0" err="1" smtClean="0"/>
              <a:t>trainers</a:t>
            </a:r>
            <a:r>
              <a:rPr lang="cs-CZ" sz="2800" dirty="0" smtClean="0"/>
              <a:t>. 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 err="1" smtClean="0"/>
              <a:t>You</a:t>
            </a:r>
            <a:r>
              <a:rPr lang="cs-CZ" sz="2800" dirty="0" smtClean="0"/>
              <a:t> are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 a </a:t>
            </a:r>
            <a:r>
              <a:rPr lang="cs-CZ" sz="2800" dirty="0" err="1" smtClean="0"/>
              <a:t>purple</a:t>
            </a:r>
            <a:r>
              <a:rPr lang="cs-CZ" sz="2800" dirty="0" smtClean="0"/>
              <a:t> </a:t>
            </a:r>
            <a:r>
              <a:rPr lang="cs-CZ" sz="2800" dirty="0" err="1" smtClean="0"/>
              <a:t>skirt</a:t>
            </a:r>
            <a:r>
              <a:rPr lang="cs-CZ" sz="2800" dirty="0" smtClean="0"/>
              <a:t>, a </a:t>
            </a:r>
            <a:r>
              <a:rPr lang="cs-CZ" sz="2800" dirty="0" err="1" smtClean="0"/>
              <a:t>blouse</a:t>
            </a:r>
            <a:r>
              <a:rPr lang="cs-CZ" sz="2800" dirty="0" smtClean="0"/>
              <a:t>, </a:t>
            </a:r>
            <a:r>
              <a:rPr lang="cs-CZ" sz="2800" dirty="0" err="1" smtClean="0"/>
              <a:t>brown</a:t>
            </a:r>
            <a:r>
              <a:rPr lang="cs-CZ" sz="2800" dirty="0" smtClean="0"/>
              <a:t> </a:t>
            </a:r>
            <a:r>
              <a:rPr lang="cs-CZ" sz="2800" dirty="0" err="1" smtClean="0"/>
              <a:t>boots</a:t>
            </a:r>
            <a:r>
              <a:rPr lang="cs-CZ" sz="2800" dirty="0" smtClean="0"/>
              <a:t>. </a:t>
            </a:r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I´ m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 a </a:t>
            </a:r>
            <a:r>
              <a:rPr lang="cs-CZ" sz="2800" dirty="0" err="1" smtClean="0"/>
              <a:t>black</a:t>
            </a:r>
            <a:r>
              <a:rPr lang="cs-CZ" sz="2800" dirty="0" smtClean="0"/>
              <a:t> </a:t>
            </a:r>
            <a:r>
              <a:rPr lang="cs-CZ" sz="2800" dirty="0" err="1" smtClean="0"/>
              <a:t>jacket</a:t>
            </a:r>
            <a:r>
              <a:rPr lang="cs-CZ" sz="2800" dirty="0" smtClean="0"/>
              <a:t>, a </a:t>
            </a:r>
            <a:r>
              <a:rPr lang="cs-CZ" sz="2800" dirty="0" err="1" smtClean="0"/>
              <a:t>red</a:t>
            </a:r>
            <a:r>
              <a:rPr lang="cs-CZ" sz="2800" dirty="0" smtClean="0"/>
              <a:t> </a:t>
            </a:r>
            <a:r>
              <a:rPr lang="cs-CZ" sz="2800" dirty="0" err="1" smtClean="0"/>
              <a:t>dress</a:t>
            </a:r>
            <a:r>
              <a:rPr lang="cs-CZ" sz="2800" dirty="0"/>
              <a:t> </a:t>
            </a:r>
            <a:r>
              <a:rPr lang="cs-CZ" sz="2800" dirty="0" smtClean="0"/>
              <a:t>and </a:t>
            </a:r>
            <a:r>
              <a:rPr lang="cs-CZ" sz="2800" dirty="0" err="1" smtClean="0"/>
              <a:t>shoes</a:t>
            </a:r>
            <a:r>
              <a:rPr lang="cs-CZ" sz="2800" dirty="0" smtClean="0"/>
              <a:t>.</a:t>
            </a:r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r>
              <a:rPr lang="cs-CZ" sz="2800" dirty="0" err="1" smtClean="0"/>
              <a:t>You</a:t>
            </a:r>
            <a:r>
              <a:rPr lang="cs-CZ" sz="2800" dirty="0" smtClean="0"/>
              <a:t>´ re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a </a:t>
            </a:r>
            <a:r>
              <a:rPr lang="cs-CZ" sz="2800" dirty="0" err="1" smtClean="0"/>
              <a:t>beige</a:t>
            </a:r>
            <a:r>
              <a:rPr lang="cs-CZ" sz="2800" dirty="0" smtClean="0"/>
              <a:t> </a:t>
            </a:r>
            <a:r>
              <a:rPr lang="cs-CZ" sz="2800" dirty="0" err="1" smtClean="0"/>
              <a:t>shirt</a:t>
            </a:r>
            <a:r>
              <a:rPr lang="cs-CZ" sz="2800" dirty="0" smtClean="0"/>
              <a:t>,  </a:t>
            </a:r>
            <a:r>
              <a:rPr lang="cs-CZ" sz="2800" dirty="0" err="1" smtClean="0"/>
              <a:t>trousers</a:t>
            </a:r>
            <a:r>
              <a:rPr lang="cs-CZ" sz="2800" dirty="0" smtClean="0"/>
              <a:t>  and </a:t>
            </a:r>
            <a:r>
              <a:rPr lang="cs-CZ" sz="2800" dirty="0" err="1" smtClean="0"/>
              <a:t>shoes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9901" y="5217900"/>
            <a:ext cx="1368152" cy="928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3685" y="1445807"/>
            <a:ext cx="1401256" cy="13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8725" y="5117311"/>
            <a:ext cx="1512167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2332" y="2827222"/>
            <a:ext cx="1131121" cy="118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69578" y="1393265"/>
            <a:ext cx="1259686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1107" y="1412776"/>
            <a:ext cx="1504103" cy="12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68907">
            <a:off x="3709160" y="2624365"/>
            <a:ext cx="1345656" cy="1288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99953">
            <a:off x="7356972" y="2493675"/>
            <a:ext cx="1014681" cy="183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43762" y="3549127"/>
            <a:ext cx="1186635" cy="166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86262" y="3803253"/>
            <a:ext cx="720310" cy="1484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225570">
            <a:off x="5493236" y="4731529"/>
            <a:ext cx="745489" cy="159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013972"/>
            <a:ext cx="1472208" cy="1051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339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</a:rPr>
              <a:t>What</a:t>
            </a:r>
            <a:r>
              <a:rPr lang="cs-CZ" dirty="0" smtClean="0">
                <a:solidFill>
                  <a:srgbClr val="00B050"/>
                </a:solidFill>
              </a:rPr>
              <a:t> are </a:t>
            </a:r>
            <a:r>
              <a:rPr lang="cs-CZ" dirty="0" err="1" smtClean="0">
                <a:solidFill>
                  <a:srgbClr val="00B050"/>
                </a:solidFill>
              </a:rPr>
              <a:t>people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wearing</a:t>
            </a:r>
            <a:r>
              <a:rPr lang="cs-CZ" dirty="0" smtClean="0">
                <a:solidFill>
                  <a:srgbClr val="00B050"/>
                </a:solidFill>
              </a:rPr>
              <a:t> 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73518" y="1619744"/>
            <a:ext cx="7815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 girl </a:t>
            </a:r>
            <a:r>
              <a:rPr lang="cs-CZ" sz="2800" dirty="0" err="1" smtClean="0"/>
              <a:t>is</a:t>
            </a:r>
            <a:r>
              <a:rPr lang="cs-CZ" sz="2800" dirty="0" smtClean="0"/>
              <a:t>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</a:t>
            </a:r>
            <a:r>
              <a:rPr lang="cs-CZ" sz="2400" dirty="0" smtClean="0"/>
              <a:t>……</a:t>
            </a:r>
            <a:r>
              <a:rPr lang="cs-CZ" sz="2800" dirty="0" smtClean="0"/>
              <a:t>a </a:t>
            </a:r>
            <a:r>
              <a:rPr lang="cs-CZ" sz="2800" dirty="0" err="1" smtClean="0"/>
              <a:t>red</a:t>
            </a:r>
            <a:r>
              <a:rPr lang="cs-CZ" sz="2800" dirty="0" smtClean="0"/>
              <a:t> </a:t>
            </a:r>
            <a:r>
              <a:rPr lang="cs-CZ" sz="2800" dirty="0" err="1" smtClean="0"/>
              <a:t>skirt</a:t>
            </a:r>
            <a:r>
              <a:rPr lang="cs-CZ" sz="2800" dirty="0" smtClean="0"/>
              <a:t>……………………… 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3518" y="2472953"/>
            <a:ext cx="7211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 boy  </a:t>
            </a:r>
            <a:r>
              <a:rPr lang="cs-CZ" sz="2800" dirty="0" err="1" smtClean="0"/>
              <a:t>is</a:t>
            </a:r>
            <a:r>
              <a:rPr lang="cs-CZ" sz="2800" dirty="0" smtClean="0"/>
              <a:t>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…a </a:t>
            </a:r>
            <a:r>
              <a:rPr lang="cs-CZ" sz="2800" dirty="0" err="1" smtClean="0"/>
              <a:t>yellow</a:t>
            </a:r>
            <a:r>
              <a:rPr lang="cs-CZ" sz="2800" dirty="0" smtClean="0"/>
              <a:t> T-</a:t>
            </a:r>
            <a:r>
              <a:rPr lang="cs-CZ" sz="2800" dirty="0" err="1" smtClean="0"/>
              <a:t>shirt</a:t>
            </a:r>
            <a:r>
              <a:rPr lang="cs-CZ" sz="2800" dirty="0" smtClean="0"/>
              <a:t>…………….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49669" y="3252219"/>
            <a:ext cx="7144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Mandy  </a:t>
            </a:r>
            <a:r>
              <a:rPr lang="cs-CZ" sz="2800" dirty="0" err="1" smtClean="0"/>
              <a:t>is</a:t>
            </a:r>
            <a:r>
              <a:rPr lang="cs-CZ" sz="2800" dirty="0" smtClean="0"/>
              <a:t>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…blue </a:t>
            </a:r>
            <a:r>
              <a:rPr lang="cs-CZ" sz="2800" dirty="0" err="1" smtClean="0"/>
              <a:t>jeans</a:t>
            </a:r>
            <a:r>
              <a:rPr lang="cs-CZ" sz="2800" dirty="0" smtClean="0"/>
              <a:t>……………………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73389" y="3977378"/>
            <a:ext cx="7088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John  </a:t>
            </a:r>
            <a:r>
              <a:rPr lang="cs-CZ" sz="2800" dirty="0" err="1" smtClean="0"/>
              <a:t>is</a:t>
            </a:r>
            <a:r>
              <a:rPr lang="cs-CZ" sz="2800" dirty="0" smtClean="0"/>
              <a:t> 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……a </a:t>
            </a:r>
            <a:r>
              <a:rPr lang="cs-CZ" sz="2800" dirty="0" err="1" smtClean="0"/>
              <a:t>black</a:t>
            </a:r>
            <a:r>
              <a:rPr lang="cs-CZ" sz="2800" dirty="0" smtClean="0"/>
              <a:t> cap…………………..</a:t>
            </a:r>
            <a:endParaRPr lang="cs-CZ" sz="2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49669" y="5589561"/>
            <a:ext cx="7163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He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………blue </a:t>
            </a:r>
            <a:r>
              <a:rPr lang="cs-CZ" sz="2800" dirty="0" err="1" smtClean="0"/>
              <a:t>trainers</a:t>
            </a:r>
            <a:r>
              <a:rPr lang="cs-CZ" sz="2800" dirty="0" smtClean="0"/>
              <a:t>……………………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05449" y="4733217"/>
            <a:ext cx="82340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wearing</a:t>
            </a:r>
            <a:r>
              <a:rPr lang="cs-CZ" sz="2800" dirty="0" smtClean="0"/>
              <a:t> ……a </a:t>
            </a:r>
            <a:r>
              <a:rPr lang="cs-CZ" sz="2800" dirty="0" err="1" smtClean="0"/>
              <a:t>purple</a:t>
            </a:r>
            <a:r>
              <a:rPr lang="cs-CZ" sz="2800" dirty="0" smtClean="0"/>
              <a:t> </a:t>
            </a:r>
            <a:r>
              <a:rPr lang="cs-CZ" sz="2800" dirty="0" err="1" smtClean="0"/>
              <a:t>sweatshirt</a:t>
            </a:r>
            <a:r>
              <a:rPr lang="cs-CZ" sz="2800" dirty="0" smtClean="0"/>
              <a:t>……………………..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4186445" y="2472954"/>
            <a:ext cx="2265885" cy="6639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785473" y="4686195"/>
            <a:ext cx="3061768" cy="71200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020834" y="3252219"/>
            <a:ext cx="1847310" cy="63849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984829" y="3977378"/>
            <a:ext cx="1919319" cy="65546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678379" y="5564445"/>
            <a:ext cx="2163933" cy="67286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8781" y="237685"/>
            <a:ext cx="957263" cy="146367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1119" y="2011779"/>
            <a:ext cx="1073586" cy="871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9996" y="2882797"/>
            <a:ext cx="1658937" cy="1007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088" y="3724756"/>
            <a:ext cx="961439" cy="96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4800" y="4362245"/>
            <a:ext cx="936952" cy="1227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8008" y="5589561"/>
            <a:ext cx="1338466" cy="1014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7241" y="1170666"/>
            <a:ext cx="846730" cy="74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ál 7"/>
          <p:cNvSpPr/>
          <p:nvPr/>
        </p:nvSpPr>
        <p:spPr>
          <a:xfrm>
            <a:off x="4617322" y="1412776"/>
            <a:ext cx="1858706" cy="7301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3445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2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BF2187">
                  <a:tint val="66000"/>
                  <a:satMod val="160000"/>
                </a:srgbClr>
              </a:gs>
              <a:gs pos="50000">
                <a:srgbClr val="BF2187">
                  <a:tint val="44500"/>
                  <a:satMod val="160000"/>
                </a:srgbClr>
              </a:gs>
              <a:gs pos="100000">
                <a:srgbClr val="BF2187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Match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czech</a:t>
            </a:r>
            <a:r>
              <a:rPr lang="cs-CZ" dirty="0" smtClean="0">
                <a:solidFill>
                  <a:srgbClr val="C00000"/>
                </a:solidFill>
              </a:rPr>
              <a:t> and </a:t>
            </a:r>
            <a:r>
              <a:rPr lang="cs-CZ" dirty="0" err="1" smtClean="0">
                <a:solidFill>
                  <a:srgbClr val="C00000"/>
                </a:solidFill>
              </a:rPr>
              <a:t>English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words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294967295"/>
          </p:nvPr>
        </p:nvSpPr>
        <p:spPr>
          <a:xfrm>
            <a:off x="4073525" y="2009775"/>
            <a:ext cx="5070475" cy="43148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kabát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3" y="1916832"/>
            <a:ext cx="1481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</a:rPr>
              <a:t>a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sweater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0680" y="2507098"/>
            <a:ext cx="1202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 </a:t>
            </a:r>
            <a:r>
              <a:rPr lang="cs-CZ" sz="2400" b="1" dirty="0" err="1" smtClean="0">
                <a:solidFill>
                  <a:srgbClr val="C00000"/>
                </a:solidFill>
              </a:rPr>
              <a:t>jacket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5784" y="3057722"/>
            <a:ext cx="904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tights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5784" y="3645024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shoes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827" y="4221088"/>
            <a:ext cx="1063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  </a:t>
            </a:r>
            <a:r>
              <a:rPr lang="cs-CZ" sz="2400" b="1" dirty="0" err="1" smtClean="0">
                <a:solidFill>
                  <a:srgbClr val="C00000"/>
                </a:solidFill>
              </a:rPr>
              <a:t>coat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9084" y="4759208"/>
            <a:ext cx="905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boots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4948" y="5373216"/>
            <a:ext cx="1186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trainers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6827" y="5949564"/>
            <a:ext cx="1264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pyjamas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73742" y="311456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bunda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73742" y="2577139"/>
            <a:ext cx="1177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pyžamo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48497" y="3672211"/>
            <a:ext cx="1096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tenisky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01462" y="423748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svetr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15493" y="478146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punčocháče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19594" y="5373215"/>
            <a:ext cx="1100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boty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949280"/>
            <a:ext cx="1384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kozačky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39752" y="200916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149610" y="426725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302178" y="2644690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339752" y="324145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302178" y="3773253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D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324729" y="4410493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379312" y="49493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F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352899" y="560404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G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379312" y="6155726"/>
            <a:ext cx="292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133580" y="317171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B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149610" y="476466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C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149610" y="5392194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D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025045" y="2062202"/>
            <a:ext cx="37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188720" y="599573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F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133580" y="3737357"/>
            <a:ext cx="314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G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48708" y="2733934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H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105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0" grpId="0"/>
      <p:bldP spid="12" grpId="0"/>
      <p:bldP spid="13" grpId="0"/>
      <p:bldP spid="14" grpId="0"/>
      <p:bldP spid="15" grpId="0"/>
      <p:bldP spid="16" grpId="0"/>
      <p:bldP spid="3" grpId="0"/>
      <p:bldP spid="4" grpId="0"/>
      <p:bldP spid="5" grpId="0"/>
      <p:bldP spid="6" grpId="0"/>
      <p:bldP spid="17" grpId="0"/>
      <p:bldP spid="18" grpId="0"/>
      <p:bldP spid="20" grpId="0"/>
      <p:bldP spid="19" grpId="0"/>
      <p:bldP spid="22" grpId="0"/>
      <p:bldP spid="23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264770" y="476672"/>
            <a:ext cx="8686800" cy="838200"/>
          </a:xfrm>
          <a:solidFill>
            <a:srgbClr val="00B050"/>
          </a:solidFill>
          <a:ln w="28575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just"/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FF00"/>
                </a:solidFill>
              </a:rPr>
              <a:t>Some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new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clothes</a:t>
            </a:r>
            <a:r>
              <a:rPr lang="cs-CZ" dirty="0" smtClean="0">
                <a:solidFill>
                  <a:srgbClr val="FFFF00"/>
                </a:solidFill>
              </a:rPr>
              <a:t> - </a:t>
            </a:r>
            <a:r>
              <a:rPr lang="cs-CZ" dirty="0" err="1" smtClean="0">
                <a:solidFill>
                  <a:srgbClr val="FFFF00"/>
                </a:solidFill>
              </a:rPr>
              <a:t>remember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85556" y="4377861"/>
            <a:ext cx="736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91181" y="5799579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.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6" name="Picture 2" descr="náhled obrázk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7970" y="3516283"/>
            <a:ext cx="1219200" cy="116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5674" y="5382127"/>
            <a:ext cx="1237347" cy="133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5803" y="1989557"/>
            <a:ext cx="1441287" cy="1329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502" y="1848343"/>
            <a:ext cx="1249788" cy="142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5821" y="2021698"/>
            <a:ext cx="1079500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9555" y="1927241"/>
            <a:ext cx="1060450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1920" y="2091908"/>
            <a:ext cx="13652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1" y="3581328"/>
            <a:ext cx="1109663" cy="149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1482" y="3849283"/>
            <a:ext cx="941336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7368" y="3795718"/>
            <a:ext cx="1159564" cy="977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9555" y="3740280"/>
            <a:ext cx="1088392" cy="108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9145" y="3686953"/>
            <a:ext cx="1036637" cy="1298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848" y="5638810"/>
            <a:ext cx="132873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1569" y="5688212"/>
            <a:ext cx="1287045" cy="88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8552" y="5299517"/>
            <a:ext cx="1255713" cy="149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0720" y="5389301"/>
            <a:ext cx="1036637" cy="138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2884" y="5435704"/>
            <a:ext cx="914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6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778" y="1978835"/>
            <a:ext cx="957263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7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5787" y="125272"/>
            <a:ext cx="995276" cy="1527186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90837" y="1458574"/>
            <a:ext cx="8306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Tights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13776" y="1484332"/>
            <a:ext cx="1694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An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anorac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59589" y="1495101"/>
            <a:ext cx="11079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blouse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69698" y="1546919"/>
            <a:ext cx="1374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scarf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67307" y="1614479"/>
            <a:ext cx="6206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Ties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85240" y="1739844"/>
            <a:ext cx="902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Gloves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3672" y="3390374"/>
            <a:ext cx="8921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Shorts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29116" y="3426386"/>
            <a:ext cx="1680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night </a:t>
            </a:r>
            <a:r>
              <a:rPr lang="cs-CZ" sz="2000" b="1" dirty="0" err="1" smtClean="0">
                <a:solidFill>
                  <a:srgbClr val="C00000"/>
                </a:solidFill>
              </a:rPr>
              <a:t>dress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445674" y="3471949"/>
            <a:ext cx="11262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Knickers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949226" y="3398619"/>
            <a:ext cx="1059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Slippers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24" name="TextovéPole 1023"/>
          <p:cNvSpPr txBox="1"/>
          <p:nvPr/>
        </p:nvSpPr>
        <p:spPr>
          <a:xfrm>
            <a:off x="6335858" y="3331617"/>
            <a:ext cx="11581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Tracksuit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30" name="TextovéPole 1029"/>
          <p:cNvSpPr txBox="1"/>
          <p:nvPr/>
        </p:nvSpPr>
        <p:spPr>
          <a:xfrm>
            <a:off x="7753441" y="3205708"/>
            <a:ext cx="1233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sweater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38" name="TextovéPole 1037"/>
          <p:cNvSpPr txBox="1"/>
          <p:nvPr/>
        </p:nvSpPr>
        <p:spPr>
          <a:xfrm>
            <a:off x="609510" y="5210431"/>
            <a:ext cx="895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bra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39" name="TextovéPole 1038"/>
          <p:cNvSpPr txBox="1"/>
          <p:nvPr/>
        </p:nvSpPr>
        <p:spPr>
          <a:xfrm>
            <a:off x="2110822" y="5179653"/>
            <a:ext cx="916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belt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41" name="TextovéPole 1040"/>
          <p:cNvSpPr txBox="1"/>
          <p:nvPr/>
        </p:nvSpPr>
        <p:spPr>
          <a:xfrm>
            <a:off x="3586226" y="4934686"/>
            <a:ext cx="854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coat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42" name="TextovéPole 1041"/>
          <p:cNvSpPr txBox="1"/>
          <p:nvPr/>
        </p:nvSpPr>
        <p:spPr>
          <a:xfrm>
            <a:off x="5156050" y="4928023"/>
            <a:ext cx="801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Boots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6454152" y="5047683"/>
            <a:ext cx="10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 </a:t>
            </a:r>
            <a:r>
              <a:rPr lang="cs-CZ" sz="2000" b="1" dirty="0" err="1" smtClean="0">
                <a:solidFill>
                  <a:srgbClr val="C00000"/>
                </a:solidFill>
              </a:rPr>
              <a:t>jacket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44" name="TextovéPole 1043"/>
          <p:cNvSpPr txBox="1"/>
          <p:nvPr/>
        </p:nvSpPr>
        <p:spPr>
          <a:xfrm>
            <a:off x="7834798" y="4934686"/>
            <a:ext cx="10837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pyjamas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66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4" grpId="0"/>
      <p:bldP spid="7" grpId="0"/>
      <p:bldP spid="12" grpId="0"/>
      <p:bldP spid="14" grpId="0"/>
      <p:bldP spid="15" grpId="0"/>
      <p:bldP spid="19" grpId="0"/>
      <p:bldP spid="24" grpId="0"/>
      <p:bldP spid="26" grpId="0"/>
      <p:bldP spid="1024" grpId="0"/>
      <p:bldP spid="1030" grpId="0"/>
      <p:bldP spid="1038" grpId="0"/>
      <p:bldP spid="1039" grpId="0"/>
      <p:bldP spid="1041" grpId="0"/>
      <p:bldP spid="1042" grpId="0"/>
      <p:bldP spid="1043" grpId="0"/>
      <p:bldP spid="10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 w="28575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Read</a:t>
            </a:r>
            <a:r>
              <a:rPr lang="cs-CZ" dirty="0" smtClean="0">
                <a:solidFill>
                  <a:srgbClr val="FF0000"/>
                </a:solidFill>
              </a:rPr>
              <a:t>  and  </a:t>
            </a:r>
            <a:r>
              <a:rPr lang="cs-CZ" dirty="0" err="1" smtClean="0">
                <a:solidFill>
                  <a:srgbClr val="FF0000"/>
                </a:solidFill>
              </a:rPr>
              <a:t>translate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these  </a:t>
            </a:r>
            <a:r>
              <a:rPr lang="cs-CZ" dirty="0" err="1" smtClean="0">
                <a:solidFill>
                  <a:srgbClr val="FF0000"/>
                </a:solidFill>
              </a:rPr>
              <a:t>words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89902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/>
              <a:t>b</a:t>
            </a:r>
            <a:r>
              <a:rPr lang="cs-CZ" b="1" dirty="0" err="1" smtClean="0"/>
              <a:t>oots</a:t>
            </a:r>
            <a:r>
              <a:rPr lang="cs-CZ" b="1" dirty="0" smtClean="0"/>
              <a:t>                               </a:t>
            </a:r>
            <a:r>
              <a:rPr lang="cs-CZ" b="1" dirty="0" err="1" smtClean="0"/>
              <a:t>ties</a:t>
            </a:r>
            <a:r>
              <a:rPr lang="cs-CZ" b="1" dirty="0" smtClean="0"/>
              <a:t>                                                                     </a:t>
            </a:r>
          </a:p>
          <a:p>
            <a:r>
              <a:rPr lang="cs-CZ" b="1" dirty="0" err="1"/>
              <a:t>g</a:t>
            </a:r>
            <a:r>
              <a:rPr lang="cs-CZ" b="1" dirty="0" err="1" smtClean="0"/>
              <a:t>loves</a:t>
            </a:r>
            <a:r>
              <a:rPr lang="cs-CZ" b="1" dirty="0" smtClean="0"/>
              <a:t>                              </a:t>
            </a:r>
            <a:r>
              <a:rPr lang="cs-CZ" b="1" dirty="0" err="1" smtClean="0"/>
              <a:t>knickers</a:t>
            </a:r>
            <a:r>
              <a:rPr lang="cs-CZ" b="1" dirty="0" smtClean="0"/>
              <a:t>     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r>
              <a:rPr lang="cs-CZ" b="1" dirty="0" err="1"/>
              <a:t>a</a:t>
            </a:r>
            <a:r>
              <a:rPr lang="cs-CZ" b="1" dirty="0" err="1" smtClean="0"/>
              <a:t>n</a:t>
            </a:r>
            <a:r>
              <a:rPr lang="cs-CZ" b="1" dirty="0" smtClean="0"/>
              <a:t> anorak                        a </a:t>
            </a:r>
            <a:r>
              <a:rPr lang="cs-CZ" b="1" dirty="0" err="1" smtClean="0"/>
              <a:t>sweater</a:t>
            </a:r>
            <a:r>
              <a:rPr lang="cs-CZ" b="1" dirty="0" smtClean="0"/>
              <a:t>     </a:t>
            </a:r>
            <a:endParaRPr lang="cs-CZ" sz="2600" b="1" dirty="0" smtClean="0"/>
          </a:p>
          <a:p>
            <a:r>
              <a:rPr lang="cs-CZ" b="1" dirty="0"/>
              <a:t>a</a:t>
            </a:r>
            <a:r>
              <a:rPr lang="cs-CZ" b="1" dirty="0" smtClean="0"/>
              <a:t> </a:t>
            </a:r>
            <a:r>
              <a:rPr lang="cs-CZ" b="1" dirty="0" err="1" smtClean="0"/>
              <a:t>coat</a:t>
            </a:r>
            <a:r>
              <a:rPr lang="cs-CZ" b="1" dirty="0" smtClean="0"/>
              <a:t>                              a </a:t>
            </a:r>
            <a:r>
              <a:rPr lang="cs-CZ" b="1" dirty="0" err="1" smtClean="0"/>
              <a:t>jacket</a:t>
            </a:r>
            <a:endParaRPr lang="cs-CZ" b="1" dirty="0" smtClean="0"/>
          </a:p>
          <a:p>
            <a:r>
              <a:rPr lang="cs-CZ" b="1" dirty="0"/>
              <a:t>a</a:t>
            </a:r>
            <a:r>
              <a:rPr lang="cs-CZ" b="1" dirty="0" smtClean="0"/>
              <a:t> </a:t>
            </a:r>
            <a:r>
              <a:rPr lang="cs-CZ" b="1" dirty="0" err="1" smtClean="0"/>
              <a:t>bra</a:t>
            </a:r>
            <a:r>
              <a:rPr lang="cs-CZ" b="1" dirty="0" smtClean="0"/>
              <a:t>                                </a:t>
            </a:r>
            <a:r>
              <a:rPr lang="cs-CZ" b="1" dirty="0" err="1" smtClean="0"/>
              <a:t>tights</a:t>
            </a:r>
            <a:r>
              <a:rPr lang="cs-CZ" b="1" dirty="0" smtClean="0"/>
              <a:t>  </a:t>
            </a:r>
          </a:p>
          <a:p>
            <a:r>
              <a:rPr lang="cs-CZ" b="1" dirty="0" err="1"/>
              <a:t>s</a:t>
            </a:r>
            <a:r>
              <a:rPr lang="cs-CZ" b="1" dirty="0" err="1" smtClean="0"/>
              <a:t>lippers</a:t>
            </a:r>
            <a:r>
              <a:rPr lang="cs-CZ" b="1" dirty="0" smtClean="0"/>
              <a:t>     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b="1" dirty="0" smtClean="0"/>
              <a:t>                      a </a:t>
            </a:r>
            <a:r>
              <a:rPr lang="cs-CZ" b="1" dirty="0" err="1" smtClean="0"/>
              <a:t>belt</a:t>
            </a:r>
            <a:r>
              <a:rPr lang="cs-CZ" b="1" dirty="0" smtClean="0"/>
              <a:t>            </a:t>
            </a:r>
            <a:endParaRPr lang="cs-CZ" sz="2600" b="1" dirty="0" smtClean="0">
              <a:solidFill>
                <a:srgbClr val="C00000"/>
              </a:solidFill>
            </a:endParaRPr>
          </a:p>
          <a:p>
            <a:r>
              <a:rPr lang="cs-CZ" b="1" dirty="0" err="1" smtClean="0"/>
              <a:t>shorts</a:t>
            </a:r>
            <a:r>
              <a:rPr lang="cs-CZ" b="1" dirty="0" smtClean="0"/>
              <a:t>        </a:t>
            </a:r>
            <a:r>
              <a:rPr lang="cs-CZ" sz="2600" b="1" dirty="0">
                <a:solidFill>
                  <a:srgbClr val="C00000"/>
                </a:solidFill>
              </a:rPr>
              <a:t> </a:t>
            </a:r>
            <a:r>
              <a:rPr lang="cs-CZ" sz="2600" b="1" dirty="0" smtClean="0">
                <a:solidFill>
                  <a:srgbClr val="C00000"/>
                </a:solidFill>
              </a:rPr>
              <a:t>           </a:t>
            </a:r>
            <a:r>
              <a:rPr lang="cs-CZ" b="1" dirty="0" smtClean="0"/>
              <a:t>             </a:t>
            </a:r>
            <a:r>
              <a:rPr lang="cs-CZ" b="1" dirty="0" err="1" smtClean="0"/>
              <a:t>pyjamas</a:t>
            </a:r>
            <a:endParaRPr lang="cs-CZ" b="1" dirty="0" smtClean="0"/>
          </a:p>
          <a:p>
            <a:r>
              <a:rPr lang="cs-CZ" b="1" dirty="0" smtClean="0"/>
              <a:t>a </a:t>
            </a:r>
            <a:r>
              <a:rPr lang="cs-CZ" b="1" dirty="0" err="1" smtClean="0"/>
              <a:t>blouse</a:t>
            </a:r>
            <a:r>
              <a:rPr lang="cs-CZ" b="1" dirty="0" smtClean="0"/>
              <a:t>                           a night </a:t>
            </a:r>
            <a:r>
              <a:rPr lang="cs-CZ" b="1" dirty="0" err="1" smtClean="0"/>
              <a:t>dress</a:t>
            </a:r>
            <a:r>
              <a:rPr lang="cs-CZ" b="1" dirty="0" smtClean="0"/>
              <a:t>  </a:t>
            </a:r>
            <a:r>
              <a:rPr lang="cs-CZ" sz="2600" b="1" dirty="0" smtClean="0">
                <a:solidFill>
                  <a:srgbClr val="C00000"/>
                </a:solidFill>
              </a:rPr>
              <a:t>  </a:t>
            </a:r>
          </a:p>
          <a:p>
            <a:r>
              <a:rPr lang="cs-CZ" b="1" dirty="0"/>
              <a:t>a</a:t>
            </a:r>
            <a:r>
              <a:rPr lang="cs-CZ" b="1" dirty="0" smtClean="0"/>
              <a:t> </a:t>
            </a:r>
            <a:r>
              <a:rPr lang="cs-CZ" b="1" dirty="0" err="1" smtClean="0"/>
              <a:t>scarf</a:t>
            </a:r>
            <a:r>
              <a:rPr lang="cs-CZ" b="1" dirty="0" smtClean="0"/>
              <a:t>                              </a:t>
            </a:r>
            <a:r>
              <a:rPr lang="cs-CZ" b="1" dirty="0" err="1" smtClean="0"/>
              <a:t>tracksuit</a:t>
            </a:r>
            <a:r>
              <a:rPr lang="cs-CZ" b="1" dirty="0" smtClean="0"/>
              <a:t>       </a:t>
            </a:r>
            <a:r>
              <a:rPr lang="cs-CZ" sz="2600" b="1" dirty="0" smtClean="0">
                <a:solidFill>
                  <a:srgbClr val="C00000"/>
                </a:solidFill>
              </a:rPr>
              <a:t> </a:t>
            </a:r>
            <a:endParaRPr lang="cs-CZ" sz="26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62270" y="1609965"/>
            <a:ext cx="1904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 kozačky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12581" y="2097701"/>
            <a:ext cx="1813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rukavice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06658" y="2623033"/>
            <a:ext cx="19319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zimní bunda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55862" y="3193045"/>
            <a:ext cx="1317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kabát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25595" y="3644481"/>
            <a:ext cx="2190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podprsenka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12972" y="4114218"/>
            <a:ext cx="179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papuče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96649" y="5140397"/>
            <a:ext cx="1227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halenka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2972" y="537123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79921" y="5662145"/>
            <a:ext cx="878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šála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24320" y="1240631"/>
            <a:ext cx="1394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         kravaty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301953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31501" y="2721292"/>
            <a:ext cx="569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24320" y="3061543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bunda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953466" y="3546363"/>
            <a:ext cx="351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    punčocháče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29603" y="4575883"/>
            <a:ext cx="1831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pyžamo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757435" y="5602062"/>
            <a:ext cx="1669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tepláková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73660" y="5942375"/>
            <a:ext cx="1811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souprava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28009" y="4068560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pásek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582249" y="4644366"/>
            <a:ext cx="1773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kraťasy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727850" y="2098327"/>
            <a:ext cx="1804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kalhotky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948264" y="2564904"/>
            <a:ext cx="1452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svetr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596336" y="5085184"/>
            <a:ext cx="194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n</a:t>
            </a:r>
            <a:r>
              <a:rPr lang="cs-CZ" sz="2400" b="1" dirty="0" smtClean="0">
                <a:solidFill>
                  <a:srgbClr val="C00000"/>
                </a:solidFill>
              </a:rPr>
              <a:t>oční košile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216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4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4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4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936104"/>
          </a:xfrm>
          <a:solidFill>
            <a:srgbClr val="FFFF00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pPr algn="ctr"/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r>
              <a:rPr lang="cs-CZ" dirty="0" smtClean="0"/>
              <a:t> and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word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5856" y="1372126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11312" y="138723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52218" y="139388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90432" y="143030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33133" y="2012732"/>
            <a:ext cx="449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03672" y="307569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8.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86401" y="319004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9.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68853" y="316966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6.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511595" y="3179853"/>
            <a:ext cx="351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7.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998804" y="5023598"/>
            <a:ext cx="1350050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an</a:t>
            </a:r>
            <a:r>
              <a:rPr lang="cs-CZ" dirty="0" smtClean="0"/>
              <a:t> anorak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878162" y="4989375"/>
            <a:ext cx="119725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</a:t>
            </a:r>
            <a:r>
              <a:rPr lang="cs-CZ" dirty="0" smtClean="0"/>
              <a:t> </a:t>
            </a:r>
            <a:r>
              <a:rPr lang="cs-CZ" dirty="0" err="1" smtClean="0"/>
              <a:t>knickers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868841" y="5038785"/>
            <a:ext cx="79861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</a:t>
            </a:r>
            <a:r>
              <a:rPr lang="cs-CZ" dirty="0" smtClean="0"/>
              <a:t> a </a:t>
            </a:r>
            <a:r>
              <a:rPr lang="cs-CZ" dirty="0" err="1" smtClean="0"/>
              <a:t>tie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166434" y="5038785"/>
            <a:ext cx="122020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 a </a:t>
            </a:r>
            <a:r>
              <a:rPr lang="cs-CZ" dirty="0" err="1" smtClean="0"/>
              <a:t>blous</a:t>
            </a:r>
            <a:r>
              <a:rPr lang="cs-CZ" i="1" dirty="0" err="1" smtClean="0"/>
              <a:t>e</a:t>
            </a:r>
            <a:endParaRPr lang="cs-CZ" i="1" dirty="0"/>
          </a:p>
        </p:txBody>
      </p:sp>
      <p:sp>
        <p:nvSpPr>
          <p:cNvPr id="34" name="TextovéPole 33"/>
          <p:cNvSpPr txBox="1"/>
          <p:nvPr/>
        </p:nvSpPr>
        <p:spPr>
          <a:xfrm flipH="1">
            <a:off x="1063543" y="5548590"/>
            <a:ext cx="11247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shorts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863230" y="5628152"/>
            <a:ext cx="146706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F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Night </a:t>
            </a:r>
            <a:r>
              <a:rPr lang="cs-CZ" dirty="0" err="1" smtClean="0"/>
              <a:t>dress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883545" y="5691184"/>
            <a:ext cx="93166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G</a:t>
            </a:r>
            <a:r>
              <a:rPr lang="cs-CZ" dirty="0" smtClean="0"/>
              <a:t> </a:t>
            </a:r>
            <a:r>
              <a:rPr lang="cs-CZ" dirty="0" err="1" smtClean="0"/>
              <a:t>tights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238056" y="5733256"/>
            <a:ext cx="105932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</a:t>
            </a:r>
            <a:r>
              <a:rPr lang="cs-CZ" dirty="0" smtClean="0"/>
              <a:t> a </a:t>
            </a:r>
            <a:r>
              <a:rPr lang="cs-CZ" dirty="0" err="1" smtClean="0"/>
              <a:t>scarf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655907" y="5038785"/>
            <a:ext cx="91140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I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gloves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968717" y="1532619"/>
            <a:ext cx="518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5.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655907" y="3241627"/>
            <a:ext cx="53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10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31838" y="5676408"/>
            <a:ext cx="110959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</a:t>
            </a:r>
            <a:r>
              <a:rPr lang="cs-CZ" dirty="0" smtClean="0"/>
              <a:t> a T-</a:t>
            </a:r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0445" y="1340346"/>
            <a:ext cx="745495" cy="144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8337" y="1430301"/>
            <a:ext cx="1077035" cy="1233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5951" y="1414746"/>
            <a:ext cx="1060450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4674" y="1614967"/>
            <a:ext cx="1306763" cy="1217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3543" y="3075690"/>
            <a:ext cx="1206500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162" y="3311459"/>
            <a:ext cx="1066800" cy="1395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2991" y="3538998"/>
            <a:ext cx="13954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9299" y="3610959"/>
            <a:ext cx="1365375" cy="898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5907" y="3676867"/>
            <a:ext cx="1085530" cy="112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6728" y="1430301"/>
            <a:ext cx="1273969" cy="1273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7270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pPr algn="ctr"/>
            <a:r>
              <a:rPr lang="cs-CZ" dirty="0" err="1">
                <a:solidFill>
                  <a:srgbClr val="C00000"/>
                </a:solidFill>
              </a:rPr>
              <a:t>Match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err="1">
                <a:solidFill>
                  <a:srgbClr val="C00000"/>
                </a:solidFill>
              </a:rPr>
              <a:t>the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err="1">
                <a:solidFill>
                  <a:srgbClr val="C00000"/>
                </a:solidFill>
              </a:rPr>
              <a:t>picture</a:t>
            </a:r>
            <a:r>
              <a:rPr lang="cs-CZ" dirty="0">
                <a:solidFill>
                  <a:srgbClr val="C00000"/>
                </a:solidFill>
              </a:rPr>
              <a:t> and </a:t>
            </a:r>
            <a:r>
              <a:rPr lang="cs-CZ" dirty="0" err="1">
                <a:solidFill>
                  <a:srgbClr val="C00000"/>
                </a:solidFill>
              </a:rPr>
              <a:t>the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err="1">
                <a:solidFill>
                  <a:srgbClr val="C00000"/>
                </a:solidFill>
              </a:rPr>
              <a:t>word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8" name="Picture 2" descr="náhled obrázk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191" y="1661683"/>
            <a:ext cx="1368152" cy="123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175" y="3230507"/>
            <a:ext cx="1381363" cy="149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07635" y="1557756"/>
            <a:ext cx="505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11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94846" y="1454366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84259" y="1664409"/>
            <a:ext cx="509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61906" y="1622040"/>
            <a:ext cx="508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15.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0589" y="3117771"/>
            <a:ext cx="506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16.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318646" y="3321856"/>
            <a:ext cx="470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17.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269450" y="3451139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18.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63508" y="1639032"/>
            <a:ext cx="504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14.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69214" y="3514352"/>
            <a:ext cx="50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19.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11560" y="5229200"/>
            <a:ext cx="113018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/>
              <a:t>slippers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411760" y="5229200"/>
            <a:ext cx="122822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</a:t>
            </a:r>
            <a:r>
              <a:rPr lang="cs-CZ" dirty="0" smtClean="0"/>
              <a:t> </a:t>
            </a:r>
            <a:r>
              <a:rPr lang="cs-CZ" dirty="0" err="1" smtClean="0"/>
              <a:t>tracksuit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170898" y="5229200"/>
            <a:ext cx="113787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</a:t>
            </a:r>
            <a:r>
              <a:rPr lang="cs-CZ" dirty="0" smtClean="0"/>
              <a:t> </a:t>
            </a:r>
            <a:r>
              <a:rPr lang="cs-CZ" dirty="0" err="1" smtClean="0"/>
              <a:t>sweater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77623" y="5260288"/>
            <a:ext cx="89159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D</a:t>
            </a:r>
            <a:r>
              <a:rPr lang="cs-CZ" dirty="0" smtClean="0"/>
              <a:t> a </a:t>
            </a:r>
            <a:r>
              <a:rPr lang="cs-CZ" dirty="0" err="1" smtClean="0"/>
              <a:t>bra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68343" y="5598532"/>
            <a:ext cx="97334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E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a </a:t>
            </a:r>
            <a:r>
              <a:rPr lang="cs-CZ" dirty="0" err="1" smtClean="0"/>
              <a:t>belt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97191" y="5967864"/>
            <a:ext cx="95891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F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coat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411760" y="5967864"/>
            <a:ext cx="93147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G</a:t>
            </a:r>
            <a:r>
              <a:rPr lang="cs-CZ" dirty="0" smtClean="0"/>
              <a:t> </a:t>
            </a:r>
            <a:r>
              <a:rPr lang="cs-CZ" dirty="0" err="1" smtClean="0"/>
              <a:t>boots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163299" y="5967864"/>
            <a:ext cx="115307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jacket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 flipH="1">
            <a:off x="6042773" y="5967864"/>
            <a:ext cx="1446007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I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pyjamas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7643" y="3514352"/>
            <a:ext cx="930919" cy="147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999" y="3922828"/>
            <a:ext cx="132873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4089" y="1828055"/>
            <a:ext cx="1402452" cy="1402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6804" y="1774402"/>
            <a:ext cx="1255713" cy="1444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6385" y="1991372"/>
            <a:ext cx="1033841" cy="137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16110" y="2031092"/>
            <a:ext cx="1225576" cy="135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4118" y="3832625"/>
            <a:ext cx="1434725" cy="98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5616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SOLUTION – </a:t>
            </a:r>
            <a:r>
              <a:rPr lang="cs-CZ" dirty="0" err="1" smtClean="0">
                <a:solidFill>
                  <a:srgbClr val="C00000"/>
                </a:solidFill>
              </a:rPr>
              <a:t>PICTUREs</a:t>
            </a:r>
            <a:r>
              <a:rPr lang="cs-CZ" dirty="0" smtClean="0">
                <a:solidFill>
                  <a:srgbClr val="C00000"/>
                </a:solidFill>
              </a:rPr>
              <a:t>  and 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 </a:t>
            </a:r>
            <a:r>
              <a:rPr lang="cs-CZ" dirty="0" err="1" smtClean="0">
                <a:solidFill>
                  <a:srgbClr val="C00000"/>
                </a:solidFill>
              </a:rPr>
              <a:t>words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1.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G  </a:t>
            </a:r>
            <a:r>
              <a:rPr lang="cs-CZ" b="1" dirty="0" smtClean="0"/>
              <a:t>          9.  </a:t>
            </a:r>
            <a:r>
              <a:rPr lang="cs-CZ" b="1" dirty="0" smtClean="0">
                <a:solidFill>
                  <a:srgbClr val="0070C0"/>
                </a:solidFill>
              </a:rPr>
              <a:t>I 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smtClean="0"/>
              <a:t>        </a:t>
            </a:r>
            <a:r>
              <a:rPr lang="cs-CZ" b="1" dirty="0" smtClean="0">
                <a:solidFill>
                  <a:srgbClr val="C00000"/>
                </a:solidFill>
              </a:rPr>
              <a:t>11.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C  </a:t>
            </a:r>
            <a:r>
              <a:rPr lang="cs-CZ" b="1" dirty="0" smtClean="0"/>
              <a:t>            </a:t>
            </a:r>
            <a:r>
              <a:rPr lang="cs-CZ" b="1" dirty="0" smtClean="0">
                <a:solidFill>
                  <a:srgbClr val="C00000"/>
                </a:solidFill>
              </a:rPr>
              <a:t>19.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D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2.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A </a:t>
            </a:r>
            <a:r>
              <a:rPr lang="cs-CZ" b="1" dirty="0" smtClean="0">
                <a:solidFill>
                  <a:srgbClr val="00B0F0"/>
                </a:solidFill>
              </a:rPr>
              <a:t>  </a:t>
            </a:r>
            <a:r>
              <a:rPr lang="cs-CZ" b="1" dirty="0" smtClean="0"/>
              <a:t>       10. </a:t>
            </a:r>
            <a:r>
              <a:rPr lang="cs-CZ" b="1" dirty="0" smtClean="0">
                <a:solidFill>
                  <a:srgbClr val="0070C0"/>
                </a:solidFill>
              </a:rPr>
              <a:t>C  </a:t>
            </a:r>
            <a:r>
              <a:rPr lang="cs-CZ" b="1" dirty="0" smtClean="0"/>
              <a:t>        </a:t>
            </a:r>
            <a:r>
              <a:rPr lang="cs-CZ" b="1" dirty="0" smtClean="0">
                <a:solidFill>
                  <a:srgbClr val="C00000"/>
                </a:solidFill>
              </a:rPr>
              <a:t>12.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3.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D      </a:t>
            </a:r>
            <a:r>
              <a:rPr lang="cs-CZ" b="1" dirty="0" smtClean="0"/>
              <a:t>                       </a:t>
            </a:r>
            <a:r>
              <a:rPr lang="cs-CZ" b="1" dirty="0" smtClean="0">
                <a:solidFill>
                  <a:srgbClr val="C00000"/>
                </a:solidFill>
              </a:rPr>
              <a:t>13.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G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4.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H   </a:t>
            </a:r>
            <a:r>
              <a:rPr lang="cs-CZ" b="1" dirty="0" smtClean="0"/>
              <a:t>                          </a:t>
            </a:r>
            <a:r>
              <a:rPr lang="cs-CZ" b="1" dirty="0" smtClean="0">
                <a:solidFill>
                  <a:srgbClr val="C00000"/>
                </a:solidFill>
              </a:rPr>
              <a:t>14.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I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5.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J     </a:t>
            </a:r>
            <a:r>
              <a:rPr lang="cs-CZ" b="1" dirty="0" smtClean="0"/>
              <a:t>                         </a:t>
            </a:r>
            <a:r>
              <a:rPr lang="cs-CZ" b="1" dirty="0" smtClean="0">
                <a:solidFill>
                  <a:srgbClr val="C00000"/>
                </a:solidFill>
              </a:rPr>
              <a:t>15.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H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6.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E   </a:t>
            </a:r>
            <a:r>
              <a:rPr lang="cs-CZ" b="1" dirty="0" smtClean="0"/>
              <a:t>                          </a:t>
            </a:r>
            <a:r>
              <a:rPr lang="cs-CZ" b="1" dirty="0" smtClean="0">
                <a:solidFill>
                  <a:srgbClr val="C00000"/>
                </a:solidFill>
              </a:rPr>
              <a:t>16.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F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7.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F</a:t>
            </a:r>
            <a:r>
              <a:rPr lang="cs-CZ" b="1" dirty="0" smtClean="0">
                <a:solidFill>
                  <a:srgbClr val="00B0F0"/>
                </a:solidFill>
              </a:rPr>
              <a:t>     </a:t>
            </a:r>
            <a:r>
              <a:rPr lang="cs-CZ" b="1" dirty="0" smtClean="0"/>
              <a:t>                         </a:t>
            </a:r>
            <a:r>
              <a:rPr lang="cs-CZ" b="1" dirty="0" smtClean="0">
                <a:solidFill>
                  <a:srgbClr val="C00000"/>
                </a:solidFill>
              </a:rPr>
              <a:t>17. </a:t>
            </a:r>
            <a:r>
              <a:rPr lang="cs-CZ" b="1" dirty="0" smtClean="0">
                <a:solidFill>
                  <a:srgbClr val="0070C0"/>
                </a:solidFill>
              </a:rPr>
              <a:t>E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C00000"/>
                </a:solidFill>
              </a:rPr>
              <a:t>8.</a:t>
            </a:r>
            <a:r>
              <a:rPr lang="cs-CZ" b="1" dirty="0" smtClean="0"/>
              <a:t>  </a:t>
            </a:r>
            <a:r>
              <a:rPr lang="cs-CZ" b="1" dirty="0" smtClean="0">
                <a:solidFill>
                  <a:srgbClr val="0070C0"/>
                </a:solidFill>
              </a:rPr>
              <a:t>B</a:t>
            </a:r>
            <a:r>
              <a:rPr lang="cs-CZ" b="1" dirty="0" smtClean="0">
                <a:solidFill>
                  <a:srgbClr val="00B0F0"/>
                </a:solidFill>
              </a:rPr>
              <a:t>    </a:t>
            </a:r>
            <a:r>
              <a:rPr lang="cs-CZ" b="1" dirty="0" smtClean="0"/>
              <a:t>                         </a:t>
            </a:r>
            <a:r>
              <a:rPr lang="cs-CZ" b="1" dirty="0" smtClean="0">
                <a:solidFill>
                  <a:srgbClr val="C00000"/>
                </a:solidFill>
              </a:rPr>
              <a:t>18</a:t>
            </a:r>
            <a:r>
              <a:rPr lang="cs-CZ" b="1" dirty="0" smtClean="0"/>
              <a:t>. </a:t>
            </a:r>
            <a:r>
              <a:rPr lang="cs-CZ" b="1" dirty="0" smtClean="0">
                <a:solidFill>
                  <a:srgbClr val="0070C0"/>
                </a:solidFill>
              </a:rPr>
              <a:t>B</a:t>
            </a:r>
            <a:endParaRPr lang="cs-CZ" b="1" dirty="0">
              <a:solidFill>
                <a:srgbClr val="0070C0"/>
              </a:solidFill>
            </a:endParaRP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3537" y="4797152"/>
            <a:ext cx="1664472" cy="1872208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4468" y="2996952"/>
            <a:ext cx="1593876" cy="1830389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331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838200"/>
          </a:xfrm>
          <a:solidFill>
            <a:srgbClr val="FF0000"/>
          </a:solidFill>
          <a:ln w="28575">
            <a:solidFill>
              <a:srgbClr val="FFFF00"/>
            </a:solidFill>
          </a:ln>
        </p:spPr>
        <p:txBody>
          <a:bodyPr/>
          <a:lstStyle/>
          <a:p>
            <a:r>
              <a:rPr lang="cs-CZ" dirty="0" err="1" smtClean="0">
                <a:solidFill>
                  <a:srgbClr val="FFFF00"/>
                </a:solidFill>
              </a:rPr>
              <a:t>Complete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with</a:t>
            </a:r>
            <a:r>
              <a:rPr lang="cs-CZ" dirty="0" smtClean="0">
                <a:solidFill>
                  <a:srgbClr val="FFFF00"/>
                </a:solidFill>
              </a:rPr>
              <a:t> – </a:t>
            </a:r>
            <a:r>
              <a:rPr lang="cs-CZ" dirty="0" err="1" smtClean="0">
                <a:solidFill>
                  <a:srgbClr val="FFFF00"/>
                </a:solidFill>
              </a:rPr>
              <a:t>This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is</a:t>
            </a:r>
            <a:r>
              <a:rPr lang="cs-CZ" dirty="0" smtClean="0">
                <a:solidFill>
                  <a:srgbClr val="FFFF00"/>
                </a:solidFill>
              </a:rPr>
              <a:t>      These are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1.</a:t>
            </a:r>
            <a:r>
              <a:rPr lang="cs-CZ" dirty="0" smtClean="0"/>
              <a:t>         ……………</a:t>
            </a:r>
            <a:r>
              <a:rPr lang="cs-CZ" b="1" dirty="0" smtClean="0"/>
              <a:t>…</a:t>
            </a:r>
            <a:r>
              <a:rPr lang="cs-CZ" b="1" dirty="0" err="1" smtClean="0"/>
              <a:t>trouser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b="1" dirty="0" smtClean="0"/>
              <a:t> </a:t>
            </a:r>
            <a:r>
              <a:rPr lang="cs-CZ" dirty="0" smtClean="0"/>
              <a:t>………………</a:t>
            </a:r>
            <a:r>
              <a:rPr lang="cs-CZ" b="1" dirty="0" err="1" smtClean="0"/>
              <a:t>beige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2.</a:t>
            </a:r>
            <a:r>
              <a:rPr lang="cs-CZ" dirty="0" smtClean="0"/>
              <a:t>          .…………….</a:t>
            </a:r>
            <a:r>
              <a:rPr lang="cs-CZ" b="1" dirty="0" smtClean="0"/>
              <a:t> </a:t>
            </a:r>
            <a:r>
              <a:rPr lang="cs-CZ" b="1" dirty="0" err="1"/>
              <a:t>s</a:t>
            </a:r>
            <a:r>
              <a:rPr lang="cs-CZ" b="1" dirty="0" err="1" smtClean="0"/>
              <a:t>hoe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 </a:t>
            </a:r>
            <a:r>
              <a:rPr lang="cs-CZ" dirty="0" smtClean="0"/>
              <a:t>………………..</a:t>
            </a:r>
            <a:r>
              <a:rPr lang="cs-CZ" b="1" dirty="0" err="1" smtClean="0"/>
              <a:t>new</a:t>
            </a:r>
            <a:r>
              <a:rPr lang="cs-CZ" b="1" dirty="0" smtClean="0"/>
              <a:t>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3.</a:t>
            </a:r>
            <a:r>
              <a:rPr lang="cs-CZ" dirty="0" smtClean="0"/>
              <a:t>          </a:t>
            </a:r>
            <a:r>
              <a:rPr lang="cs-CZ" b="1" dirty="0" smtClean="0"/>
              <a:t>.……………. </a:t>
            </a:r>
            <a:r>
              <a:rPr lang="cs-CZ" b="1" dirty="0" err="1"/>
              <a:t>s</a:t>
            </a:r>
            <a:r>
              <a:rPr lang="cs-CZ" b="1" dirty="0" err="1" smtClean="0"/>
              <a:t>ock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b="1" dirty="0" smtClean="0"/>
              <a:t>   </a:t>
            </a:r>
            <a:r>
              <a:rPr lang="cs-CZ" dirty="0" smtClean="0"/>
              <a:t>……………….</a:t>
            </a:r>
            <a:r>
              <a:rPr lang="cs-CZ" b="1" dirty="0" err="1" smtClean="0"/>
              <a:t>dark</a:t>
            </a:r>
            <a:r>
              <a:rPr lang="cs-CZ" b="1" dirty="0" smtClean="0"/>
              <a:t> blue.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4.</a:t>
            </a:r>
            <a:r>
              <a:rPr lang="cs-CZ" dirty="0" smtClean="0"/>
              <a:t>          .…,,,,,,,,……</a:t>
            </a:r>
            <a:r>
              <a:rPr lang="cs-CZ" b="1" dirty="0" err="1" smtClean="0"/>
              <a:t>sweatshirt</a:t>
            </a:r>
            <a:r>
              <a:rPr lang="cs-CZ" dirty="0" smtClean="0"/>
              <a:t>   …………</a:t>
            </a:r>
            <a:r>
              <a:rPr lang="cs-CZ" b="1" dirty="0" smtClean="0"/>
              <a:t>pink.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5.</a:t>
            </a:r>
            <a:r>
              <a:rPr lang="cs-CZ" dirty="0" smtClean="0"/>
              <a:t>           ……………..</a:t>
            </a:r>
            <a:r>
              <a:rPr lang="cs-CZ" b="1" dirty="0" err="1" smtClean="0"/>
              <a:t>skirt</a:t>
            </a:r>
            <a:r>
              <a:rPr lang="cs-CZ" b="1" dirty="0" smtClean="0"/>
              <a:t>    </a:t>
            </a:r>
            <a:r>
              <a:rPr lang="cs-CZ" dirty="0" smtClean="0"/>
              <a:t>……………..... </a:t>
            </a:r>
            <a:r>
              <a:rPr lang="cs-CZ" b="1" dirty="0" smtClean="0"/>
              <a:t>nice.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6</a:t>
            </a:r>
            <a:r>
              <a:rPr lang="cs-CZ" dirty="0" smtClean="0"/>
              <a:t>.          ……………..</a:t>
            </a:r>
            <a:r>
              <a:rPr lang="cs-CZ" b="1" dirty="0" smtClean="0"/>
              <a:t> T-</a:t>
            </a:r>
            <a:r>
              <a:rPr lang="cs-CZ" b="1" dirty="0" err="1" smtClean="0"/>
              <a:t>shirt</a:t>
            </a:r>
            <a:r>
              <a:rPr lang="cs-CZ" b="1" dirty="0" smtClean="0"/>
              <a:t> </a:t>
            </a:r>
            <a:r>
              <a:rPr lang="cs-CZ" dirty="0" smtClean="0"/>
              <a:t>……………….  </a:t>
            </a:r>
            <a:r>
              <a:rPr lang="cs-CZ" b="1" dirty="0" err="1" smtClean="0"/>
              <a:t>yellow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7.</a:t>
            </a:r>
            <a:r>
              <a:rPr lang="cs-CZ" dirty="0" smtClean="0"/>
              <a:t>          …………….. </a:t>
            </a:r>
            <a:r>
              <a:rPr lang="cs-CZ" b="1" dirty="0" smtClean="0"/>
              <a:t> </a:t>
            </a:r>
            <a:r>
              <a:rPr lang="cs-CZ" b="1" dirty="0" err="1" smtClean="0"/>
              <a:t>trainer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………………</a:t>
            </a:r>
            <a:r>
              <a:rPr lang="cs-CZ" b="1" dirty="0" err="1" smtClean="0"/>
              <a:t>small</a:t>
            </a:r>
            <a:r>
              <a:rPr lang="cs-CZ" b="1" dirty="0" smtClean="0"/>
              <a:t>.  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1484784"/>
            <a:ext cx="1278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These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36096" y="1412776"/>
            <a:ext cx="67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79712" y="1988840"/>
            <a:ext cx="1095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These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0800000" flipH="1" flipV="1">
            <a:off x="5364088" y="1844824"/>
            <a:ext cx="990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242088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These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2348880"/>
            <a:ext cx="67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flipH="1">
            <a:off x="5652120" y="2780928"/>
            <a:ext cx="48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is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95736" y="3284984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This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580112" y="3284984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is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267744" y="3789040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This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36096" y="3717032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is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364088" y="4149080"/>
            <a:ext cx="67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195736" y="4149080"/>
            <a:ext cx="1095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These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1002124" cy="71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7160" y="2111313"/>
            <a:ext cx="737016" cy="924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8920"/>
            <a:ext cx="646057" cy="73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99692" y="3116933"/>
            <a:ext cx="566737" cy="758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016"/>
            <a:ext cx="751922" cy="61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21088"/>
            <a:ext cx="828799" cy="487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2195736" y="2852936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This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940315">
            <a:off x="1121507" y="808398"/>
            <a:ext cx="571483" cy="138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9559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4" grpId="0"/>
      <p:bldP spid="5" grpId="0"/>
      <p:bldP spid="7" grpId="0"/>
      <p:bldP spid="11" grpId="0"/>
      <p:bldP spid="12" grpId="0"/>
      <p:bldP spid="13" grpId="0"/>
      <p:bldP spid="16" grpId="0"/>
      <p:bldP spid="18" grpId="0"/>
      <p:bldP spid="19" grpId="0"/>
      <p:bldP spid="20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                     </a:t>
            </a:r>
            <a:r>
              <a:rPr lang="cs-CZ" dirty="0" smtClean="0">
                <a:solidFill>
                  <a:srgbClr val="C00000"/>
                </a:solidFill>
              </a:rPr>
              <a:t>Použité  zdroje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7646" y="1484784"/>
            <a:ext cx="48392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http://www.okpradlo.cz/podprsenka-32.html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57646" y="1854116"/>
            <a:ext cx="8462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http://www.proklukyaholky.cz/store/department-3-kolekce-hello-kitty.html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4583" y="2223448"/>
            <a:ext cx="82126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http://www.proklukyaholky.cz/store/goods-Lamal12-3-hello-kitty--tricko-s-kratkym-rukavem-modre.html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7598" y="2869779"/>
            <a:ext cx="8068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http://www.proklukyaholky.cz/store/goods-Lamal59-3-hello-kitty--dziny-denim-divci-ws42807.html</a:t>
            </a:r>
            <a:r>
              <a:rPr lang="cs-CZ" dirty="0" smtClean="0">
                <a:hlinkClick r:id="rId5"/>
              </a:rPr>
              <a:t>#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57646" y="3516110"/>
            <a:ext cx="8021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http://www.proklukyaholky.cz/store/goods-Lamal8-3-hello-kitty--ruzova-vzorovana-mikina.html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84619" y="4050511"/>
            <a:ext cx="8356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http://www.proklukyaholky.cz/store/goods-lamal92-3-hello-kitty--nocni-kosile--ruzova.html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72454" y="4527823"/>
            <a:ext cx="8140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http://www.andilkove.cz/tricka-tilka-kosile/2609-zlute-tricko-s-kratkym-rukavem.html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5338" y="5149189"/>
            <a:ext cx="8140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http://www.kontraband.cz/mikiny-detske/3176-mikina-detska-meatfly-plaid-logo-kids-c.html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13179" y="5769975"/>
            <a:ext cx="7937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http://eshop.sam73.cz/33-divci-kalhoty-gk-09-205-zelena-tyrkys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13179" y="6139307"/>
            <a:ext cx="8356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1"/>
              </a:rPr>
              <a:t>http://shop.dela.cz/index.php?main_page=popup_image&amp;pID=20307&amp;zenid=ccf8360b052559c74989b62638fd81eb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146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11560"/>
          </a:xfrm>
          <a:solidFill>
            <a:srgbClr val="FFCCFF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                   </a:t>
            </a:r>
            <a:r>
              <a:rPr lang="cs-CZ" dirty="0" smtClean="0">
                <a:solidFill>
                  <a:srgbClr val="C00000"/>
                </a:solidFill>
              </a:rPr>
              <a:t>Použité  zdroje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7400" y="1573513"/>
            <a:ext cx="86868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www.halens.cz/halens/damen/clothes/waesche/bhs/sports_bra/Podprsenk a</a:t>
            </a:r>
            <a:r>
              <a:rPr lang="cs-CZ" sz="1800" dirty="0">
                <a:hlinkClick r:id="rId2"/>
              </a:rPr>
              <a:t>__m435017.html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24279" y="2996636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http://www.halens.cz/halens/damen/clothes/trousers_shorts/jeans/Dziny</a:t>
            </a:r>
            <a:r>
              <a:rPr lang="cs-CZ" dirty="0" smtClean="0">
                <a:hlinkClick r:id="rId3"/>
              </a:rPr>
              <a:t>__</a:t>
            </a:r>
          </a:p>
          <a:p>
            <a:r>
              <a:rPr lang="cs-CZ" dirty="0" smtClean="0">
                <a:hlinkClick r:id="rId3"/>
              </a:rPr>
              <a:t>     m435170.html   džíny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4279" y="2100921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://www.halens.cz/halens/herren/accessories/ties/Kravata,-2ks__m421535.html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61826" y="4129049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http://www.halens.cz/halens/herren/clothes/trousers_shorts_knitted/shorts/x160ortky__</a:t>
            </a:r>
            <a:r>
              <a:rPr lang="cs-CZ" dirty="0" smtClean="0">
                <a:hlinkClick r:id="rId5"/>
              </a:rPr>
              <a:t>m422096.html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1826" y="4671304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http://www.halens.cz/halens/damen/z_accessoiries/scarf/x160xE1l__m422374.html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4279" y="2714829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http://www.pingusport.cz/zbozi/3410/Saty-REJOICE---LIME-TREE.htm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75536" y="5141358"/>
            <a:ext cx="85415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http://www.halens.cz/halens/herren/accessories/ties/Kravata__m419581.html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1826" y="5469031"/>
            <a:ext cx="88427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http://www.e-detskeboty.cz/e-detskeboty/eshop/2-1-PONOZKY-A-PUNCOCHACE/32-2-Puncochace/5/663-Detske-puncochace-s-puntiky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83648" y="6084216"/>
            <a:ext cx="8397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http://www.e-detskeboty.cz/e-detskeboty/eshop/2-1-PONOZKY-A-PUNCOCHACE/32-2-Puncochace/5/545-Detske-puncochace-s-prouzky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3598768"/>
            <a:ext cx="9073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1"/>
              </a:rPr>
              <a:t>http://www.anhelo.cz/fotky10555/fotos/_</a:t>
            </a:r>
            <a:r>
              <a:rPr lang="cs-CZ" dirty="0" smtClean="0">
                <a:hlinkClick r:id="rId11"/>
              </a:rPr>
              <a:t>vyr_214ponozky-detske-bavlna-spandex-</a:t>
            </a:r>
          </a:p>
          <a:p>
            <a:r>
              <a:rPr lang="cs-CZ" dirty="0" smtClean="0">
                <a:hlinkClick r:id="rId11"/>
              </a:rPr>
              <a:t>    15.jpg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5956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  <a:solidFill>
            <a:srgbClr val="FFCCFF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                   </a:t>
            </a:r>
            <a:r>
              <a:rPr lang="cs-CZ" dirty="0" smtClean="0">
                <a:solidFill>
                  <a:srgbClr val="C00000"/>
                </a:solidFill>
              </a:rPr>
              <a:t>Použité  zdroje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8104" y="1319669"/>
            <a:ext cx="8686800" cy="473935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://office.microsoft.com/cs-cz/images/results.aspx?qu=obuv#ai:MP900404922</a:t>
            </a:r>
            <a:r>
              <a:rPr lang="cs-CZ" sz="1800" dirty="0" smtClean="0">
                <a:hlinkClick r:id="rId2"/>
              </a:rPr>
              <a:t>|</a:t>
            </a: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>
                <a:hlinkClick r:id="rId3"/>
              </a:rPr>
              <a:t>http://www.taktickavystroj.cz/images/prohttp://www.treperenda.cz/data/katalog/NEU/003094n1.jpgdukt/k1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dirty="0">
              <a:hlinkClick r:id="rId4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17199" y="2898297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http://www.elegance-moda.cz/1782-6520-large/damsky-zimni-perovy-kabat-s-kapuci-fialovy-veltex.jpg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08104" y="417261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http://www.botyaobuv.cz/assets/clanky/2010-01/clanek00066/upload/photo/tip-na-nakup-hnede-kozacky-nizke-i-vysoke_12628613101.jpeg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96706" y="3551892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www.trikavbrne.cz/media/catalog/product/cache/1/image/5e06319eda06f020e43594a9c230972d/f/i/file_31_114.jpg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88944" y="2528965"/>
            <a:ext cx="85929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www.medvidekshop.cz/files/product/270/preview.jpg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17199" y="6480935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www.fitstar.cz/Fotografie/Zbozi/250px/b24974656.jpg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70306" y="4818941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www.medvidekshop.cz/files/product/710/preview.jpg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08104" y="5188273"/>
            <a:ext cx="8376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media.snowboard-online.cz/common/tn2/photos/products/p250_15797000_124939343904.jpg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06249" y="5834604"/>
            <a:ext cx="84237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http://www.treperenda.cz/data/katalog/NEU/003094n1.jpg4_detail/k110/320801-11.jpg</a:t>
            </a:r>
            <a:r>
              <a:rPr lang="cs-CZ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142405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CFF"/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                      </a:t>
            </a:r>
            <a:r>
              <a:rPr lang="cs-CZ" dirty="0" smtClean="0">
                <a:solidFill>
                  <a:srgbClr val="C00000"/>
                </a:solidFill>
              </a:rPr>
              <a:t>Použité  zdroje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41277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http://office.microsoft.com/cs-cz/images/results.aspx?ex=2&amp;qu=kalhoty#ai:MC900113476|mt:0</a:t>
            </a:r>
            <a:r>
              <a:rPr lang="cs-CZ" dirty="0" smtClean="0">
                <a:hlinkClick r:id="rId2"/>
              </a:rPr>
              <a:t>|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5374" y="2034164"/>
            <a:ext cx="8195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http://office.microsoft.com/cs-cz/images/results.aspx?ex=2&amp;qu=kalhoty#ai:MC900057018|mt:0|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5374" y="2682957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http://office.microsoft.com/cs-cz/images/results.aspx?ex=2&amp;qu=kalhoty#ai:MC900057023|mt:0</a:t>
            </a:r>
            <a:r>
              <a:rPr lang="cs-CZ" dirty="0" smtClean="0">
                <a:hlinkClick r:id="rId2"/>
              </a:rPr>
              <a:t>|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9844" y="3329288"/>
            <a:ext cx="8483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http://office.microsoft.com/cs-cz/images/similar.aspx#ai:MC900057016|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5374" y="3698620"/>
            <a:ext cx="45226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http://www.factoryoutlet.cz</a:t>
            </a:r>
            <a:r>
              <a:rPr lang="cs-CZ" dirty="0" smtClean="0">
                <a:hlinkClick r:id="rId4"/>
              </a:rPr>
              <a:t>/#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5374" y="4067952"/>
            <a:ext cx="8339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http://www.borasport.cz/_</a:t>
            </a:r>
            <a:r>
              <a:rPr lang="cs-CZ" dirty="0" smtClean="0">
                <a:hlinkClick r:id="rId5"/>
              </a:rPr>
              <a:t>cms/gf/modules/aktuality/6170_04_Premium.jpg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65551" y="4739576"/>
            <a:ext cx="81948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www.omlazeni.cz/images/bazar/obleceni-86.png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86522" y="5151896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www.darky2000.cz/images/Products/3116005_midi.jpg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65551" y="5528826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armyshop.cz/zbozi/Kosile/SubCategoryKosile.jpg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92308" y="589815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http://eshop.oriental.cz/Fotografie/Zbozi/250px/3660Chalenkabezova.JPG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92308" y="6225615"/>
            <a:ext cx="78441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http://www.patacana.cz/shop/images/leftbottom.jpg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89810" y="4370244"/>
            <a:ext cx="7740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http://www.patacana.cz/shop/images/leftbottom.jpg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799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1419</TotalTime>
  <Words>898</Words>
  <Application>Microsoft Office PowerPoint</Application>
  <PresentationFormat>Předvádění na obrazovce (4:3)</PresentationFormat>
  <Paragraphs>282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Snímek 1</vt:lpstr>
      <vt:lpstr>Snímek 2</vt:lpstr>
      <vt:lpstr>CLOTHES</vt:lpstr>
      <vt:lpstr>Guess. What are these pictures ?</vt:lpstr>
      <vt:lpstr>            What are you wearing ?</vt:lpstr>
      <vt:lpstr>         Complete the missing words</vt:lpstr>
      <vt:lpstr>What are people wearing ?</vt:lpstr>
      <vt:lpstr>Match the czech and English words</vt:lpstr>
      <vt:lpstr>  Some new clothes - remember</vt:lpstr>
      <vt:lpstr> Read  and  translate  these  words</vt:lpstr>
      <vt:lpstr>Match the picture and the word</vt:lpstr>
      <vt:lpstr>Match the picture and the word</vt:lpstr>
      <vt:lpstr>SOLUTION – PICTUREs  and  the  words </vt:lpstr>
      <vt:lpstr>Complete with – This is      These are</vt:lpstr>
      <vt:lpstr>                     Použité  zdroje</vt:lpstr>
      <vt:lpstr>                   Použité  zdroje</vt:lpstr>
      <vt:lpstr>                   Použité  zdroje</vt:lpstr>
      <vt:lpstr>                      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HP</cp:lastModifiedBy>
  <cp:revision>134</cp:revision>
  <dcterms:modified xsi:type="dcterms:W3CDTF">2012-06-13T15:31:48Z</dcterms:modified>
</cp:coreProperties>
</file>