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sldIdLst>
    <p:sldId id="26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0640"/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49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14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6146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8962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3562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7237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1579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928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9790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267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823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30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5304699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VY_32_Inovace_3277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Přirozená čísla do 1 000 000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Přirozená čísla do 1 000 000-numerace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přirozenými čísly do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1 000 000.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Poznává jednotlivá čísla, určí počet prvků daného čísla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oboru do 1 000 000.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023497"/>
            <a:ext cx="4671792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Přirozená čís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 </a:t>
            </a:r>
          </a:p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 1 000 000</a:t>
            </a:r>
            <a:endParaRPr lang="cs-CZ" sz="4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0764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9760" y="2159270"/>
            <a:ext cx="38395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6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30163" y="3924345"/>
            <a:ext cx="1733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764704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3009" y="3932955"/>
            <a:ext cx="1324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stovky</a:t>
            </a:r>
            <a:endParaRPr lang="cs-CZ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78010" y="764704"/>
            <a:ext cx="107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tisíce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0853" y="3924344"/>
            <a:ext cx="20778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desetitisíce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764704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statisíce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6443235" y="3068960"/>
            <a:ext cx="914400" cy="914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724128" y="1349480"/>
            <a:ext cx="480483" cy="92739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5" idx="0"/>
          </p:cNvCxnSpPr>
          <p:nvPr/>
        </p:nvCxnSpPr>
        <p:spPr>
          <a:xfrm>
            <a:off x="5085210" y="3068960"/>
            <a:ext cx="0" cy="863995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4015176" y="1349480"/>
            <a:ext cx="124776" cy="92739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2659760" y="3068960"/>
            <a:ext cx="688104" cy="914400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endCxn id="8" idx="2"/>
          </p:cNvCxnSpPr>
          <p:nvPr/>
        </p:nvCxnSpPr>
        <p:spPr>
          <a:xfrm flipH="1" flipV="1">
            <a:off x="1399596" y="1349479"/>
            <a:ext cx="1260164" cy="92739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02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9760" y="2159270"/>
            <a:ext cx="38395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6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30163" y="3924345"/>
            <a:ext cx="1733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jednotky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764704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desítky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3009" y="3932955"/>
            <a:ext cx="1324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stovky</a:t>
            </a:r>
            <a:endParaRPr lang="cs-CZ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78010" y="764704"/>
            <a:ext cx="107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tisíce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0853" y="3924344"/>
            <a:ext cx="20778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desetitisíce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764704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statisíce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6443235" y="3068960"/>
            <a:ext cx="914400" cy="914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724128" y="1349480"/>
            <a:ext cx="480483" cy="92739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5" idx="0"/>
          </p:cNvCxnSpPr>
          <p:nvPr/>
        </p:nvCxnSpPr>
        <p:spPr>
          <a:xfrm>
            <a:off x="5085210" y="3068960"/>
            <a:ext cx="0" cy="863995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4015176" y="1349480"/>
            <a:ext cx="124776" cy="92739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2659760" y="3068960"/>
            <a:ext cx="688104" cy="914400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endCxn id="8" idx="2"/>
          </p:cNvCxnSpPr>
          <p:nvPr/>
        </p:nvCxnSpPr>
        <p:spPr>
          <a:xfrm flipH="1" flipV="1">
            <a:off x="1399596" y="1349479"/>
            <a:ext cx="1260164" cy="92739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744984" y="2159270"/>
            <a:ext cx="569387" cy="101566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39444" y="3169938"/>
            <a:ext cx="150554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miliony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68749" y="5301208"/>
            <a:ext cx="67088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Číslice zapisujeme do skupin po třech a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kupiny oddělujeme malou mezerou.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068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084264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Čtěte čísla.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263 000, 38 986, 585 961, 2 079, 69 857, 6 002,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897 460, 621 004, 69 452, 358 999, 601, 5 847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3011" y="2312331"/>
            <a:ext cx="3339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Utvořte dvojice.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3011" y="3471212"/>
            <a:ext cx="137944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eset tisíc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2451" y="3014012"/>
            <a:ext cx="125661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65671" y="3025661"/>
            <a:ext cx="125661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deset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09061" y="3493462"/>
            <a:ext cx="125661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tisíc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22281" y="3493462"/>
            <a:ext cx="125661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tisíc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66941" y="3036262"/>
            <a:ext cx="125661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jedna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3011" y="5013176"/>
            <a:ext cx="125661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55450" y="5470376"/>
            <a:ext cx="125661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100 000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12060" y="5013176"/>
            <a:ext cx="125661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10 000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67510" y="5470376"/>
            <a:ext cx="125661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24120" y="5013176"/>
            <a:ext cx="125661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1 000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80730" y="5504656"/>
            <a:ext cx="125661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3521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25514"/>
            <a:ext cx="27751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Napište číslo.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12" y="1124744"/>
            <a:ext cx="905728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Tři tisíce, dvě stovky, osm desítek, jedna jednotka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____________</a:t>
            </a:r>
          </a:p>
          <a:p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Dva statisíce, čtyři tisíce, pět stovek, tři desítky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____________</a:t>
            </a:r>
          </a:p>
          <a:p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Čtyři statisíce, dva desetitisíce, devět stovek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____________</a:t>
            </a:r>
          </a:p>
          <a:p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Tři desetitisíce, jeden tisíc, sedm desítek, pět jednotek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____________</a:t>
            </a:r>
          </a:p>
        </p:txBody>
      </p:sp>
    </p:spTree>
    <p:extLst>
      <p:ext uri="{BB962C8B-B14F-4D97-AF65-F5344CB8AC3E}">
        <p14:creationId xmlns:p14="http://schemas.microsoft.com/office/powerpoint/2010/main" val="2864024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25514"/>
            <a:ext cx="27751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Napište číslo.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12" y="1124744"/>
            <a:ext cx="905728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Tři tisíce, dvě stovky, osm desítek, jedna jednotka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3 281</a:t>
            </a:r>
          </a:p>
          <a:p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Dva statisíce, čtyři tisíce, pět stovek, tři desítky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204 530</a:t>
            </a:r>
          </a:p>
          <a:p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Čtyři statisíce, dva desetitisíce, devět stovek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420 900</a:t>
            </a:r>
          </a:p>
          <a:p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Tři desetitisíce, jeden tisíc, sedm desítek, pět jednotek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31 075</a:t>
            </a:r>
          </a:p>
        </p:txBody>
      </p:sp>
      <p:sp>
        <p:nvSpPr>
          <p:cNvPr id="4" name="TextovéPole 3"/>
          <p:cNvSpPr txBox="1"/>
          <p:nvPr/>
        </p:nvSpPr>
        <p:spPr>
          <a:xfrm rot="955774">
            <a:off x="7140255" y="320539"/>
            <a:ext cx="1680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56508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27191"/>
            <a:ext cx="6947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Seřaďte podle velikosti – očíslujte.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945091" y="1799561"/>
            <a:ext cx="2474781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326 891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3275856" y="2866361"/>
            <a:ext cx="2474781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284 600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5076056" y="1351791"/>
            <a:ext cx="2474781" cy="9144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999 856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5868144" y="4005064"/>
            <a:ext cx="2474781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98 199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945090" y="4462264"/>
            <a:ext cx="2474781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576 006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4258101" y="5376664"/>
            <a:ext cx="2474781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624 076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028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27191"/>
            <a:ext cx="6947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Seřaďte podle velikosti – očíslujte.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945091" y="1799561"/>
            <a:ext cx="2474781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326 891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3275856" y="2866361"/>
            <a:ext cx="2474781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284 600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5076056" y="1351791"/>
            <a:ext cx="2474781" cy="9144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999 856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5868144" y="4005064"/>
            <a:ext cx="2474781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98 199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945090" y="4462264"/>
            <a:ext cx="2474781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576 006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4258101" y="5376664"/>
            <a:ext cx="2474781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624 076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1066040">
            <a:off x="7337671" y="359142"/>
            <a:ext cx="1680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74185" y="148582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97785" y="557698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525914" y="459629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533090" y="189364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897948" y="300039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460432" y="413909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6458583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3506"/>
            <a:ext cx="7058343" cy="66171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Zakroužkujte největší číslo.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521 534, 89 698, 199 999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645 998, 584 003, 891 115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955 246, 899 231, 955 426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477 369, 20 905, 84 369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Doplňte: hned před, hned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za.</a:t>
            </a:r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____________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254 769  ____________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____________  645 973  ____________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____________  780 924  ____________  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0008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3506"/>
            <a:ext cx="6135013" cy="66171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Zakroužkujte největší číslo.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521 534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89 698, 199 999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645 998, 584 003,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891 115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955 246, 899 231,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955 426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477 369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20 905, 84 369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Doplňte: hned před, hned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za.</a:t>
            </a:r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254 768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254 769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254 770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645 972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645 973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645 974  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780 923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780 924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780 925    </a:t>
            </a:r>
          </a:p>
          <a:p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1011034">
            <a:off x="7279311" y="384571"/>
            <a:ext cx="1680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6646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TREBON\AppData\Local\Microsoft\Windows\Temporary Internet Files\Content.IE5\3NNG420R\MC900441736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QR9XV84J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34288"/>
            <a:ext cx="2418440" cy="241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76672"/>
            <a:ext cx="74094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Seřaďte od nejvyšší ceny – očíslujte. 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3NNG420R\MC900413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47322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3NNG420R\MC9004347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811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EK46XEJ1\MC9002159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058" y="3965350"/>
            <a:ext cx="1028997" cy="61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4MQ982JK\MC90044129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63" y="1593309"/>
            <a:ext cx="1851322" cy="185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4MQ982JK\MP9004066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892" y="1608447"/>
            <a:ext cx="2382768" cy="15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34655" y="3134178"/>
            <a:ext cx="11240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dovolená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896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1621</TotalTime>
  <Words>454</Words>
  <Application>Microsoft Office PowerPoint</Application>
  <PresentationFormat>Předvádění na obrazovce (4:3)</PresentationFormat>
  <Paragraphs>134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Přirozená čísla do 1 000 000</dc:title>
  <dc:creator>ZSTREBON</dc:creator>
  <cp:lastModifiedBy>ZSTREBON</cp:lastModifiedBy>
  <cp:revision>836</cp:revision>
  <dcterms:created xsi:type="dcterms:W3CDTF">2011-08-08T09:43:57Z</dcterms:created>
  <dcterms:modified xsi:type="dcterms:W3CDTF">2012-03-31T10:15:05Z</dcterms:modified>
</cp:coreProperties>
</file>