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67" r:id="rId2"/>
    <p:sldId id="278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F7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849" autoAdjust="0"/>
  </p:normalViewPr>
  <p:slideViewPr>
    <p:cSldViewPr>
      <p:cViewPr varScale="1">
        <p:scale>
          <a:sx n="70" d="100"/>
          <a:sy n="70" d="100"/>
        </p:scale>
        <p:origin x="-72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1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849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029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525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1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930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931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119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873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29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497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712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61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6592995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VY_32_Inovace_3280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Písemné násobení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Písemné násobení trojciferným činitelem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 písemným násobením trojciferným činitelem a procvičování.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Provádí písemné násobení v oboru do 1 000 000.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536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0435" y="1916832"/>
            <a:ext cx="601959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Písemné násobení</a:t>
            </a:r>
          </a:p>
        </p:txBody>
      </p:sp>
      <p:sp>
        <p:nvSpPr>
          <p:cNvPr id="3" name="TextovéPole 2"/>
          <p:cNvSpPr txBox="1"/>
          <p:nvPr/>
        </p:nvSpPr>
        <p:spPr>
          <a:xfrm rot="20932327">
            <a:off x="2006293" y="3792897"/>
            <a:ext cx="55765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trojciferným činitelem</a:t>
            </a:r>
            <a:endParaRPr lang="cs-CZ" sz="44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ásobení 3"/>
          <p:cNvSpPr/>
          <p:nvPr/>
        </p:nvSpPr>
        <p:spPr>
          <a:xfrm>
            <a:off x="7147512" y="5445224"/>
            <a:ext cx="914400" cy="914400"/>
          </a:xfrm>
          <a:prstGeom prst="mathMultiply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991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56347"/>
            <a:ext cx="19800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Výpočet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1922977"/>
            <a:ext cx="27363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4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. </a:t>
            </a: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8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3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0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2       </a:t>
            </a:r>
          </a:p>
        </p:txBody>
      </p:sp>
      <p:cxnSp>
        <p:nvCxnSpPr>
          <p:cNvPr id="13" name="Přímá spojnice 12"/>
          <p:cNvCxnSpPr/>
          <p:nvPr/>
        </p:nvCxnSpPr>
        <p:spPr>
          <a:xfrm>
            <a:off x="1979712" y="3067174"/>
            <a:ext cx="15841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907704" y="4714515"/>
            <a:ext cx="165618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852875" y="3128268"/>
            <a:ext cx="43380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ásobíme jednotkami 2. činitele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52875" y="3703493"/>
            <a:ext cx="42178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ásobíme desítkami 2. činitele</a:t>
            </a:r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838316" y="4252850"/>
            <a:ext cx="40302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ásobíme stovkami 2. činitele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H="1">
            <a:off x="3756767" y="3398653"/>
            <a:ext cx="100811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3707904" y="3951998"/>
            <a:ext cx="1008112" cy="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3756767" y="4490898"/>
            <a:ext cx="1008112" cy="0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4852875" y="5735669"/>
            <a:ext cx="2278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oučiny sečteme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4" name="Přímá spojnice se šipkou 33"/>
          <p:cNvCxnSpPr/>
          <p:nvPr/>
        </p:nvCxnSpPr>
        <p:spPr>
          <a:xfrm flipH="1" flipV="1">
            <a:off x="2915816" y="5339297"/>
            <a:ext cx="1918213" cy="69128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4852875" y="902623"/>
            <a:ext cx="40334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Činitele píšeme pod sebe.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Šipka doleva 38"/>
          <p:cNvSpPr/>
          <p:nvPr/>
        </p:nvSpPr>
        <p:spPr>
          <a:xfrm rot="19438040">
            <a:off x="4044884" y="1500066"/>
            <a:ext cx="978408" cy="484632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03121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842768" y="4293096"/>
            <a:ext cx="29979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0 na místě desítek 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434783" y="3167390"/>
            <a:ext cx="2744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57007" y="1500766"/>
            <a:ext cx="31694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0 na místě jednotek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1052736"/>
            <a:ext cx="126188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1291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. 3</a:t>
            </a:r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0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774</a:t>
            </a:r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0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3873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464760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925103" y="2023986"/>
            <a:ext cx="11898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27584" y="2852936"/>
            <a:ext cx="128739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6" idx="1"/>
          </p:cNvCxnSpPr>
          <p:nvPr/>
        </p:nvCxnSpPr>
        <p:spPr>
          <a:xfrm flipH="1">
            <a:off x="2114979" y="1762376"/>
            <a:ext cx="1642028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ZSTREBON\AppData\Local\Microsoft\Windows\Temporary Internet Files\Content.IE5\X62YFRQ8\MC9004345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74241"/>
            <a:ext cx="1133303" cy="1331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979984" y="3817783"/>
            <a:ext cx="126188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4371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. </a:t>
            </a:r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17484</a:t>
            </a: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74</a:t>
            </a:r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0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891684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979984" y="4725144"/>
            <a:ext cx="126188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979984" y="5589240"/>
            <a:ext cx="126188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2241868" y="4537412"/>
            <a:ext cx="1600900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58204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8640"/>
            <a:ext cx="636591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Vypočítejte písemně.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Kontrolu proveďte výpočtem na kalkulátoru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 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83614" y="1484784"/>
            <a:ext cx="4685898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4 841				2 569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  156				.  367</a:t>
            </a: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3 102				7 125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  258				.  109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883614" y="2420888"/>
            <a:ext cx="1032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883614" y="5004427"/>
            <a:ext cx="1032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537310" y="2420888"/>
            <a:ext cx="1032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537310" y="4984640"/>
            <a:ext cx="1032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496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8640"/>
            <a:ext cx="636591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Vypočítejte písemně.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Kontrolu proveďte výpočtem na kalkulátoru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 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83614" y="1484784"/>
            <a:ext cx="603242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4 841				    2 569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.  156				    .  367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755 196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942 823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3 102				    7 125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.  258				    .  109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800 316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	         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776 625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979712" y="2420888"/>
            <a:ext cx="12477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79712" y="4984640"/>
            <a:ext cx="12477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444208" y="2420888"/>
            <a:ext cx="133666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453063" y="4991055"/>
            <a:ext cx="13278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 rot="1096486">
            <a:off x="4139039" y="2992889"/>
            <a:ext cx="152157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správné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výsledky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1088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9921" y="980728"/>
            <a:ext cx="679865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Slovní úloha.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Rodina Dvořákova denně ušetří 236 Kč.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Kolik Kč ušetří za rok?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ZSTREBON\AppData\Local\Microsoft\Windows\Temporary Internet Files\Content.IE5\X62YFRQ8\MC90044131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342539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MKENY25Q\MC90044132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0488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6108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9921" y="980728"/>
            <a:ext cx="679865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Slovní úloha.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Rodina Dvořákova denně ušetří 236 Kč.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Kolik Kč ušetří za rok?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ZSTREBON\AppData\Local\Microsoft\Windows\Temporary Internet Files\Content.IE5\X62YFRQ8\MC90044131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786" y="255038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MKENY25Q\MC90044132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293096"/>
            <a:ext cx="1951112" cy="1951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1137325">
            <a:off x="7305030" y="692696"/>
            <a:ext cx="14958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3140968"/>
            <a:ext cx="117211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236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. 365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86 140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259632" y="4011334"/>
            <a:ext cx="11721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184583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2861" y="1831132"/>
            <a:ext cx="803777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Slovní úloha.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Kolik minut má 1. pololetí kalendářního roku? 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ZSTREBON\AppData\Local\Microsoft\Windows\Temporary Internet Files\Content.IE5\0JND1HNY\MC9004326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18246"/>
            <a:ext cx="2074540" cy="2074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0JND1HNY\MP9004309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402" y="18613"/>
            <a:ext cx="1366044" cy="186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QR9XV84J\MP9004308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56992"/>
            <a:ext cx="4402250" cy="2926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7144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2861" y="1831132"/>
            <a:ext cx="803777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Slovní úloha.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Kolik minut má 1. pololetí kalendářního roku? 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ZSTREBON\AppData\Local\Microsoft\Windows\Temporary Internet Files\Content.IE5\0JND1HNY\MC9004326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18246"/>
            <a:ext cx="2074540" cy="2074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0JND1HNY\MP9004309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402" y="18613"/>
            <a:ext cx="1366044" cy="186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QR9XV84J\MP9004308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681" y="3573016"/>
            <a:ext cx="4402250" cy="2926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1054514">
            <a:off x="3201809" y="618665"/>
            <a:ext cx="14958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0424" y="3573016"/>
            <a:ext cx="3215945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 den = 1 440 minut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1 440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.  181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260 640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043608" y="4869160"/>
            <a:ext cx="13681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76481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042988" y="620713"/>
            <a:ext cx="318241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srgbClr val="000000"/>
                </a:solidFill>
                <a:latin typeface="Verdana" pitchFamily="34" charset="0"/>
              </a:rPr>
              <a:t>Použité zdroje</a:t>
            </a:r>
            <a:r>
              <a:rPr lang="cs-CZ" sz="2000" b="1" dirty="0" smtClean="0">
                <a:solidFill>
                  <a:srgbClr val="000000"/>
                </a:solidFill>
                <a:latin typeface="Verdana" pitchFamily="34" charset="0"/>
              </a:rPr>
              <a:t>: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a</a:t>
            </a: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rchiv autora</a:t>
            </a:r>
            <a:endParaRPr lang="cs-CZ" dirty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www.office.microsoft.com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0488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1764</TotalTime>
  <Words>237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násobení trojciferným činitelem</dc:title>
  <dc:creator>ZSTREBON</dc:creator>
  <cp:lastModifiedBy>ZSTREBON</cp:lastModifiedBy>
  <cp:revision>872</cp:revision>
  <dcterms:created xsi:type="dcterms:W3CDTF">2011-08-08T09:43:57Z</dcterms:created>
  <dcterms:modified xsi:type="dcterms:W3CDTF">2012-04-02T17:44:16Z</dcterms:modified>
</cp:coreProperties>
</file>