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7" r:id="rId3"/>
    <p:sldId id="256" r:id="rId4"/>
    <p:sldId id="257" r:id="rId5"/>
    <p:sldId id="259" r:id="rId6"/>
    <p:sldId id="258" r:id="rId7"/>
    <p:sldId id="260" r:id="rId8"/>
    <p:sldId id="262" r:id="rId9"/>
    <p:sldId id="261" r:id="rId10"/>
    <p:sldId id="263" r:id="rId11"/>
    <p:sldId id="265" r:id="rId12"/>
    <p:sldId id="264" r:id="rId13"/>
    <p:sldId id="266" r:id="rId14"/>
    <p:sldId id="269" r:id="rId15"/>
    <p:sldId id="268" r:id="rId16"/>
    <p:sldId id="270" r:id="rId17"/>
    <p:sldId id="272" r:id="rId18"/>
    <p:sldId id="271" r:id="rId19"/>
    <p:sldId id="273" r:id="rId20"/>
    <p:sldId id="275" r:id="rId21"/>
    <p:sldId id="274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</a:t>
          </a:r>
          <a:r>
            <a:rPr lang="cs-CZ" sz="1500" b="1" smtClean="0"/>
            <a:t>:</a:t>
          </a:r>
          <a:r>
            <a:rPr lang="cs-CZ" sz="1500" b="1" baseline="0" smtClean="0"/>
            <a:t> </a:t>
          </a:r>
          <a:r>
            <a:rPr lang="cs-CZ" sz="1500" b="1" baseline="0" smtClean="0"/>
            <a:t>VY_52_INOVACE_20  </a:t>
          </a:r>
          <a:r>
            <a:rPr lang="cs-CZ" sz="1500" b="1" baseline="0" dirty="0" smtClean="0"/>
            <a:t>FYZIKÁLNÍ 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</a:t>
          </a:r>
          <a:r>
            <a:rPr lang="cs-CZ" sz="1500" b="1" err="1" smtClean="0"/>
            <a:t>ŠKOLY</a:t>
          </a:r>
          <a:r>
            <a:rPr lang="cs-CZ" sz="1500" b="1" smtClean="0"/>
            <a:t>: Základní </a:t>
          </a:r>
          <a:r>
            <a:rPr lang="cs-CZ" sz="1500" b="1" dirty="0" smtClean="0"/>
            <a:t>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OBJEM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328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731A88-8A20-4A9B-A1D0-1185E4B8D2DE}" type="presOf" srcId="{D8197B8C-B260-4A16-BDF4-0947B075E274}" destId="{25B08C86-7E15-44DC-BE7F-FFB55DD49D12}" srcOrd="0" destOrd="0" presId="urn:microsoft.com/office/officeart/2005/8/layout/target3"/>
    <dgm:cxn modelId="{746C63DD-7DA8-4A79-A85E-1482FAB77352}" type="presOf" srcId="{B651F6E3-6281-48DB-9319-2AEAFDAE7572}" destId="{619D679B-A015-4ECF-8348-D1034C574F40}" srcOrd="0" destOrd="0" presId="urn:microsoft.com/office/officeart/2005/8/layout/target3"/>
    <dgm:cxn modelId="{4B085993-97F1-4940-BF2E-B2108673B82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77DDE62-11B0-41E9-A0A4-69B7C6A179E7}" type="presOf" srcId="{B651F6E3-6281-48DB-9319-2AEAFDAE7572}" destId="{6BB5E863-4638-4E1D-BFDE-399D028AC4ED}" srcOrd="1" destOrd="0" presId="urn:microsoft.com/office/officeart/2005/8/layout/target3"/>
    <dgm:cxn modelId="{22E9EDD7-1A55-45BA-97C1-0F42A3FD1A84}" type="presOf" srcId="{4C35D32F-0EAB-4CD7-82EE-45574DC2A586}" destId="{8BEBB6EC-1DAA-4CAC-8A25-BC0FCBD5DBD5}" srcOrd="0" destOrd="0" presId="urn:microsoft.com/office/officeart/2005/8/layout/target3"/>
    <dgm:cxn modelId="{14354EA4-46EB-4D70-ACC6-E98DBDADFA7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DA0B7F3-6234-4D15-9DA1-EAADC45055E2}" type="presOf" srcId="{757F3AB3-0718-4624-B441-E567A8F0AB56}" destId="{333A1088-737F-45CB-B68E-254E46348037}" srcOrd="0" destOrd="0" presId="urn:microsoft.com/office/officeart/2005/8/layout/target3"/>
    <dgm:cxn modelId="{3E21BC4F-2AAA-4F9E-8E8A-ECF9BE5014FB}" type="presOf" srcId="{D1D4F407-5343-4D3F-B5B9-D407B03CAEB4}" destId="{D005CE8C-CC26-4C3E-AC11-E15060ECD759}" srcOrd="0" destOrd="0" presId="urn:microsoft.com/office/officeart/2005/8/layout/target3"/>
    <dgm:cxn modelId="{34862416-FB2F-4C2C-B238-45E34235E55F}" type="presOf" srcId="{4C35D32F-0EAB-4CD7-82EE-45574DC2A586}" destId="{890E4F0B-2866-4A3F-A3C7-2A14B1797930}" srcOrd="1" destOrd="0" presId="urn:microsoft.com/office/officeart/2005/8/layout/target3"/>
    <dgm:cxn modelId="{FE483446-EE91-42CC-AB5A-05A2FBECBAEC}" type="presOf" srcId="{D1B46980-6531-4606-95E6-44980827E919}" destId="{2BE915AB-18AA-4053-B92C-3BFC9ED204BB}" srcOrd="1" destOrd="0" presId="urn:microsoft.com/office/officeart/2005/8/layout/target3"/>
    <dgm:cxn modelId="{C28F289A-F5D8-4DDC-A817-488E13AFFFA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7333C6-8CDD-427D-8CE5-6D87E52D26AF}" type="presParOf" srcId="{333A1088-737F-45CB-B68E-254E46348037}" destId="{F5ABB229-8D3B-4694-996A-96F23CF14429}" srcOrd="0" destOrd="0" presId="urn:microsoft.com/office/officeart/2005/8/layout/target3"/>
    <dgm:cxn modelId="{49519FC8-0633-4F3C-B726-959F48E5CEF3}" type="presParOf" srcId="{333A1088-737F-45CB-B68E-254E46348037}" destId="{F41139FD-01EE-4571-8B17-4FB00FC51163}" srcOrd="1" destOrd="0" presId="urn:microsoft.com/office/officeart/2005/8/layout/target3"/>
    <dgm:cxn modelId="{BD8FD584-4095-4906-A2D3-EA51E5A270C9}" type="presParOf" srcId="{333A1088-737F-45CB-B68E-254E46348037}" destId="{D005CE8C-CC26-4C3E-AC11-E15060ECD759}" srcOrd="2" destOrd="0" presId="urn:microsoft.com/office/officeart/2005/8/layout/target3"/>
    <dgm:cxn modelId="{4112C7F2-8662-4C06-9678-D5F4A8EA0C1E}" type="presParOf" srcId="{333A1088-737F-45CB-B68E-254E46348037}" destId="{2C702D82-9B77-49B7-9568-BB8EB47C3372}" srcOrd="3" destOrd="0" presId="urn:microsoft.com/office/officeart/2005/8/layout/target3"/>
    <dgm:cxn modelId="{C187297B-DDAE-45B6-AB49-F841C4E8F796}" type="presParOf" srcId="{333A1088-737F-45CB-B68E-254E46348037}" destId="{A52A0455-90FF-4808-ABD0-F02540D31D5A}" srcOrd="4" destOrd="0" presId="urn:microsoft.com/office/officeart/2005/8/layout/target3"/>
    <dgm:cxn modelId="{CBC9255C-38B6-4957-A6D8-1E51034687CF}" type="presParOf" srcId="{333A1088-737F-45CB-B68E-254E46348037}" destId="{6140AFEC-043D-4C43-A2F9-D0F5331DF3A3}" srcOrd="5" destOrd="0" presId="urn:microsoft.com/office/officeart/2005/8/layout/target3"/>
    <dgm:cxn modelId="{6EB07049-27C1-4B01-BF3C-83ADC5A72B16}" type="presParOf" srcId="{333A1088-737F-45CB-B68E-254E46348037}" destId="{9358AC05-5D7D-4327-9F80-1AD486AEA664}" srcOrd="6" destOrd="0" presId="urn:microsoft.com/office/officeart/2005/8/layout/target3"/>
    <dgm:cxn modelId="{F8DF38D6-234C-40BC-87BC-31C487EF7A28}" type="presParOf" srcId="{333A1088-737F-45CB-B68E-254E46348037}" destId="{313FC574-E1CD-4FB4-B054-0B805CE0447D}" srcOrd="7" destOrd="0" presId="urn:microsoft.com/office/officeart/2005/8/layout/target3"/>
    <dgm:cxn modelId="{4E914224-DA44-43B2-8C97-A3724F49EC33}" type="presParOf" srcId="{333A1088-737F-45CB-B68E-254E46348037}" destId="{619D679B-A015-4ECF-8348-D1034C574F40}" srcOrd="8" destOrd="0" presId="urn:microsoft.com/office/officeart/2005/8/layout/target3"/>
    <dgm:cxn modelId="{7BFC906F-DD55-4448-9001-321F43B9F244}" type="presParOf" srcId="{333A1088-737F-45CB-B68E-254E46348037}" destId="{322283A8-4A27-4CDA-BAE3-F381106A9174}" srcOrd="9" destOrd="0" presId="urn:microsoft.com/office/officeart/2005/8/layout/target3"/>
    <dgm:cxn modelId="{88296E88-EFAE-43AB-B6E9-2A2623F8D1AF}" type="presParOf" srcId="{333A1088-737F-45CB-B68E-254E46348037}" destId="{FFC9F71D-1B4F-4AD9-A4A6-86ADEFC8AF5C}" srcOrd="10" destOrd="0" presId="urn:microsoft.com/office/officeart/2005/8/layout/target3"/>
    <dgm:cxn modelId="{3A35F4FF-E261-49E9-8E6E-469D2C082EF2}" type="presParOf" srcId="{333A1088-737F-45CB-B68E-254E46348037}" destId="{25B08C86-7E15-44DC-BE7F-FFB55DD49D12}" srcOrd="11" destOrd="0" presId="urn:microsoft.com/office/officeart/2005/8/layout/target3"/>
    <dgm:cxn modelId="{52E8DF92-D4F7-4508-B1C0-AAF2FA00DAC9}" type="presParOf" srcId="{333A1088-737F-45CB-B68E-254E46348037}" destId="{76644BE8-9D7C-4C09-B250-3D10AF48CBB7}" srcOrd="12" destOrd="0" presId="urn:microsoft.com/office/officeart/2005/8/layout/target3"/>
    <dgm:cxn modelId="{7761B98D-7495-460F-81AC-7569FACD3E63}" type="presParOf" srcId="{333A1088-737F-45CB-B68E-254E46348037}" destId="{EE85B701-7295-41C0-BA7A-34D3756A2AE6}" srcOrd="13" destOrd="0" presId="urn:microsoft.com/office/officeart/2005/8/layout/target3"/>
    <dgm:cxn modelId="{CE57FE2B-5BCD-40DB-A16C-F57EE92DEBF3}" type="presParOf" srcId="{333A1088-737F-45CB-B68E-254E46348037}" destId="{8BEBB6EC-1DAA-4CAC-8A25-BC0FCBD5DBD5}" srcOrd="14" destOrd="0" presId="urn:microsoft.com/office/officeart/2005/8/layout/target3"/>
    <dgm:cxn modelId="{4D2C0680-CBC9-466F-B2D8-BEB24BD2A404}" type="presParOf" srcId="{333A1088-737F-45CB-B68E-254E46348037}" destId="{AED2198E-93D5-4001-81B4-73124B309672}" srcOrd="15" destOrd="0" presId="urn:microsoft.com/office/officeart/2005/8/layout/target3"/>
    <dgm:cxn modelId="{D7A99232-3BE1-4ABC-B5B5-A2DA57EE8EC4}" type="presParOf" srcId="{333A1088-737F-45CB-B68E-254E46348037}" destId="{2BE915AB-18AA-4053-B92C-3BFC9ED204BB}" srcOrd="16" destOrd="0" presId="urn:microsoft.com/office/officeart/2005/8/layout/target3"/>
    <dgm:cxn modelId="{54D23877-0A77-4AF0-9957-335EA6CE93F3}" type="presParOf" srcId="{333A1088-737F-45CB-B68E-254E46348037}" destId="{6BB5E863-4638-4E1D-BFDE-399D028AC4ED}" srcOrd="17" destOrd="0" presId="urn:microsoft.com/office/officeart/2005/8/layout/target3"/>
    <dgm:cxn modelId="{5338BA0A-CD68-4D15-AA92-5E44884F6018}" type="presParOf" srcId="{333A1088-737F-45CB-B68E-254E46348037}" destId="{5A5FFA88-C948-4069-8E93-59FA12366E83}" srcOrd="18" destOrd="0" presId="urn:microsoft.com/office/officeart/2005/8/layout/target3"/>
    <dgm:cxn modelId="{0544F23D-0B49-4A39-99FD-CEAA9455401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</a:t>
          </a:r>
          <a:r>
            <a:rPr lang="cs-CZ" sz="1500" b="1" kern="1200" err="1" smtClean="0"/>
            <a:t>ŠKOLY</a:t>
          </a:r>
          <a:r>
            <a:rPr lang="cs-CZ" sz="1500" b="1" kern="1200" smtClean="0"/>
            <a:t>: Základní </a:t>
          </a:r>
          <a:r>
            <a:rPr lang="cs-CZ" sz="1500" b="1" kern="1200" dirty="0" smtClean="0"/>
            <a:t>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</a:t>
          </a:r>
          <a:r>
            <a:rPr lang="cs-CZ" sz="1500" b="1" kern="1200" smtClean="0"/>
            <a:t>:</a:t>
          </a:r>
          <a:r>
            <a:rPr lang="cs-CZ" sz="1500" b="1" kern="1200" baseline="0" smtClean="0"/>
            <a:t> </a:t>
          </a:r>
          <a:r>
            <a:rPr lang="cs-CZ" sz="1500" b="1" kern="1200" baseline="0" smtClean="0"/>
            <a:t>VY_52_INOVACE_20  </a:t>
          </a:r>
          <a:r>
            <a:rPr lang="cs-CZ" sz="1500" b="1" kern="1200" baseline="0" dirty="0" smtClean="0"/>
            <a:t>FYZIKÁLNÍ 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OBJEM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3562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53562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898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37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097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522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14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468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531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595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105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294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00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FFCC1-3289-4A4C-B21F-9D5292859A8F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AC44A-9467-4CC4-81EC-43FC2BC054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463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1878353"/>
              </p:ext>
            </p:extLst>
          </p:nvPr>
        </p:nvGraphicFramePr>
        <p:xfrm>
          <a:off x="539552" y="95727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                     OBJEM - PROCVIČENÍ</a:t>
            </a:r>
            <a:endParaRPr lang="cs-CZ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5385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760525"/>
              </p:ext>
            </p:extLst>
          </p:nvPr>
        </p:nvGraphicFramePr>
        <p:xfrm>
          <a:off x="1403648" y="1844824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leden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si procvičí učivo o objemu.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168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OBJEM - PROCVIČENÍ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53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 fyzikální veličina, protože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A. má hlavní jednotku 1 l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můžeme ho změřit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971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pic>
        <p:nvPicPr>
          <p:cNvPr id="4" name="Picture 2" descr="C:\Documents and Settings\Student\Local Settings\Temporary Internet Files\Content.IE5\N5PIK6OH\MC90044175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504525">
            <a:off x="1015555" y="23208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hnutá šipka doleva 4">
            <a:hlinkClick r:id="rId3" action="ppaction://hlinksldjump"/>
          </p:cNvPr>
          <p:cNvSpPr/>
          <p:nvPr/>
        </p:nvSpPr>
        <p:spPr>
          <a:xfrm>
            <a:off x="4644008" y="3284984"/>
            <a:ext cx="2736304" cy="18002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2289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123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N5PIK6OH\MC90044175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7905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prava 3">
            <a:hlinkClick r:id="rId3" action="ppaction://hlinksldjump"/>
          </p:cNvPr>
          <p:cNvSpPr/>
          <p:nvPr/>
        </p:nvSpPr>
        <p:spPr>
          <a:xfrm>
            <a:off x="4922255" y="4322254"/>
            <a:ext cx="2808312" cy="165618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89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Objem se měří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A. váhou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B. odměrkou</a:t>
            </a:r>
            <a:endParaRPr lang="cs-CZ" dirty="0"/>
          </a:p>
        </p:txBody>
      </p:sp>
      <p:pic>
        <p:nvPicPr>
          <p:cNvPr id="2050" name="Picture 2" descr="C:\Documents and Settings\Student\Local Settings\Temporary Internet Files\Content.IE5\U9TIWNMA\MC9003524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37126"/>
            <a:ext cx="3015065" cy="2298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tudent\Local Settings\Temporary Internet Files\Content.IE5\N5PIK6OH\MC9002379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85028"/>
            <a:ext cx="2880320" cy="260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642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Picture 2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253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4" name="Picture 2" descr="C:\Documents and Settings\Student\Local Settings\Temporary Internet Files\Content.IE5\N5PIK6OH\MC90044175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7687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hnutá šipka doprava 4">
            <a:hlinkClick r:id="rId3" action="ppaction://hlinksldjump"/>
          </p:cNvPr>
          <p:cNvSpPr/>
          <p:nvPr/>
        </p:nvSpPr>
        <p:spPr>
          <a:xfrm>
            <a:off x="4788024" y="3356992"/>
            <a:ext cx="3096344" cy="23042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76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jednotka objemu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A. jeden metr krychlový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jeden litr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3037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Picture 2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383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4" name="Picture 2" descr="C:\Documents and Settings\Student\Local Settings\Temporary Internet Files\Content.IE5\N5PIK6OH\MC90044175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4888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hnutá šipka doleva 4">
            <a:hlinkClick r:id="rId3" action="ppaction://hlinksldjump"/>
          </p:cNvPr>
          <p:cNvSpPr/>
          <p:nvPr/>
        </p:nvSpPr>
        <p:spPr>
          <a:xfrm>
            <a:off x="4427984" y="2996952"/>
            <a:ext cx="3312368" cy="230425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11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určíme objem pevného pravidelného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A. pravítkem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výpočtem podle vzorce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91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147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4" name="Picture 2" descr="C:\Documents and Settings\Student\Local Settings\Temporary Internet Files\Content.IE5\N5PIK6OH\MC90044175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hnutá šipka doleva 4">
            <a:hlinkClick r:id="rId3" action="ppaction://hlinksldjump"/>
          </p:cNvPr>
          <p:cNvSpPr/>
          <p:nvPr/>
        </p:nvSpPr>
        <p:spPr>
          <a:xfrm>
            <a:off x="4860032" y="2924944"/>
            <a:ext cx="3528392" cy="187220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2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můžeme určit objem pevného nepravidelného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A. vážením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odměrným válcem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1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260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Správná odpověď</a:t>
            </a:r>
            <a:endParaRPr lang="cs-CZ" dirty="0"/>
          </a:p>
        </p:txBody>
      </p:sp>
      <p:pic>
        <p:nvPicPr>
          <p:cNvPr id="8" name="Picture 2" descr="C:\Documents and Settings\Student\Local Settings\Temporary Internet Files\Content.IE5\N5PIK6OH\MC9004417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hnutá šipka doleva 8">
            <a:hlinkClick r:id="rId3" action="ppaction://hlinksldjump"/>
          </p:cNvPr>
          <p:cNvSpPr/>
          <p:nvPr/>
        </p:nvSpPr>
        <p:spPr>
          <a:xfrm>
            <a:off x="4860032" y="2924944"/>
            <a:ext cx="3528392" cy="187220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63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výsledek je správný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A. 1 dm</a:t>
            </a:r>
            <a:r>
              <a:rPr lang="cs-CZ" baseline="30000" dirty="0" smtClean="0">
                <a:hlinkClick r:id="rId2" action="ppaction://hlinksldjump"/>
              </a:rPr>
              <a:t>3</a:t>
            </a:r>
            <a:r>
              <a:rPr lang="cs-CZ" dirty="0" smtClean="0">
                <a:hlinkClick r:id="rId2" action="ppaction://hlinksldjump"/>
              </a:rPr>
              <a:t> = 10 mililitrů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1 dm</a:t>
            </a:r>
            <a:r>
              <a:rPr lang="cs-CZ" baseline="30000" dirty="0" smtClean="0">
                <a:hlinkClick r:id="rId3" action="ppaction://hlinksldjump"/>
              </a:rPr>
              <a:t>3</a:t>
            </a:r>
            <a:r>
              <a:rPr lang="cs-CZ" dirty="0" smtClean="0">
                <a:hlinkClick r:id="rId3" action="ppaction://hlinksldjump"/>
              </a:rPr>
              <a:t> = 1 litr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374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98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3074" name="Picture 2" descr="C:\Documents and Settings\Student\Local Settings\Temporary Internet Files\Content.IE5\U9TIWNMA\MC90044175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88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hnutá šipka doprava 6">
            <a:hlinkClick r:id="rId3" action="ppaction://hlinksldjump"/>
          </p:cNvPr>
          <p:cNvSpPr/>
          <p:nvPr/>
        </p:nvSpPr>
        <p:spPr>
          <a:xfrm>
            <a:off x="4572000" y="3068960"/>
            <a:ext cx="2808312" cy="194421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9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  <a:p>
            <a:r>
              <a:rPr lang="cs-CZ" dirty="0"/>
              <a:t>Klipart MS Office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027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163</Words>
  <Application>Microsoft Office PowerPoint</Application>
  <PresentationFormat>Předvádění na obrazovce (4:3)</PresentationFormat>
  <Paragraphs>41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OBJEM - PROCVIČENÍ</vt:lpstr>
      <vt:lpstr>Objem je fyzikální veličina, protože</vt:lpstr>
      <vt:lpstr>Špatná odpověď</vt:lpstr>
      <vt:lpstr>Správná odpověď</vt:lpstr>
      <vt:lpstr>Objem se měří</vt:lpstr>
      <vt:lpstr>Prezentace aplikace PowerPoint</vt:lpstr>
      <vt:lpstr>Správná odpověď</vt:lpstr>
      <vt:lpstr>Hlavní jednotka objemu je</vt:lpstr>
      <vt:lpstr>Prezentace aplikace PowerPoint</vt:lpstr>
      <vt:lpstr>Správná odpověď</vt:lpstr>
      <vt:lpstr>Jak určíme objem pevného pravidelného tělesa</vt:lpstr>
      <vt:lpstr>Prezentace aplikace PowerPoint</vt:lpstr>
      <vt:lpstr>Správná odpověď</vt:lpstr>
      <vt:lpstr>Jak můžeme určit objem pevného nepravidelného tělesa</vt:lpstr>
      <vt:lpstr>Prezentace aplikace PowerPoint</vt:lpstr>
      <vt:lpstr>Prezentace aplikace PowerPoint</vt:lpstr>
      <vt:lpstr>Který výsledek je správný</vt:lpstr>
      <vt:lpstr>Prezentace aplikace PowerPoint</vt:lpstr>
      <vt:lpstr>Správná odpověď</vt:lpstr>
      <vt:lpstr>KONEC PREZENTACE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 - procvičení</dc:title>
  <dc:creator>XXX</dc:creator>
  <cp:lastModifiedBy>XXX</cp:lastModifiedBy>
  <cp:revision>38</cp:revision>
  <dcterms:created xsi:type="dcterms:W3CDTF">2012-03-31T14:51:35Z</dcterms:created>
  <dcterms:modified xsi:type="dcterms:W3CDTF">2012-06-06T19:06:16Z</dcterms:modified>
</cp:coreProperties>
</file>