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48" r:id="rId1"/>
  </p:sldMasterIdLst>
  <p:sldIdLst>
    <p:sldId id="256" r:id="rId2"/>
    <p:sldId id="257" r:id="rId3"/>
    <p:sldId id="258" r:id="rId4"/>
    <p:sldId id="262" r:id="rId5"/>
    <p:sldId id="261" r:id="rId6"/>
    <p:sldId id="265" r:id="rId7"/>
    <p:sldId id="270" r:id="rId8"/>
    <p:sldId id="263" r:id="rId9"/>
    <p:sldId id="267" r:id="rId10"/>
    <p:sldId id="272" r:id="rId11"/>
    <p:sldId id="278" r:id="rId12"/>
    <p:sldId id="279" r:id="rId13"/>
    <p:sldId id="275" r:id="rId14"/>
    <p:sldId id="266" r:id="rId15"/>
    <p:sldId id="268" r:id="rId16"/>
    <p:sldId id="274" r:id="rId17"/>
    <p:sldId id="269" r:id="rId18"/>
    <p:sldId id="260" r:id="rId19"/>
    <p:sldId id="271" r:id="rId20"/>
    <p:sldId id="259" r:id="rId21"/>
    <p:sldId id="280" r:id="rId22"/>
    <p:sldId id="264" r:id="rId23"/>
    <p:sldId id="281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AEED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2" autoAdjust="0"/>
    <p:restoredTop sz="33393" autoAdjust="0"/>
  </p:normalViewPr>
  <p:slideViewPr>
    <p:cSldViewPr>
      <p:cViewPr varScale="1">
        <p:scale>
          <a:sx n="68" d="100"/>
          <a:sy n="68" d="100"/>
        </p:scale>
        <p:origin x="-1200" y="-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xfrm>
          <a:off x="1273857" y="815268"/>
          <a:ext cx="6498543" cy="1477674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25400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</a:t>
          </a:r>
          <a:r>
            <a:rPr lang="cs-CZ" sz="20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:</a:t>
          </a:r>
          <a:r>
            <a:rPr lang="cs-CZ" sz="2000" baseline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VY_32_INOVACE_10_ </a:t>
          </a:r>
          <a:r>
            <a:rPr lang="cs-CZ" sz="20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Jazyk  anglický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xfrm>
          <a:off x="1273857" y="0"/>
          <a:ext cx="6498543" cy="2547714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25400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pPr algn="l" rtl="0"/>
          <a:r>
            <a:rPr lang="cs-CZ" sz="16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 ZŠ a MŠ Osoblaha, příspěvková organizace</a:t>
          </a:r>
          <a:endParaRPr lang="cs-CZ" sz="16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xfrm>
          <a:off x="1273857" y="407634"/>
          <a:ext cx="6498543" cy="2012694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25400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 Miroslava </a:t>
          </a:r>
          <a:r>
            <a:rPr lang="cs-CZ" sz="2000" dirty="0" err="1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Jarkulišová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xfrm>
          <a:off x="1273857" y="1584176"/>
          <a:ext cx="6498543" cy="407634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25400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   CZ.1.07/1.4.09/21.0816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xfrm>
          <a:off x="1273857" y="1222902"/>
          <a:ext cx="6498543" cy="942654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25400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 Free </a:t>
          </a:r>
          <a:r>
            <a:rPr lang="cs-CZ" sz="2000" dirty="0" err="1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time</a:t>
          </a:r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–  my </a:t>
          </a:r>
          <a:r>
            <a:rPr lang="cs-CZ" sz="2000" dirty="0" err="1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hobbies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813" custLinFactNeighborY="-11373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AECDBD4-0100-4213-B515-39478F026C4D}" type="presOf" srcId="{4C35D32F-0EAB-4CD7-82EE-45574DC2A586}" destId="{890E4F0B-2866-4A3F-A3C7-2A14B1797930}" srcOrd="1" destOrd="0" presId="urn:microsoft.com/office/officeart/2005/8/layout/target3"/>
    <dgm:cxn modelId="{E8E00443-5458-4D00-BB7C-491F5F41232F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090365E-80B2-4001-86C7-CA575DEEBEA5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A084CD5-34EB-467B-B3F0-799F3AC94925}" type="presOf" srcId="{D8197B8C-B260-4A16-BDF4-0947B075E274}" destId="{5A5FFA88-C948-4069-8E93-59FA12366E83}" srcOrd="1" destOrd="0" presId="urn:microsoft.com/office/officeart/2005/8/layout/target3"/>
    <dgm:cxn modelId="{310BE28A-CAF4-4EAD-9446-3A616925BB66}" type="presOf" srcId="{757F3AB3-0718-4624-B441-E567A8F0AB56}" destId="{333A1088-737F-45CB-B68E-254E46348037}" srcOrd="0" destOrd="0" presId="urn:microsoft.com/office/officeart/2005/8/layout/target3"/>
    <dgm:cxn modelId="{3F6694CE-F907-4781-A5DF-89B0D3B30C50}" type="presOf" srcId="{D1D4F407-5343-4D3F-B5B9-D407B03CAEB4}" destId="{AED2198E-93D5-4001-81B4-73124B309672}" srcOrd="1" destOrd="0" presId="urn:microsoft.com/office/officeart/2005/8/layout/target3"/>
    <dgm:cxn modelId="{BAE3BAD0-F151-4092-8BE7-711D1B56BCC2}" type="presOf" srcId="{D1B46980-6531-4606-95E6-44980827E919}" destId="{6140AFEC-043D-4C43-A2F9-D0F5331DF3A3}" srcOrd="0" destOrd="0" presId="urn:microsoft.com/office/officeart/2005/8/layout/target3"/>
    <dgm:cxn modelId="{74672D51-A6AE-434A-A99E-84395573CD77}" type="presOf" srcId="{D1B46980-6531-4606-95E6-44980827E919}" destId="{2BE915AB-18AA-4053-B92C-3BFC9ED204BB}" srcOrd="1" destOrd="0" presId="urn:microsoft.com/office/officeart/2005/8/layout/target3"/>
    <dgm:cxn modelId="{10B4CE77-AD31-4709-B9F3-1CA1AAC53FF2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4EEE7E2-A3F1-4B3E-8A2B-FFECC369B2A7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019444A-7799-417E-B10A-261C1BE5E470}" type="presOf" srcId="{D1D4F407-5343-4D3F-B5B9-D407B03CAEB4}" destId="{D005CE8C-CC26-4C3E-AC11-E15060ECD759}" srcOrd="0" destOrd="0" presId="urn:microsoft.com/office/officeart/2005/8/layout/target3"/>
    <dgm:cxn modelId="{9BB8B338-2DF7-4BE8-8A7A-B6C24CDF7682}" type="presParOf" srcId="{333A1088-737F-45CB-B68E-254E46348037}" destId="{F5ABB229-8D3B-4694-996A-96F23CF14429}" srcOrd="0" destOrd="0" presId="urn:microsoft.com/office/officeart/2005/8/layout/target3"/>
    <dgm:cxn modelId="{4F50FB8E-4EA3-4AC7-8475-1A66B5441A16}" type="presParOf" srcId="{333A1088-737F-45CB-B68E-254E46348037}" destId="{F41139FD-01EE-4571-8B17-4FB00FC51163}" srcOrd="1" destOrd="0" presId="urn:microsoft.com/office/officeart/2005/8/layout/target3"/>
    <dgm:cxn modelId="{C1BC0DFA-00F4-4D85-A6AF-4A0F6098D010}" type="presParOf" srcId="{333A1088-737F-45CB-B68E-254E46348037}" destId="{D005CE8C-CC26-4C3E-AC11-E15060ECD759}" srcOrd="2" destOrd="0" presId="urn:microsoft.com/office/officeart/2005/8/layout/target3"/>
    <dgm:cxn modelId="{2277C65A-43E1-4870-90CD-99BC29959E91}" type="presParOf" srcId="{333A1088-737F-45CB-B68E-254E46348037}" destId="{2C702D82-9B77-49B7-9568-BB8EB47C3372}" srcOrd="3" destOrd="0" presId="urn:microsoft.com/office/officeart/2005/8/layout/target3"/>
    <dgm:cxn modelId="{58DADEE6-7965-42AC-888A-A2878D2A7D7A}" type="presParOf" srcId="{333A1088-737F-45CB-B68E-254E46348037}" destId="{A52A0455-90FF-4808-ABD0-F02540D31D5A}" srcOrd="4" destOrd="0" presId="urn:microsoft.com/office/officeart/2005/8/layout/target3"/>
    <dgm:cxn modelId="{6F874078-2026-4816-8CBA-88E3C0F24400}" type="presParOf" srcId="{333A1088-737F-45CB-B68E-254E46348037}" destId="{6140AFEC-043D-4C43-A2F9-D0F5331DF3A3}" srcOrd="5" destOrd="0" presId="urn:microsoft.com/office/officeart/2005/8/layout/target3"/>
    <dgm:cxn modelId="{35049D2B-3E65-4A26-9ECE-4CFFB2364B4C}" type="presParOf" srcId="{333A1088-737F-45CB-B68E-254E46348037}" destId="{9358AC05-5D7D-4327-9F80-1AD486AEA664}" srcOrd="6" destOrd="0" presId="urn:microsoft.com/office/officeart/2005/8/layout/target3"/>
    <dgm:cxn modelId="{468E3CD2-F522-4DD8-AFF6-F073CB2BAE34}" type="presParOf" srcId="{333A1088-737F-45CB-B68E-254E46348037}" destId="{313FC574-E1CD-4FB4-B054-0B805CE0447D}" srcOrd="7" destOrd="0" presId="urn:microsoft.com/office/officeart/2005/8/layout/target3"/>
    <dgm:cxn modelId="{030CB913-A7B7-4664-807D-796DD16437D5}" type="presParOf" srcId="{333A1088-737F-45CB-B68E-254E46348037}" destId="{619D679B-A015-4ECF-8348-D1034C574F40}" srcOrd="8" destOrd="0" presId="urn:microsoft.com/office/officeart/2005/8/layout/target3"/>
    <dgm:cxn modelId="{7945614C-50B7-4AA4-B091-B7DFE7AF8905}" type="presParOf" srcId="{333A1088-737F-45CB-B68E-254E46348037}" destId="{322283A8-4A27-4CDA-BAE3-F381106A9174}" srcOrd="9" destOrd="0" presId="urn:microsoft.com/office/officeart/2005/8/layout/target3"/>
    <dgm:cxn modelId="{230A5A91-0D5F-4076-BAC5-E79BE8A75801}" type="presParOf" srcId="{333A1088-737F-45CB-B68E-254E46348037}" destId="{FFC9F71D-1B4F-4AD9-A4A6-86ADEFC8AF5C}" srcOrd="10" destOrd="0" presId="urn:microsoft.com/office/officeart/2005/8/layout/target3"/>
    <dgm:cxn modelId="{7D3FCFAD-5C71-410F-966F-15535963E86F}" type="presParOf" srcId="{333A1088-737F-45CB-B68E-254E46348037}" destId="{25B08C86-7E15-44DC-BE7F-FFB55DD49D12}" srcOrd="11" destOrd="0" presId="urn:microsoft.com/office/officeart/2005/8/layout/target3"/>
    <dgm:cxn modelId="{DD4CC170-12C0-47F4-A431-061E9A4A15BF}" type="presParOf" srcId="{333A1088-737F-45CB-B68E-254E46348037}" destId="{76644BE8-9D7C-4C09-B250-3D10AF48CBB7}" srcOrd="12" destOrd="0" presId="urn:microsoft.com/office/officeart/2005/8/layout/target3"/>
    <dgm:cxn modelId="{2EBF4AEE-1E98-48E6-81C4-AB48C42DC473}" type="presParOf" srcId="{333A1088-737F-45CB-B68E-254E46348037}" destId="{EE85B701-7295-41C0-BA7A-34D3756A2AE6}" srcOrd="13" destOrd="0" presId="urn:microsoft.com/office/officeart/2005/8/layout/target3"/>
    <dgm:cxn modelId="{09DF2397-A068-4694-AF4A-8A339CAE06F7}" type="presParOf" srcId="{333A1088-737F-45CB-B68E-254E46348037}" destId="{8BEBB6EC-1DAA-4CAC-8A25-BC0FCBD5DBD5}" srcOrd="14" destOrd="0" presId="urn:microsoft.com/office/officeart/2005/8/layout/target3"/>
    <dgm:cxn modelId="{56F0F22A-EE8F-4181-88F7-435CEC6EF579}" type="presParOf" srcId="{333A1088-737F-45CB-B68E-254E46348037}" destId="{AED2198E-93D5-4001-81B4-73124B309672}" srcOrd="15" destOrd="0" presId="urn:microsoft.com/office/officeart/2005/8/layout/target3"/>
    <dgm:cxn modelId="{19EE04DC-8D1D-4F6B-B9B8-143D1857D7BE}" type="presParOf" srcId="{333A1088-737F-45CB-B68E-254E46348037}" destId="{2BE915AB-18AA-4053-B92C-3BFC9ED204BB}" srcOrd="16" destOrd="0" presId="urn:microsoft.com/office/officeart/2005/8/layout/target3"/>
    <dgm:cxn modelId="{76E24EC3-35CD-4EF2-8C08-4D3266D0BF60}" type="presParOf" srcId="{333A1088-737F-45CB-B68E-254E46348037}" destId="{6BB5E863-4638-4E1D-BFDE-399D028AC4ED}" srcOrd="17" destOrd="0" presId="urn:microsoft.com/office/officeart/2005/8/layout/target3"/>
    <dgm:cxn modelId="{817558C7-B730-4733-B851-D75B797A0110}" type="presParOf" srcId="{333A1088-737F-45CB-B68E-254E46348037}" destId="{5A5FFA88-C948-4069-8E93-59FA12366E83}" srcOrd="18" destOrd="0" presId="urn:microsoft.com/office/officeart/2005/8/layout/target3"/>
    <dgm:cxn modelId="{9FACD74E-704C-4969-8AF8-65F346DF22F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25400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 ZŠ a MŠ Osoblaha, příspěvková organizace</a:t>
          </a:r>
          <a:endParaRPr lang="cs-CZ" sz="16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25400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 Miroslava </a:t>
          </a:r>
          <a:r>
            <a:rPr lang="cs-CZ" sz="2000" kern="1200" dirty="0" err="1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Jarkulišová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25400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</a:t>
          </a:r>
          <a:r>
            <a:rPr lang="cs-CZ" sz="2000" kern="12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:</a:t>
          </a:r>
          <a:r>
            <a:rPr lang="cs-CZ" sz="2000" kern="1200" baseline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VY_32_INOVACE_10_ </a:t>
          </a:r>
          <a:r>
            <a:rPr lang="cs-CZ" sz="2000" kern="12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Jazyk  anglický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25400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 Free </a:t>
          </a:r>
          <a:r>
            <a:rPr lang="cs-CZ" sz="2000" kern="1200" dirty="0" err="1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time</a:t>
          </a: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–  my </a:t>
          </a:r>
          <a:r>
            <a:rPr lang="cs-CZ" sz="2000" kern="1200" dirty="0" err="1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hobbies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584176"/>
          <a:ext cx="6498543" cy="40763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25400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   CZ.1.07/1.4.09/21.0816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158417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7.6.2012</a:t>
            </a:fld>
            <a:endParaRPr lang="cs-CZ" dirty="0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49" r:id="rId1"/>
    <p:sldLayoutId id="2147483950" r:id="rId2"/>
    <p:sldLayoutId id="2147483951" r:id="rId3"/>
    <p:sldLayoutId id="2147483952" r:id="rId4"/>
    <p:sldLayoutId id="2147483953" r:id="rId5"/>
    <p:sldLayoutId id="2147483954" r:id="rId6"/>
    <p:sldLayoutId id="2147483955" r:id="rId7"/>
    <p:sldLayoutId id="2147483956" r:id="rId8"/>
    <p:sldLayoutId id="2147483957" r:id="rId9"/>
    <p:sldLayoutId id="2147483958" r:id="rId10"/>
    <p:sldLayoutId id="2147483959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11" Type="http://schemas.openxmlformats.org/officeDocument/2006/relationships/image" Target="../media/image13.jpe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12" Type="http://schemas.openxmlformats.org/officeDocument/2006/relationships/image" Target="../media/image26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11" Type="http://schemas.openxmlformats.org/officeDocument/2006/relationships/image" Target="../media/image25.png"/><Relationship Id="rId5" Type="http://schemas.openxmlformats.org/officeDocument/2006/relationships/image" Target="../media/image19.png"/><Relationship Id="rId10" Type="http://schemas.openxmlformats.org/officeDocument/2006/relationships/image" Target="../media/image24.png"/><Relationship Id="rId4" Type="http://schemas.openxmlformats.org/officeDocument/2006/relationships/image" Target="../media/image18.png"/><Relationship Id="rId9" Type="http://schemas.openxmlformats.org/officeDocument/2006/relationships/image" Target="../media/image2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13" Type="http://schemas.openxmlformats.org/officeDocument/2006/relationships/image" Target="../media/image38.jpe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12" Type="http://schemas.openxmlformats.org/officeDocument/2006/relationships/image" Target="../media/image37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png"/><Relationship Id="rId11" Type="http://schemas.openxmlformats.org/officeDocument/2006/relationships/image" Target="../media/image36.png"/><Relationship Id="rId5" Type="http://schemas.openxmlformats.org/officeDocument/2006/relationships/image" Target="../media/image30.png"/><Relationship Id="rId10" Type="http://schemas.openxmlformats.org/officeDocument/2006/relationships/image" Target="../media/image35.png"/><Relationship Id="rId4" Type="http://schemas.openxmlformats.org/officeDocument/2006/relationships/image" Target="../media/image29.png"/><Relationship Id="rId9" Type="http://schemas.openxmlformats.org/officeDocument/2006/relationships/image" Target="../media/image34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png"/><Relationship Id="rId3" Type="http://schemas.openxmlformats.org/officeDocument/2006/relationships/image" Target="../media/image40.png"/><Relationship Id="rId7" Type="http://schemas.openxmlformats.org/officeDocument/2006/relationships/image" Target="../media/image44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3.png"/><Relationship Id="rId11" Type="http://schemas.openxmlformats.org/officeDocument/2006/relationships/image" Target="../media/image48.png"/><Relationship Id="rId5" Type="http://schemas.openxmlformats.org/officeDocument/2006/relationships/image" Target="../media/image42.png"/><Relationship Id="rId10" Type="http://schemas.openxmlformats.org/officeDocument/2006/relationships/image" Target="../media/image47.png"/><Relationship Id="rId4" Type="http://schemas.openxmlformats.org/officeDocument/2006/relationships/image" Target="../media/image41.png"/><Relationship Id="rId9" Type="http://schemas.openxmlformats.org/officeDocument/2006/relationships/image" Target="../media/image46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png"/><Relationship Id="rId3" Type="http://schemas.openxmlformats.org/officeDocument/2006/relationships/image" Target="../media/image50.png"/><Relationship Id="rId7" Type="http://schemas.openxmlformats.org/officeDocument/2006/relationships/image" Target="../media/image54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3.png"/><Relationship Id="rId5" Type="http://schemas.openxmlformats.org/officeDocument/2006/relationships/image" Target="../media/image52.png"/><Relationship Id="rId4" Type="http://schemas.openxmlformats.org/officeDocument/2006/relationships/image" Target="../media/image51.png"/><Relationship Id="rId9" Type="http://schemas.openxmlformats.org/officeDocument/2006/relationships/image" Target="../media/image5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7" Type="http://schemas.openxmlformats.org/officeDocument/2006/relationships/image" Target="../media/image62.pn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1.png"/><Relationship Id="rId5" Type="http://schemas.openxmlformats.org/officeDocument/2006/relationships/image" Target="../media/image60.png"/><Relationship Id="rId4" Type="http://schemas.openxmlformats.org/officeDocument/2006/relationships/image" Target="../media/image5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66.png"/><Relationship Id="rId4" Type="http://schemas.openxmlformats.org/officeDocument/2006/relationships/slide" Target="slide1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14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72.png"/><Relationship Id="rId5" Type="http://schemas.openxmlformats.org/officeDocument/2006/relationships/image" Target="../media/image71.png"/><Relationship Id="rId4" Type="http://schemas.openxmlformats.org/officeDocument/2006/relationships/image" Target="../media/image7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76.png"/><Relationship Id="rId4" Type="http://schemas.openxmlformats.org/officeDocument/2006/relationships/image" Target="../media/image75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3.png"/><Relationship Id="rId13" Type="http://schemas.openxmlformats.org/officeDocument/2006/relationships/image" Target="../media/image87.emf"/><Relationship Id="rId18" Type="http://schemas.openxmlformats.org/officeDocument/2006/relationships/image" Target="../media/image92.png"/><Relationship Id="rId3" Type="http://schemas.openxmlformats.org/officeDocument/2006/relationships/image" Target="../media/image80.png"/><Relationship Id="rId7" Type="http://schemas.openxmlformats.org/officeDocument/2006/relationships/image" Target="../media/image70.png"/><Relationship Id="rId12" Type="http://schemas.openxmlformats.org/officeDocument/2006/relationships/image" Target="../media/image75.png"/><Relationship Id="rId17" Type="http://schemas.openxmlformats.org/officeDocument/2006/relationships/image" Target="../media/image91.png"/><Relationship Id="rId2" Type="http://schemas.openxmlformats.org/officeDocument/2006/relationships/image" Target="../media/image79.png"/><Relationship Id="rId16" Type="http://schemas.openxmlformats.org/officeDocument/2006/relationships/image" Target="../media/image90.jpeg"/><Relationship Id="rId20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11" Type="http://schemas.openxmlformats.org/officeDocument/2006/relationships/image" Target="../media/image86.png"/><Relationship Id="rId5" Type="http://schemas.openxmlformats.org/officeDocument/2006/relationships/image" Target="../media/image82.png"/><Relationship Id="rId15" Type="http://schemas.openxmlformats.org/officeDocument/2006/relationships/image" Target="../media/image89.jpeg"/><Relationship Id="rId10" Type="http://schemas.openxmlformats.org/officeDocument/2006/relationships/image" Target="../media/image85.png"/><Relationship Id="rId19" Type="http://schemas.openxmlformats.org/officeDocument/2006/relationships/image" Target="../media/image93.png"/><Relationship Id="rId4" Type="http://schemas.openxmlformats.org/officeDocument/2006/relationships/image" Target="../media/image81.png"/><Relationship Id="rId9" Type="http://schemas.openxmlformats.org/officeDocument/2006/relationships/image" Target="../media/image84.png"/><Relationship Id="rId14" Type="http://schemas.openxmlformats.org/officeDocument/2006/relationships/image" Target="../media/image88.jpe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kinkalbrass.cz/cs/" TargetMode="External"/><Relationship Id="rId13" Type="http://schemas.openxmlformats.org/officeDocument/2006/relationships/hyperlink" Target="http://im.sport.cz/356/123566-article-x0odb.jpg" TargetMode="External"/><Relationship Id="rId3" Type="http://schemas.openxmlformats.org/officeDocument/2006/relationships/hyperlink" Target="http://www.cmvisna.estranky.cz/clanky/historie-hudebnich-nastroju.html" TargetMode="External"/><Relationship Id="rId7" Type="http://schemas.openxmlformats.org/officeDocument/2006/relationships/hyperlink" Target="http://www.kajdosandmajdos.estranky.cz/clanky/hudebni-nastroje.html" TargetMode="External"/><Relationship Id="rId12" Type="http://schemas.openxmlformats.org/officeDocument/2006/relationships/hyperlink" Target="http://www.top-bazar.cz/hudebni-nastroje/klavesove-nastroje/klavir-69220/" TargetMode="External"/><Relationship Id="rId2" Type="http://schemas.openxmlformats.org/officeDocument/2006/relationships/hyperlink" Target="http://www.deporte.org.mx/eventos/on2005%20/fotos_deportes/tenis.jpghttp:/www.deporte.org.mx/eventos/on2005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hnmilos.ic.cz/gallery/baz/kveten/IMG_0004.JPG" TargetMode="External"/><Relationship Id="rId11" Type="http://schemas.openxmlformats.org/officeDocument/2006/relationships/hyperlink" Target="http://www.humlmusic.cz/40/bici-nastroje-soupravy/" TargetMode="External"/><Relationship Id="rId5" Type="http://schemas.openxmlformats.org/officeDocument/2006/relationships/hyperlink" Target="http://www.cesbrod.cz/media/obrazky/stolfotbal.jpg" TargetMode="External"/><Relationship Id="rId10" Type="http://schemas.openxmlformats.org/officeDocument/2006/relationships/hyperlink" Target="http://cs.wikipedia.org/wiki/Fl%C3%A9tna" TargetMode="External"/><Relationship Id="rId4" Type="http://schemas.openxmlformats.org/officeDocument/2006/relationships/hyperlink" Target="http://office.microsoft.com/cs-cz/images/results.aspx?ex=2&amp;qu=pr&#225;ce%20s%20po&#269;&#237;ta&#269;em" TargetMode="External"/><Relationship Id="rId9" Type="http://schemas.openxmlformats.org/officeDocument/2006/relationships/hyperlink" Target="http://cs.wikipedia.org/wiki/Akordeon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plav%C3%A1n%C3%AD&amp;ctt=1" TargetMode="External"/><Relationship Id="rId7" Type="http://schemas.openxmlformats.org/officeDocument/2006/relationships/hyperlink" Target="http://office.microsoft.com/cs-cz/images/results.aspx?ex=2&amp;qu=j&#237;zda%20na%20koni" TargetMode="External"/><Relationship Id="rId2" Type="http://schemas.openxmlformats.org/officeDocument/2006/relationships/hyperlink" Target="http://office.microsoft.com/cs-cz/images/results.aspx?qu=ko%C5%A1%C3%ADkov%C3%A1&amp;ctt=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mojebetynka.cz/dite-je-na-svete/pece-a-vychova-ditete/koleckove-brusle-jsou-pro-celou-rodinu" TargetMode="External"/><Relationship Id="rId5" Type="http://schemas.openxmlformats.org/officeDocument/2006/relationships/hyperlink" Target="http://www.e-sport.cz/rs/search.php?rstema=10&amp;rstext=all-phpRS-all&amp;rsvelikost=sab" TargetMode="External"/><Relationship Id="rId4" Type="http://schemas.openxmlformats.org/officeDocument/2006/relationships/hyperlink" Target="http://office.microsoft.com/cs-cz/images/results.aspx?qu=volejbal&amp;ctt=1" TargetMode="Externa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hollandsportenspel.nl/contents/media/t_hobby%20set.jpg" TargetMode="External"/><Relationship Id="rId3" Type="http://schemas.openxmlformats.org/officeDocument/2006/relationships/hyperlink" Target="http://i.idnes.cz/09/103/gal/MBB2ea4a8_znamky.jpg%20%20%20%20%20%20%20%20%20%20zn&#225;mky" TargetMode="External"/><Relationship Id="rId7" Type="http://schemas.openxmlformats.org/officeDocument/2006/relationships/hyperlink" Target="http://www.guitarcentre.cz/kytary/teller-guitars/produkt-sopranova-kytara/obr/?foto=1" TargetMode="External"/><Relationship Id="rId2" Type="http://schemas.openxmlformats.org/officeDocument/2006/relationships/hyperlink" Target="http://office.microsoft.com/cs-cz/images/results.aspx?ex=2&amp;qu=fotba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i-creative.cz/wp-content/uploads/2007/08/hudebni-nastroje-2.thumbnail.jpg" TargetMode="External"/><Relationship Id="rId5" Type="http://schemas.openxmlformats.org/officeDocument/2006/relationships/hyperlink" Target="http://www.hobbystock.jp/item/goods_img/HSO-GCF-00000008.0.jpg" TargetMode="External"/><Relationship Id="rId10" Type="http://schemas.openxmlformats.org/officeDocument/2006/relationships/hyperlink" Target="http://office.microsoft.com/cs-cz/images/results.aspx?ex=2&amp;qu=tanec%20d&#283;t&#237;" TargetMode="External"/><Relationship Id="rId4" Type="http://schemas.openxmlformats.org/officeDocument/2006/relationships/hyperlink" Target="http://riad.usk.pk.edu.pl/~zslusar/photos/hobby1.jpg" TargetMode="External"/><Relationship Id="rId9" Type="http://schemas.openxmlformats.org/officeDocument/2006/relationships/hyperlink" Target="http://top-shopik.blog.cz/1108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ajmovekrouzky.cz/nabor/tanecni-krouzek/brno-mesto/orientalni-tance-pro-deti" TargetMode="External"/><Relationship Id="rId2" Type="http://schemas.openxmlformats.org/officeDocument/2006/relationships/hyperlink" Target="http://office.microsoft.com/cs-cz/images/results.aspx?ex=2&amp;qu=ly&#382;ov&#225;n&#237;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howstuffworks.com/soccer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4653136"/>
            <a:ext cx="7560840" cy="144016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37923996"/>
              </p:ext>
            </p:extLst>
          </p:nvPr>
        </p:nvGraphicFramePr>
        <p:xfrm>
          <a:off x="797024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657110"/>
            <a:ext cx="7416824" cy="15121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2303880" y="3639986"/>
            <a:ext cx="505760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4000" dirty="0" smtClean="0"/>
              <a:t>Free </a:t>
            </a:r>
            <a:r>
              <a:rPr lang="cs-CZ" sz="4000" dirty="0" err="1" smtClean="0"/>
              <a:t>time</a:t>
            </a:r>
            <a:r>
              <a:rPr lang="cs-CZ" sz="4000" dirty="0" smtClean="0"/>
              <a:t> – my </a:t>
            </a:r>
            <a:r>
              <a:rPr lang="cs-CZ" sz="4000" dirty="0" err="1" smtClean="0"/>
              <a:t>hobbies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188579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263943805"/>
              </p:ext>
            </p:extLst>
          </p:nvPr>
        </p:nvGraphicFramePr>
        <p:xfrm>
          <a:off x="899592" y="2348880"/>
          <a:ext cx="7344816" cy="358526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817075"/>
                <a:gridCol w="4527741"/>
              </a:tblGrid>
              <a:tr h="59822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kern="50" dirty="0">
                          <a:effectLst/>
                        </a:rPr>
                        <a:t>Datum vytvoření projektu</a:t>
                      </a:r>
                      <a:endParaRPr lang="cs-CZ" sz="2000" kern="50" dirty="0">
                        <a:effectLst/>
                        <a:latin typeface="Times New Roman"/>
                        <a:ea typeface="SimSun"/>
                        <a:cs typeface="Tahoma"/>
                      </a:endParaRPr>
                    </a:p>
                  </a:txBody>
                  <a:tcPr>
                    <a:solidFill>
                      <a:srgbClr val="7AEED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kern="50" dirty="0">
                          <a:effectLst/>
                        </a:rPr>
                        <a:t> </a:t>
                      </a:r>
                      <a:r>
                        <a:rPr lang="cs-CZ" sz="2000" kern="50" dirty="0" smtClean="0">
                          <a:effectLst/>
                        </a:rPr>
                        <a:t>duben </a:t>
                      </a:r>
                      <a:r>
                        <a:rPr lang="cs-CZ" sz="2000" kern="50" dirty="0">
                          <a:effectLst/>
                        </a:rPr>
                        <a:t>2012</a:t>
                      </a:r>
                      <a:endParaRPr lang="cs-CZ" sz="2000" kern="50" dirty="0">
                        <a:effectLst/>
                        <a:latin typeface="Times New Roman"/>
                        <a:ea typeface="SimSun"/>
                        <a:cs typeface="Tahoma"/>
                      </a:endParaRPr>
                    </a:p>
                  </a:txBody>
                  <a:tcPr>
                    <a:solidFill>
                      <a:srgbClr val="7AEED2"/>
                    </a:solidFill>
                  </a:tcPr>
                </a:tc>
              </a:tr>
              <a:tr h="59822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kern="50" dirty="0">
                          <a:effectLst/>
                        </a:rPr>
                        <a:t>Ročník</a:t>
                      </a:r>
                      <a:endParaRPr lang="cs-CZ" sz="2000" kern="50" dirty="0">
                        <a:effectLst/>
                        <a:latin typeface="Times New Roman"/>
                        <a:ea typeface="SimSun"/>
                        <a:cs typeface="Tahoma"/>
                      </a:endParaRPr>
                    </a:p>
                  </a:txBody>
                  <a:tcPr>
                    <a:solidFill>
                      <a:srgbClr val="7AEED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kern="50" dirty="0">
                          <a:effectLst/>
                        </a:rPr>
                        <a:t>5.</a:t>
                      </a:r>
                      <a:endParaRPr lang="cs-CZ" sz="2000" kern="50" dirty="0">
                        <a:effectLst/>
                        <a:latin typeface="Times New Roman"/>
                        <a:ea typeface="SimSun"/>
                        <a:cs typeface="Tahoma"/>
                      </a:endParaRPr>
                    </a:p>
                  </a:txBody>
                  <a:tcPr>
                    <a:solidFill>
                      <a:srgbClr val="7AEED2"/>
                    </a:solidFill>
                  </a:tcPr>
                </a:tc>
              </a:tr>
              <a:tr h="139584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kern="50" dirty="0">
                          <a:effectLst/>
                        </a:rPr>
                        <a:t>Popis prezentace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kern="50" dirty="0">
                          <a:effectLst/>
                        </a:rPr>
                        <a:t> </a:t>
                      </a:r>
                      <a:endParaRPr lang="cs-CZ" sz="2000" kern="50" dirty="0">
                        <a:effectLst/>
                        <a:latin typeface="Times New Roman"/>
                        <a:ea typeface="SimSun"/>
                        <a:cs typeface="Tahoma"/>
                      </a:endParaRPr>
                    </a:p>
                  </a:txBody>
                  <a:tcPr>
                    <a:solidFill>
                      <a:srgbClr val="7AEED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Zopakování a procvičení slovní zásoby tématu – Free </a:t>
                      </a:r>
                      <a:r>
                        <a:rPr lang="cs-CZ" sz="1800" b="1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time</a:t>
                      </a:r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– my </a:t>
                      </a:r>
                      <a:r>
                        <a:rPr lang="cs-CZ" sz="1800" b="1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hobbies</a:t>
                      </a:r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spojení obrázků se slovy, tvoření krátkých vět, využití v reálné situaci,</a:t>
                      </a:r>
                      <a:r>
                        <a:rPr lang="cs-CZ" sz="1800" b="1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otázka- </a:t>
                      </a:r>
                      <a:r>
                        <a:rPr lang="cs-CZ" sz="1800" b="1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D</a:t>
                      </a:r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 </a:t>
                      </a:r>
                      <a:r>
                        <a:rPr lang="cs-CZ" sz="1800" b="1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you</a:t>
                      </a:r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play/</a:t>
                      </a:r>
                      <a:r>
                        <a:rPr lang="cs-CZ" sz="1800" b="1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collect</a:t>
                      </a:r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……?, He/</a:t>
                      </a:r>
                      <a:r>
                        <a:rPr lang="cs-CZ" sz="1800" b="1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she</a:t>
                      </a:r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plays</a:t>
                      </a:r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/</a:t>
                      </a:r>
                      <a:r>
                        <a:rPr lang="cs-CZ" sz="1800" b="1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collets</a:t>
                      </a:r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/</a:t>
                      </a:r>
                      <a:r>
                        <a:rPr lang="cs-CZ" sz="1800" b="1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does</a:t>
                      </a:r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</a:t>
                      </a:r>
                      <a:r>
                        <a:rPr lang="cs-CZ" sz="1800" b="1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</a:t>
                      </a:r>
                      <a:r>
                        <a:rPr lang="cs-CZ" sz="1800" b="1" kern="1200" baseline="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What</a:t>
                      </a:r>
                      <a:r>
                        <a:rPr lang="cs-CZ" sz="1800" b="1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</a:t>
                      </a:r>
                      <a:r>
                        <a:rPr lang="cs-CZ" sz="1800" b="1" kern="1200" baseline="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does</a:t>
                      </a:r>
                      <a:r>
                        <a:rPr lang="cs-CZ" sz="1800" b="1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he/</a:t>
                      </a:r>
                      <a:r>
                        <a:rPr lang="cs-CZ" sz="1800" b="1" kern="1200" baseline="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she</a:t>
                      </a:r>
                      <a:r>
                        <a:rPr lang="cs-CZ" sz="1800" b="1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play/</a:t>
                      </a:r>
                      <a:r>
                        <a:rPr lang="cs-CZ" sz="1800" b="1" kern="1200" baseline="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collect</a:t>
                      </a:r>
                      <a:r>
                        <a:rPr lang="cs-CZ" sz="1800" b="1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/do </a:t>
                      </a:r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……?</a:t>
                      </a:r>
                      <a:endParaRPr lang="cs-CZ" sz="2000" kern="50" dirty="0">
                        <a:effectLst/>
                        <a:latin typeface="Times New Roman"/>
                        <a:ea typeface="SimSun"/>
                        <a:cs typeface="Tahoma"/>
                      </a:endParaRPr>
                    </a:p>
                  </a:txBody>
                  <a:tcPr>
                    <a:solidFill>
                      <a:srgbClr val="7AEED2"/>
                    </a:solidFill>
                  </a:tcPr>
                </a:tc>
              </a:tr>
            </a:tbl>
          </a:graphicData>
        </a:graphic>
      </p:graphicFrame>
      <p:sp>
        <p:nvSpPr>
          <p:cNvPr id="8" name="Rectangle 1"/>
          <p:cNvSpPr>
            <a:spLocks noChangeArrowheads="1"/>
          </p:cNvSpPr>
          <p:nvPr/>
        </p:nvSpPr>
        <p:spPr bwMode="auto">
          <a:xfrm>
            <a:off x="1509713" y="326866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SimSun"/>
                <a:cs typeface="Times New Roman" pitchFamily="18" charset="0"/>
              </a:rPr>
              <a:t>     </a:t>
            </a:r>
            <a:endParaRPr kumimoji="0" lang="cs-CZ" sz="11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9670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Free </a:t>
            </a:r>
            <a:r>
              <a:rPr lang="cs-CZ" b="1" dirty="0" err="1" smtClean="0">
                <a:solidFill>
                  <a:srgbClr val="FF0000"/>
                </a:solidFill>
              </a:rPr>
              <a:t>time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sz="quarter" idx="1"/>
          </p:nvPr>
        </p:nvSpPr>
        <p:spPr>
          <a:xfrm>
            <a:off x="407102" y="1457514"/>
            <a:ext cx="8736898" cy="530710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               </a:t>
            </a:r>
            <a:r>
              <a:rPr lang="cs-CZ" dirty="0" err="1" smtClean="0"/>
              <a:t>What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do in </a:t>
            </a:r>
            <a:r>
              <a:rPr lang="cs-CZ" dirty="0" err="1" smtClean="0"/>
              <a:t>your</a:t>
            </a:r>
            <a:r>
              <a:rPr lang="cs-CZ" dirty="0" smtClean="0"/>
              <a:t> free </a:t>
            </a:r>
            <a:r>
              <a:rPr lang="cs-CZ" dirty="0" err="1" smtClean="0"/>
              <a:t>time</a:t>
            </a:r>
            <a:r>
              <a:rPr lang="cs-CZ" dirty="0" smtClean="0"/>
              <a:t> ?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 </a:t>
            </a:r>
            <a:r>
              <a:rPr lang="cs-CZ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collect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things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</a:p>
          <a:p>
            <a:pPr marL="0" indent="0">
              <a:buNone/>
            </a:pPr>
            <a:r>
              <a:rPr lang="cs-CZ" dirty="0" smtClean="0"/>
              <a:t>                            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9306" y="3526516"/>
            <a:ext cx="1066800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8350" y="3785335"/>
            <a:ext cx="1484489" cy="11890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2390" y="2900362"/>
            <a:ext cx="1219200" cy="962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2650" y="2776639"/>
            <a:ext cx="1114425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 descr="http://i.idnes.cz/09/103/gal/MBB2ea4a8_znamky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1629" y="5251851"/>
            <a:ext cx="1453232" cy="1064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930" y="4456170"/>
            <a:ext cx="1152128" cy="14445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6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6946" y="1915228"/>
            <a:ext cx="1008112" cy="15180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1059629" y="3919603"/>
            <a:ext cx="66842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cars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571411" y="4086838"/>
            <a:ext cx="8984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comics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50474" y="3416003"/>
            <a:ext cx="1351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posters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447578" y="2610590"/>
            <a:ext cx="10208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badges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590227" y="4319713"/>
            <a:ext cx="8139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books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79951" y="5999523"/>
            <a:ext cx="8713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posters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310280" y="5999523"/>
            <a:ext cx="11144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soft </a:t>
            </a:r>
            <a:r>
              <a:rPr lang="cs-CZ" dirty="0" err="1" smtClean="0"/>
              <a:t>toys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149982" y="6350026"/>
            <a:ext cx="12131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stamps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264027" y="4908931"/>
            <a:ext cx="12131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trains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 flipH="1">
            <a:off x="7404150" y="5947169"/>
            <a:ext cx="1230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coins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781445" y="5211747"/>
            <a:ext cx="8776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stickers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587655" y="2930041"/>
            <a:ext cx="7377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mugs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3842" y="1549289"/>
            <a:ext cx="1315215" cy="9863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2082" y="3086089"/>
            <a:ext cx="1436337" cy="20014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9" name="Picture 7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5878489" y="5057385"/>
            <a:ext cx="971392" cy="1280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201" name="Picture 9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1590" y="4504379"/>
            <a:ext cx="1653046" cy="14266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202" name="Picture 10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5763" y="1998548"/>
            <a:ext cx="1293886" cy="1014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00791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0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/>
      <p:bldP spid="11" grpId="0"/>
      <p:bldP spid="12" grpId="0"/>
      <p:bldP spid="13" grpId="0"/>
      <p:bldP spid="14" grpId="0"/>
      <p:bldP spid="15" grpId="0"/>
      <p:bldP spid="17" grpId="0"/>
      <p:bldP spid="18" grpId="0"/>
      <p:bldP spid="19" grpId="0"/>
      <p:bldP spid="20" grpId="0"/>
      <p:bldP spid="21" grpId="0"/>
      <p:bldP spid="2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What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>
                <a:solidFill>
                  <a:srgbClr val="FF0000"/>
                </a:solidFill>
              </a:rPr>
              <a:t>do </a:t>
            </a:r>
            <a:r>
              <a:rPr lang="cs-CZ" b="1" dirty="0" err="1">
                <a:solidFill>
                  <a:srgbClr val="FF0000"/>
                </a:solidFill>
              </a:rPr>
              <a:t>you</a:t>
            </a:r>
            <a:r>
              <a:rPr lang="cs-CZ" b="1" dirty="0">
                <a:solidFill>
                  <a:srgbClr val="FF0000"/>
                </a:solidFill>
              </a:rPr>
              <a:t> do in </a:t>
            </a:r>
            <a:r>
              <a:rPr lang="cs-CZ" b="1" dirty="0" err="1">
                <a:solidFill>
                  <a:srgbClr val="FF0000"/>
                </a:solidFill>
              </a:rPr>
              <a:t>your</a:t>
            </a:r>
            <a:r>
              <a:rPr lang="cs-CZ" b="1" dirty="0">
                <a:solidFill>
                  <a:srgbClr val="FF0000"/>
                </a:solidFill>
              </a:rPr>
              <a:t> free </a:t>
            </a:r>
            <a:r>
              <a:rPr lang="cs-CZ" b="1" dirty="0" err="1">
                <a:solidFill>
                  <a:srgbClr val="FF0000"/>
                </a:solidFill>
              </a:rPr>
              <a:t>time</a:t>
            </a:r>
            <a:r>
              <a:rPr lang="cs-CZ" b="1" dirty="0">
                <a:solidFill>
                  <a:srgbClr val="FF0000"/>
                </a:solidFill>
              </a:rPr>
              <a:t> 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92891" y="1535717"/>
            <a:ext cx="8503920" cy="4572000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 </a:t>
            </a:r>
            <a:r>
              <a:rPr lang="cs-CZ" i="1" dirty="0" smtClean="0"/>
              <a:t> I  do </a:t>
            </a:r>
            <a:r>
              <a:rPr lang="cs-CZ" i="1" dirty="0" err="1" smtClean="0"/>
              <a:t>some</a:t>
            </a:r>
            <a:r>
              <a:rPr lang="cs-CZ" i="1" dirty="0" smtClean="0"/>
              <a:t> </a:t>
            </a:r>
            <a:r>
              <a:rPr lang="cs-CZ" i="1" dirty="0" err="1" smtClean="0"/>
              <a:t>sports</a:t>
            </a:r>
            <a:r>
              <a:rPr lang="cs-CZ" i="1" dirty="0" smtClean="0"/>
              <a:t>:</a:t>
            </a:r>
            <a:endParaRPr lang="cs-CZ" dirty="0"/>
          </a:p>
        </p:txBody>
      </p:sp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3802" y="3787123"/>
            <a:ext cx="1741559" cy="11829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739" y="5125155"/>
            <a:ext cx="1378819" cy="12433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97486" y="2041916"/>
            <a:ext cx="95691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I</a:t>
            </a:r>
            <a:r>
              <a:rPr lang="cs-CZ" sz="2000" dirty="0" smtClean="0"/>
              <a:t> ski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335010" y="5014161"/>
            <a:ext cx="8627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 skate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896495" y="3042555"/>
            <a:ext cx="16546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 play  </a:t>
            </a:r>
            <a:r>
              <a:rPr lang="cs-CZ" dirty="0" err="1" smtClean="0"/>
              <a:t>football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175113" y="2866960"/>
            <a:ext cx="15327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 </a:t>
            </a:r>
            <a:r>
              <a:rPr lang="cs-CZ" dirty="0" err="1" smtClean="0"/>
              <a:t>ride</a:t>
            </a:r>
            <a:r>
              <a:rPr lang="cs-CZ" dirty="0" smtClean="0"/>
              <a:t> a </a:t>
            </a:r>
            <a:r>
              <a:rPr lang="cs-CZ" dirty="0" err="1" smtClean="0"/>
              <a:t>horse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011065" y="4561177"/>
            <a:ext cx="8627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 run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335386" y="3416096"/>
            <a:ext cx="20925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 play  </a:t>
            </a:r>
            <a:r>
              <a:rPr lang="cs-CZ" dirty="0" err="1" smtClean="0"/>
              <a:t>ice-hockey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18739" y="6632177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60728" y="6368460"/>
            <a:ext cx="14462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 play </a:t>
            </a:r>
            <a:r>
              <a:rPr lang="cs-CZ" dirty="0" err="1" smtClean="0"/>
              <a:t>tennis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046071" y="5980638"/>
            <a:ext cx="18469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 play  </a:t>
            </a:r>
            <a:r>
              <a:rPr lang="cs-CZ" dirty="0" err="1" smtClean="0"/>
              <a:t>volleyball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111128" y="6390726"/>
            <a:ext cx="8707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 </a:t>
            </a:r>
            <a:r>
              <a:rPr lang="cs-CZ" dirty="0" err="1" smtClean="0"/>
              <a:t>swim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137059" y="5620731"/>
            <a:ext cx="7585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 dive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1304" y="1493992"/>
            <a:ext cx="1963737" cy="1304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728" y="3717217"/>
            <a:ext cx="1488968" cy="12132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835653" y="3756826"/>
            <a:ext cx="18549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 play basketball</a:t>
            </a:r>
            <a:endParaRPr lang="cs-CZ" dirty="0"/>
          </a:p>
        </p:txBody>
      </p:sp>
      <p:pic>
        <p:nvPicPr>
          <p:cNvPr id="4108" name="Picture 1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1122" y="2187510"/>
            <a:ext cx="1176337" cy="1358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10" name="Picture 1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1312" y="5368892"/>
            <a:ext cx="1506537" cy="1206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12" name="Picture 16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4069" y="4283356"/>
            <a:ext cx="1616296" cy="16027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13" name="Picture 17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4676" y="3546410"/>
            <a:ext cx="1543867" cy="13937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15" name="Picture 19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8980" y="5210878"/>
            <a:ext cx="1579563" cy="1189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16" name="Picture 20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6908" y="2039610"/>
            <a:ext cx="1574755" cy="13433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6495" y="1860317"/>
            <a:ext cx="1609725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03674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4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1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2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3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3" dur="500"/>
                                        <p:tgtEl>
                                          <p:spTgt spid="4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4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5" dur="500"/>
                                        <p:tgtEl>
                                          <p:spTgt spid="4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6" dur="500"/>
                                        <p:tgtEl>
                                          <p:spTgt spid="4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7" dur="500"/>
                                        <p:tgtEl>
                                          <p:spTgt spid="4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9" grpId="0"/>
      <p:bldP spid="10" grpId="0"/>
      <p:bldP spid="11" grpId="0"/>
      <p:bldP spid="12" grpId="0"/>
      <p:bldP spid="13" grpId="0"/>
      <p:bldP spid="15" grpId="0"/>
      <p:bldP spid="17" grpId="0"/>
      <p:bldP spid="18" grpId="0"/>
      <p:bldP spid="19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5619" y="404664"/>
            <a:ext cx="8534400" cy="758952"/>
          </a:xfrm>
        </p:spPr>
        <p:txBody>
          <a:bodyPr>
            <a:normAutofit/>
          </a:bodyPr>
          <a:lstStyle/>
          <a:p>
            <a:r>
              <a:rPr lang="cs-CZ" b="1" dirty="0" err="1">
                <a:solidFill>
                  <a:srgbClr val="FF0000"/>
                </a:solidFill>
              </a:rPr>
              <a:t>What</a:t>
            </a:r>
            <a:r>
              <a:rPr lang="cs-CZ" b="1" dirty="0">
                <a:solidFill>
                  <a:srgbClr val="FF0000"/>
                </a:solidFill>
              </a:rPr>
              <a:t> do </a:t>
            </a:r>
            <a:r>
              <a:rPr lang="cs-CZ" b="1" dirty="0" err="1">
                <a:solidFill>
                  <a:srgbClr val="FF0000"/>
                </a:solidFill>
              </a:rPr>
              <a:t>you</a:t>
            </a:r>
            <a:r>
              <a:rPr lang="cs-CZ" b="1" dirty="0">
                <a:solidFill>
                  <a:srgbClr val="FF0000"/>
                </a:solidFill>
              </a:rPr>
              <a:t> do in </a:t>
            </a:r>
            <a:r>
              <a:rPr lang="cs-CZ" b="1" dirty="0" err="1">
                <a:solidFill>
                  <a:srgbClr val="FF0000"/>
                </a:solidFill>
              </a:rPr>
              <a:t>your</a:t>
            </a:r>
            <a:r>
              <a:rPr lang="cs-CZ" b="1" dirty="0">
                <a:solidFill>
                  <a:srgbClr val="FF0000"/>
                </a:solidFill>
              </a:rPr>
              <a:t> free </a:t>
            </a:r>
            <a:r>
              <a:rPr lang="cs-CZ" b="1" dirty="0" err="1">
                <a:solidFill>
                  <a:srgbClr val="FF0000"/>
                </a:solidFill>
              </a:rPr>
              <a:t>time</a:t>
            </a:r>
            <a:r>
              <a:rPr lang="cs-CZ" b="1" dirty="0">
                <a:solidFill>
                  <a:srgbClr val="FF0000"/>
                </a:solidFill>
              </a:rPr>
              <a:t> ?</a:t>
            </a:r>
            <a:endParaRPr lang="cs-CZ" dirty="0"/>
          </a:p>
        </p:txBody>
      </p:sp>
      <p:pic>
        <p:nvPicPr>
          <p:cNvPr id="5" name="Picture 10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97236" y="2175954"/>
            <a:ext cx="1504759" cy="9757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1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5413" y="5454196"/>
            <a:ext cx="12192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67572" y="1628800"/>
            <a:ext cx="374493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2400" i="1" dirty="0" smtClean="0"/>
              <a:t>I  do  </a:t>
            </a:r>
            <a:r>
              <a:rPr lang="cs-CZ" sz="2400" i="1" dirty="0" err="1" smtClean="0"/>
              <a:t>different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activities</a:t>
            </a:r>
            <a:endParaRPr lang="cs-CZ" sz="2400" i="1" dirty="0"/>
          </a:p>
        </p:txBody>
      </p:sp>
      <p:pic>
        <p:nvPicPr>
          <p:cNvPr id="15" name="Picture 1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2343" y="4691020"/>
            <a:ext cx="1455028" cy="1220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4999" y="2505115"/>
            <a:ext cx="1561872" cy="11714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4772" y="1554274"/>
            <a:ext cx="1429841" cy="10723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6512" y="1431977"/>
            <a:ext cx="987732" cy="13169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395536" y="2562469"/>
            <a:ext cx="7072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 </a:t>
            </a:r>
            <a:r>
              <a:rPr lang="cs-CZ" dirty="0" err="1" smtClean="0"/>
              <a:t>fish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884999" y="2090465"/>
            <a:ext cx="20249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 play table </a:t>
            </a:r>
            <a:r>
              <a:rPr lang="cs-CZ" dirty="0" err="1" smtClean="0"/>
              <a:t>games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473908" y="2721485"/>
            <a:ext cx="2252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 </a:t>
            </a:r>
            <a:r>
              <a:rPr lang="cs-CZ" dirty="0" err="1" smtClean="0"/>
              <a:t>work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garden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348410" y="4442945"/>
            <a:ext cx="13981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 </a:t>
            </a:r>
            <a:r>
              <a:rPr lang="cs-CZ" dirty="0" err="1" smtClean="0"/>
              <a:t>work</a:t>
            </a:r>
            <a:r>
              <a:rPr lang="cs-CZ" dirty="0" smtClean="0"/>
              <a:t> on</a:t>
            </a:r>
          </a:p>
          <a:p>
            <a:r>
              <a:rPr lang="cs-CZ" dirty="0" smtClean="0"/>
              <a:t> a </a:t>
            </a:r>
            <a:r>
              <a:rPr lang="cs-CZ" dirty="0" err="1" smtClean="0"/>
              <a:t>computer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339814" y="5976050"/>
            <a:ext cx="20345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water</a:t>
            </a:r>
            <a:r>
              <a:rPr lang="cs-CZ" dirty="0" smtClean="0"/>
              <a:t> </a:t>
            </a:r>
            <a:r>
              <a:rPr lang="cs-CZ" dirty="0" err="1" smtClean="0"/>
              <a:t>games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828223" y="4285639"/>
            <a:ext cx="13997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 </a:t>
            </a:r>
            <a:r>
              <a:rPr lang="cs-CZ" dirty="0" err="1" smtClean="0"/>
              <a:t>ride</a:t>
            </a:r>
            <a:r>
              <a:rPr lang="cs-CZ" dirty="0" smtClean="0"/>
              <a:t> a bike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104772" y="2722615"/>
            <a:ext cx="1412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 </a:t>
            </a:r>
            <a:r>
              <a:rPr lang="cs-CZ" dirty="0" err="1" smtClean="0"/>
              <a:t>sing</a:t>
            </a:r>
            <a:r>
              <a:rPr lang="cs-CZ" dirty="0" smtClean="0"/>
              <a:t> </a:t>
            </a:r>
            <a:r>
              <a:rPr lang="cs-CZ" dirty="0" err="1" smtClean="0"/>
              <a:t>carols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418364" y="5084864"/>
            <a:ext cx="9332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 </a:t>
            </a:r>
            <a:r>
              <a:rPr lang="cs-CZ" dirty="0" err="1" smtClean="0"/>
              <a:t>dance</a:t>
            </a:r>
            <a:endParaRPr lang="cs-CZ" dirty="0"/>
          </a:p>
        </p:txBody>
      </p:sp>
      <p:pic>
        <p:nvPicPr>
          <p:cNvPr id="3084" name="Picture 1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882" y="5104839"/>
            <a:ext cx="1230554" cy="14720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4" name="TextovéPole 23"/>
          <p:cNvSpPr txBox="1"/>
          <p:nvPr/>
        </p:nvSpPr>
        <p:spPr>
          <a:xfrm>
            <a:off x="1763688" y="5791384"/>
            <a:ext cx="18165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 listen to music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09024" y="4719944"/>
            <a:ext cx="20072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 play table </a:t>
            </a:r>
            <a:r>
              <a:rPr lang="cs-CZ" dirty="0" err="1" smtClean="0"/>
              <a:t>tennis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00903" y="4350612"/>
            <a:ext cx="13644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 play </a:t>
            </a:r>
            <a:r>
              <a:rPr lang="cs-CZ" dirty="0" err="1" smtClean="0"/>
              <a:t>chess</a:t>
            </a:r>
            <a:endParaRPr lang="cs-CZ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8410" y="3082590"/>
            <a:ext cx="1266571" cy="13877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6247" y="4719944"/>
            <a:ext cx="1700213" cy="126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272531"/>
            <a:ext cx="1566863" cy="1414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1223" y="3107763"/>
            <a:ext cx="1204156" cy="1317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3035" y="3822209"/>
            <a:ext cx="1442900" cy="10824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87026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9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4" dur="2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9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4" dur="20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9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4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9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9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4" grpId="0"/>
      <p:bldP spid="25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FF0000"/>
                </a:solidFill>
              </a:rPr>
              <a:t>What do you do in your free time 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412776"/>
            <a:ext cx="8590728" cy="5328592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i="1" dirty="0" smtClean="0"/>
              <a:t> I play a musical instrument</a:t>
            </a:r>
            <a:endParaRPr lang="cs-CZ" i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7108" y="4401689"/>
            <a:ext cx="1426324" cy="9917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6020" y="2743726"/>
            <a:ext cx="952500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906" y="4184648"/>
            <a:ext cx="1507549" cy="14393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6360" y="1580973"/>
            <a:ext cx="1944216" cy="12990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2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0270" y="1975369"/>
            <a:ext cx="1357539" cy="1900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 flipH="1">
            <a:off x="2033900" y="2062898"/>
            <a:ext cx="9730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a</a:t>
            </a:r>
            <a:r>
              <a:rPr lang="cs-CZ" dirty="0" smtClean="0"/>
              <a:t> piano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29906" y="5901171"/>
            <a:ext cx="13628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key</a:t>
            </a:r>
            <a:r>
              <a:rPr lang="cs-CZ" dirty="0" smtClean="0"/>
              <a:t> </a:t>
            </a:r>
            <a:r>
              <a:rPr lang="cs-CZ" dirty="0" err="1" smtClean="0"/>
              <a:t>board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35411" y="5918558"/>
            <a:ext cx="8483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drums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51267" y="3897147"/>
            <a:ext cx="11643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violin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92895" y="4355475"/>
            <a:ext cx="9669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guitar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73695" y="5803005"/>
            <a:ext cx="11929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</a:t>
            </a:r>
            <a:r>
              <a:rPr lang="cs-CZ" dirty="0" smtClean="0"/>
              <a:t> trumpet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73695" y="2976357"/>
            <a:ext cx="12066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flute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132972" y="2073138"/>
            <a:ext cx="1591447" cy="1338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3171195" y="3691257"/>
            <a:ext cx="15007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/>
              <a:t>a</a:t>
            </a:r>
            <a:r>
              <a:rPr lang="cs-CZ" dirty="0" err="1" smtClean="0"/>
              <a:t>n</a:t>
            </a:r>
            <a:r>
              <a:rPr lang="cs-CZ" dirty="0" smtClean="0"/>
              <a:t> </a:t>
            </a:r>
            <a:r>
              <a:rPr lang="cs-CZ" dirty="0" err="1" smtClean="0"/>
              <a:t>accordion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5541" y="5394399"/>
            <a:ext cx="1653873" cy="9160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5299" y="3455998"/>
            <a:ext cx="1453642" cy="1937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2884" y="4598896"/>
            <a:ext cx="1528677" cy="12535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889" y="2192502"/>
            <a:ext cx="1389993" cy="10411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06897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3" dur="5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4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5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0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1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rgbClr val="FF0000"/>
                </a:solidFill>
              </a:rPr>
              <a:t>Guess</a:t>
            </a:r>
            <a:r>
              <a:rPr lang="cs-CZ" b="1" dirty="0" smtClean="0">
                <a:solidFill>
                  <a:srgbClr val="FF0000"/>
                </a:solidFill>
              </a:rPr>
              <a:t>. </a:t>
            </a:r>
            <a:r>
              <a:rPr lang="cs-CZ" b="1" dirty="0" err="1" smtClean="0">
                <a:solidFill>
                  <a:srgbClr val="FF0000"/>
                </a:solidFill>
              </a:rPr>
              <a:t>What</a:t>
            </a:r>
            <a:r>
              <a:rPr lang="cs-CZ" b="1" dirty="0" smtClean="0">
                <a:solidFill>
                  <a:srgbClr val="FF0000"/>
                </a:solidFill>
              </a:rPr>
              <a:t> hobby </a:t>
            </a:r>
            <a:r>
              <a:rPr lang="cs-CZ" b="1" dirty="0" err="1" smtClean="0">
                <a:solidFill>
                  <a:srgbClr val="FF0000"/>
                </a:solidFill>
              </a:rPr>
              <a:t>is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this</a:t>
            </a:r>
            <a:r>
              <a:rPr lang="cs-CZ" b="1" dirty="0" smtClean="0">
                <a:solidFill>
                  <a:srgbClr val="FF0000"/>
                </a:solidFill>
              </a:rPr>
              <a:t> ?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1.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1791" y="1525609"/>
            <a:ext cx="1641086" cy="1113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100" y="2862662"/>
            <a:ext cx="1026238" cy="14314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107" y="3086825"/>
            <a:ext cx="1168725" cy="14001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3066" y="4710166"/>
            <a:ext cx="1242618" cy="11828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9548" y="4829640"/>
            <a:ext cx="1377950" cy="1238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467615" y="1628800"/>
            <a:ext cx="4042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82912" y="2790220"/>
            <a:ext cx="4042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3.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061354" y="2639097"/>
            <a:ext cx="5446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4.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70985" y="2742288"/>
            <a:ext cx="3978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5.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79706" y="4623079"/>
            <a:ext cx="4090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6.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675637" y="4262996"/>
            <a:ext cx="3882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7.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527499" y="6021288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8.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148064" y="1657207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Riding</a:t>
            </a:r>
            <a:r>
              <a:rPr lang="cs-CZ" dirty="0" smtClean="0"/>
              <a:t> a bike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176580" y="2244232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Listening</a:t>
            </a:r>
            <a:r>
              <a:rPr lang="cs-CZ" dirty="0" smtClean="0"/>
              <a:t> to music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176580" y="2862662"/>
            <a:ext cx="19591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Playing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violin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166826" y="3477015"/>
            <a:ext cx="1860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Collecting</a:t>
            </a:r>
            <a:r>
              <a:rPr lang="cs-CZ" dirty="0" smtClean="0"/>
              <a:t>  </a:t>
            </a:r>
            <a:r>
              <a:rPr lang="cs-CZ" dirty="0" err="1" smtClean="0"/>
              <a:t>coins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199460" y="4076653"/>
            <a:ext cx="15488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Playing</a:t>
            </a:r>
            <a:r>
              <a:rPr lang="cs-CZ" dirty="0" smtClean="0"/>
              <a:t> </a:t>
            </a:r>
            <a:r>
              <a:rPr lang="cs-CZ" dirty="0" err="1" smtClean="0"/>
              <a:t>chess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 flipH="1">
            <a:off x="5237113" y="4710166"/>
            <a:ext cx="17402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/>
              <a:t>S</a:t>
            </a:r>
            <a:r>
              <a:rPr lang="cs-CZ" dirty="0" err="1" smtClean="0"/>
              <a:t>wimming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247254" y="5214492"/>
            <a:ext cx="9557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Skating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237113" y="5805905"/>
            <a:ext cx="29264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Playing</a:t>
            </a:r>
            <a:r>
              <a:rPr lang="cs-CZ" dirty="0" smtClean="0"/>
              <a:t> </a:t>
            </a:r>
            <a:r>
              <a:rPr lang="cs-CZ" dirty="0" err="1" smtClean="0"/>
              <a:t>tennis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751558" y="4067002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801494" y="5217497"/>
            <a:ext cx="5487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757274" y="2812276"/>
            <a:ext cx="4042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3.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753663" y="1578161"/>
            <a:ext cx="4106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4.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753460" y="2188290"/>
            <a:ext cx="3978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5.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751558" y="4644974"/>
            <a:ext cx="4090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6.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743543" y="3379081"/>
            <a:ext cx="3882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7.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4791193" y="5781122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8.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979" y="1469267"/>
            <a:ext cx="1165717" cy="13190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7818" y="3143583"/>
            <a:ext cx="1671730" cy="10813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580" y="5057139"/>
            <a:ext cx="1500187" cy="1238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25167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Instrument    maze</a:t>
            </a:r>
            <a:endParaRPr lang="cs-CZ" dirty="0"/>
          </a:p>
        </p:txBody>
      </p:sp>
      <p:sp>
        <p:nvSpPr>
          <p:cNvPr id="20" name="Zástupný symbol pro text 1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937720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8100000" scaled="1"/>
            <a:tileRect/>
          </a:gradFill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George </a:t>
            </a:r>
            <a:r>
              <a:rPr lang="cs-CZ" dirty="0" err="1" smtClean="0"/>
              <a:t>plays</a:t>
            </a:r>
            <a:r>
              <a:rPr lang="cs-CZ" dirty="0" smtClean="0"/>
              <a:t>  </a:t>
            </a:r>
            <a:r>
              <a:rPr lang="cs-CZ" dirty="0" err="1" smtClean="0"/>
              <a:t>the</a:t>
            </a:r>
            <a:r>
              <a:rPr lang="cs-CZ" dirty="0" smtClean="0"/>
              <a:t> ………..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Sarah</a:t>
            </a:r>
          </a:p>
          <a:p>
            <a:pPr>
              <a:buFont typeface="Wingdings" pitchFamily="2" charset="2"/>
              <a:buChar char="v"/>
            </a:pPr>
            <a:endParaRPr lang="cs-CZ" dirty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Michael</a:t>
            </a:r>
          </a:p>
          <a:p>
            <a:pPr>
              <a:buFont typeface="Wingdings" pitchFamily="2" charset="2"/>
              <a:buChar char="v"/>
            </a:pPr>
            <a:endParaRPr lang="cs-CZ" dirty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Peggy</a:t>
            </a:r>
          </a:p>
          <a:p>
            <a:pPr>
              <a:buFont typeface="Wingdings" pitchFamily="2" charset="2"/>
              <a:buChar char="v"/>
            </a:pPr>
            <a:endParaRPr lang="cs-CZ" dirty="0"/>
          </a:p>
          <a:p>
            <a:pPr>
              <a:buFont typeface="Wingdings" pitchFamily="2" charset="2"/>
              <a:buChar char="v"/>
            </a:pPr>
            <a:r>
              <a:rPr lang="cs-CZ" dirty="0" err="1" smtClean="0"/>
              <a:t>Harry</a:t>
            </a:r>
            <a:endParaRPr lang="cs-CZ" dirty="0" smtClean="0"/>
          </a:p>
          <a:p>
            <a:pPr>
              <a:buFont typeface="Wingdings" pitchFamily="2" charset="2"/>
              <a:buChar char="v"/>
            </a:pPr>
            <a:endParaRPr lang="cs-CZ" dirty="0"/>
          </a:p>
          <a:p>
            <a:pPr>
              <a:buFont typeface="Wingdings" pitchFamily="2" charset="2"/>
              <a:buChar char="v"/>
            </a:pPr>
            <a:r>
              <a:rPr lang="cs-CZ" dirty="0" err="1" smtClean="0"/>
              <a:t>Jude</a:t>
            </a:r>
            <a:endParaRPr lang="cs-CZ" dirty="0" smtClean="0"/>
          </a:p>
          <a:p>
            <a:pPr>
              <a:buFont typeface="Wingdings" pitchFamily="2" charset="2"/>
              <a:buChar char="v"/>
            </a:pPr>
            <a:endParaRPr lang="cs-CZ" dirty="0"/>
          </a:p>
          <a:p>
            <a:pPr>
              <a:buFont typeface="Wingdings" pitchFamily="2" charset="2"/>
              <a:buChar char="v"/>
            </a:pPr>
            <a:endParaRPr lang="cs-CZ" dirty="0"/>
          </a:p>
        </p:txBody>
      </p:sp>
      <p:sp>
        <p:nvSpPr>
          <p:cNvPr id="26" name="Zástupný symbol pro obsah 25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5009728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8100000" scaled="1"/>
            <a:tileRect/>
          </a:gradFill>
        </p:spPr>
        <p:txBody>
          <a:bodyPr>
            <a:normAutofit lnSpcReduction="10000"/>
          </a:bodyPr>
          <a:lstStyle/>
          <a:p>
            <a:r>
              <a:rPr lang="cs-CZ" dirty="0" smtClean="0"/>
              <a:t>Picture maze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71600" y="393628"/>
            <a:ext cx="7606570" cy="523220"/>
          </a:xfrm>
          <a:prstGeom prst="rect">
            <a:avLst/>
          </a:prstGeom>
          <a:solidFill>
            <a:srgbClr val="92D050"/>
          </a:solidFill>
        </p:spPr>
        <p:txBody>
          <a:bodyPr wrap="none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What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instruments</a:t>
            </a:r>
            <a:r>
              <a:rPr lang="cs-CZ" sz="2800" b="1" dirty="0" smtClean="0">
                <a:solidFill>
                  <a:srgbClr val="FF0000"/>
                </a:solidFill>
              </a:rPr>
              <a:t> do </a:t>
            </a:r>
            <a:r>
              <a:rPr lang="cs-CZ" sz="2800" b="1" dirty="0" err="1" smtClean="0">
                <a:solidFill>
                  <a:srgbClr val="FF0000"/>
                </a:solidFill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children</a:t>
            </a:r>
            <a:r>
              <a:rPr lang="cs-CZ" sz="2800" b="1" dirty="0" smtClean="0">
                <a:solidFill>
                  <a:srgbClr val="FF0000"/>
                </a:solidFill>
              </a:rPr>
              <a:t> play ?</a:t>
            </a:r>
            <a:endParaRPr lang="cs-CZ" sz="2800" dirty="0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072251" y="4971643"/>
            <a:ext cx="12192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7381978" y="3532909"/>
            <a:ext cx="12192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009162" y="2069232"/>
            <a:ext cx="12192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66362" y="3509392"/>
            <a:ext cx="1219200" cy="91440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8100000" scaled="1"/>
            <a:tileRect/>
          </a:gradFill>
          <a:ln>
            <a:noFill/>
          </a:ln>
          <a:effectLst/>
          <a:extLst/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924778" y="5021560"/>
            <a:ext cx="12192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5" name="Picture 9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924778" y="2069232"/>
            <a:ext cx="12192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107" name="Volný tvar 4106"/>
          <p:cNvSpPr/>
          <p:nvPr/>
        </p:nvSpPr>
        <p:spPr>
          <a:xfrm>
            <a:off x="3117273" y="1454727"/>
            <a:ext cx="4600214" cy="4031679"/>
          </a:xfrm>
          <a:custGeom>
            <a:avLst/>
            <a:gdLst>
              <a:gd name="connsiteX0" fmla="*/ 0 w 4600214"/>
              <a:gd name="connsiteY0" fmla="*/ 83128 h 4031679"/>
              <a:gd name="connsiteX1" fmla="*/ 110836 w 4600214"/>
              <a:gd name="connsiteY1" fmla="*/ 69273 h 4031679"/>
              <a:gd name="connsiteX2" fmla="*/ 152400 w 4600214"/>
              <a:gd name="connsiteY2" fmla="*/ 55418 h 4031679"/>
              <a:gd name="connsiteX3" fmla="*/ 207818 w 4600214"/>
              <a:gd name="connsiteY3" fmla="*/ 41564 h 4031679"/>
              <a:gd name="connsiteX4" fmla="*/ 290945 w 4600214"/>
              <a:gd name="connsiteY4" fmla="*/ 13855 h 4031679"/>
              <a:gd name="connsiteX5" fmla="*/ 415636 w 4600214"/>
              <a:gd name="connsiteY5" fmla="*/ 0 h 4031679"/>
              <a:gd name="connsiteX6" fmla="*/ 706582 w 4600214"/>
              <a:gd name="connsiteY6" fmla="*/ 27709 h 4031679"/>
              <a:gd name="connsiteX7" fmla="*/ 789709 w 4600214"/>
              <a:gd name="connsiteY7" fmla="*/ 69273 h 4031679"/>
              <a:gd name="connsiteX8" fmla="*/ 845127 w 4600214"/>
              <a:gd name="connsiteY8" fmla="*/ 96982 h 4031679"/>
              <a:gd name="connsiteX9" fmla="*/ 886691 w 4600214"/>
              <a:gd name="connsiteY9" fmla="*/ 124691 h 4031679"/>
              <a:gd name="connsiteX10" fmla="*/ 928254 w 4600214"/>
              <a:gd name="connsiteY10" fmla="*/ 138546 h 4031679"/>
              <a:gd name="connsiteX11" fmla="*/ 1011382 w 4600214"/>
              <a:gd name="connsiteY11" fmla="*/ 193964 h 4031679"/>
              <a:gd name="connsiteX12" fmla="*/ 1066800 w 4600214"/>
              <a:gd name="connsiteY12" fmla="*/ 221673 h 4031679"/>
              <a:gd name="connsiteX13" fmla="*/ 1149927 w 4600214"/>
              <a:gd name="connsiteY13" fmla="*/ 304800 h 4031679"/>
              <a:gd name="connsiteX14" fmla="*/ 1191491 w 4600214"/>
              <a:gd name="connsiteY14" fmla="*/ 346364 h 4031679"/>
              <a:gd name="connsiteX15" fmla="*/ 1219200 w 4600214"/>
              <a:gd name="connsiteY15" fmla="*/ 401782 h 4031679"/>
              <a:gd name="connsiteX16" fmla="*/ 1260763 w 4600214"/>
              <a:gd name="connsiteY16" fmla="*/ 540328 h 4031679"/>
              <a:gd name="connsiteX17" fmla="*/ 1274618 w 4600214"/>
              <a:gd name="connsiteY17" fmla="*/ 581891 h 4031679"/>
              <a:gd name="connsiteX18" fmla="*/ 1288472 w 4600214"/>
              <a:gd name="connsiteY18" fmla="*/ 692728 h 4031679"/>
              <a:gd name="connsiteX19" fmla="*/ 1316182 w 4600214"/>
              <a:gd name="connsiteY19" fmla="*/ 845128 h 4031679"/>
              <a:gd name="connsiteX20" fmla="*/ 1343891 w 4600214"/>
              <a:gd name="connsiteY20" fmla="*/ 928255 h 4031679"/>
              <a:gd name="connsiteX21" fmla="*/ 1399309 w 4600214"/>
              <a:gd name="connsiteY21" fmla="*/ 1011382 h 4031679"/>
              <a:gd name="connsiteX22" fmla="*/ 1468582 w 4600214"/>
              <a:gd name="connsiteY22" fmla="*/ 1094509 h 4031679"/>
              <a:gd name="connsiteX23" fmla="*/ 1510145 w 4600214"/>
              <a:gd name="connsiteY23" fmla="*/ 1108364 h 4031679"/>
              <a:gd name="connsiteX24" fmla="*/ 1579418 w 4600214"/>
              <a:gd name="connsiteY24" fmla="*/ 1163782 h 4031679"/>
              <a:gd name="connsiteX25" fmla="*/ 1620982 w 4600214"/>
              <a:gd name="connsiteY25" fmla="*/ 1205346 h 4031679"/>
              <a:gd name="connsiteX26" fmla="*/ 1704109 w 4600214"/>
              <a:gd name="connsiteY26" fmla="*/ 1246909 h 4031679"/>
              <a:gd name="connsiteX27" fmla="*/ 1814945 w 4600214"/>
              <a:gd name="connsiteY27" fmla="*/ 1343891 h 4031679"/>
              <a:gd name="connsiteX28" fmla="*/ 1856509 w 4600214"/>
              <a:gd name="connsiteY28" fmla="*/ 1357746 h 4031679"/>
              <a:gd name="connsiteX29" fmla="*/ 1939636 w 4600214"/>
              <a:gd name="connsiteY29" fmla="*/ 1413164 h 4031679"/>
              <a:gd name="connsiteX30" fmla="*/ 2147454 w 4600214"/>
              <a:gd name="connsiteY30" fmla="*/ 1482437 h 4031679"/>
              <a:gd name="connsiteX31" fmla="*/ 2244436 w 4600214"/>
              <a:gd name="connsiteY31" fmla="*/ 1524000 h 4031679"/>
              <a:gd name="connsiteX32" fmla="*/ 2286000 w 4600214"/>
              <a:gd name="connsiteY32" fmla="*/ 1551709 h 4031679"/>
              <a:gd name="connsiteX33" fmla="*/ 2369127 w 4600214"/>
              <a:gd name="connsiteY33" fmla="*/ 1579418 h 4031679"/>
              <a:gd name="connsiteX34" fmla="*/ 2438400 w 4600214"/>
              <a:gd name="connsiteY34" fmla="*/ 1634837 h 4031679"/>
              <a:gd name="connsiteX35" fmla="*/ 2493818 w 4600214"/>
              <a:gd name="connsiteY35" fmla="*/ 1648691 h 4031679"/>
              <a:gd name="connsiteX36" fmla="*/ 2535382 w 4600214"/>
              <a:gd name="connsiteY36" fmla="*/ 1662546 h 4031679"/>
              <a:gd name="connsiteX37" fmla="*/ 3020291 w 4600214"/>
              <a:gd name="connsiteY37" fmla="*/ 1648691 h 4031679"/>
              <a:gd name="connsiteX38" fmla="*/ 3325091 w 4600214"/>
              <a:gd name="connsiteY38" fmla="*/ 1648691 h 4031679"/>
              <a:gd name="connsiteX39" fmla="*/ 3380509 w 4600214"/>
              <a:gd name="connsiteY39" fmla="*/ 1662546 h 4031679"/>
              <a:gd name="connsiteX40" fmla="*/ 3491345 w 4600214"/>
              <a:gd name="connsiteY40" fmla="*/ 1690255 h 4031679"/>
              <a:gd name="connsiteX41" fmla="*/ 3629891 w 4600214"/>
              <a:gd name="connsiteY41" fmla="*/ 1745673 h 4031679"/>
              <a:gd name="connsiteX42" fmla="*/ 3726872 w 4600214"/>
              <a:gd name="connsiteY42" fmla="*/ 1773382 h 4031679"/>
              <a:gd name="connsiteX43" fmla="*/ 3823854 w 4600214"/>
              <a:gd name="connsiteY43" fmla="*/ 1828800 h 4031679"/>
              <a:gd name="connsiteX44" fmla="*/ 3865418 w 4600214"/>
              <a:gd name="connsiteY44" fmla="*/ 1842655 h 4031679"/>
              <a:gd name="connsiteX45" fmla="*/ 3962400 w 4600214"/>
              <a:gd name="connsiteY45" fmla="*/ 1884218 h 4031679"/>
              <a:gd name="connsiteX46" fmla="*/ 4003963 w 4600214"/>
              <a:gd name="connsiteY46" fmla="*/ 1925782 h 4031679"/>
              <a:gd name="connsiteX47" fmla="*/ 4045527 w 4600214"/>
              <a:gd name="connsiteY47" fmla="*/ 1939637 h 4031679"/>
              <a:gd name="connsiteX48" fmla="*/ 4128654 w 4600214"/>
              <a:gd name="connsiteY48" fmla="*/ 2008909 h 4031679"/>
              <a:gd name="connsiteX49" fmla="*/ 4225636 w 4600214"/>
              <a:gd name="connsiteY49" fmla="*/ 2147455 h 4031679"/>
              <a:gd name="connsiteX50" fmla="*/ 4253345 w 4600214"/>
              <a:gd name="connsiteY50" fmla="*/ 2189018 h 4031679"/>
              <a:gd name="connsiteX51" fmla="*/ 4281054 w 4600214"/>
              <a:gd name="connsiteY51" fmla="*/ 2216728 h 4031679"/>
              <a:gd name="connsiteX52" fmla="*/ 4294909 w 4600214"/>
              <a:gd name="connsiteY52" fmla="*/ 2258291 h 4031679"/>
              <a:gd name="connsiteX53" fmla="*/ 4350327 w 4600214"/>
              <a:gd name="connsiteY53" fmla="*/ 2341418 h 4031679"/>
              <a:gd name="connsiteX54" fmla="*/ 4391891 w 4600214"/>
              <a:gd name="connsiteY54" fmla="*/ 2438400 h 4031679"/>
              <a:gd name="connsiteX55" fmla="*/ 4405745 w 4600214"/>
              <a:gd name="connsiteY55" fmla="*/ 2479964 h 4031679"/>
              <a:gd name="connsiteX56" fmla="*/ 4419600 w 4600214"/>
              <a:gd name="connsiteY56" fmla="*/ 2535382 h 4031679"/>
              <a:gd name="connsiteX57" fmla="*/ 4447309 w 4600214"/>
              <a:gd name="connsiteY57" fmla="*/ 2576946 h 4031679"/>
              <a:gd name="connsiteX58" fmla="*/ 4475018 w 4600214"/>
              <a:gd name="connsiteY58" fmla="*/ 2660073 h 4031679"/>
              <a:gd name="connsiteX59" fmla="*/ 4488872 w 4600214"/>
              <a:gd name="connsiteY59" fmla="*/ 2701637 h 4031679"/>
              <a:gd name="connsiteX60" fmla="*/ 4502727 w 4600214"/>
              <a:gd name="connsiteY60" fmla="*/ 2784764 h 4031679"/>
              <a:gd name="connsiteX61" fmla="*/ 4516582 w 4600214"/>
              <a:gd name="connsiteY61" fmla="*/ 2840182 h 4031679"/>
              <a:gd name="connsiteX62" fmla="*/ 4530436 w 4600214"/>
              <a:gd name="connsiteY62" fmla="*/ 2881746 h 4031679"/>
              <a:gd name="connsiteX63" fmla="*/ 4558145 w 4600214"/>
              <a:gd name="connsiteY63" fmla="*/ 3020291 h 4031679"/>
              <a:gd name="connsiteX64" fmla="*/ 4572000 w 4600214"/>
              <a:gd name="connsiteY64" fmla="*/ 3366655 h 4031679"/>
              <a:gd name="connsiteX65" fmla="*/ 4585854 w 4600214"/>
              <a:gd name="connsiteY65" fmla="*/ 4017818 h 4031679"/>
              <a:gd name="connsiteX66" fmla="*/ 4544291 w 4600214"/>
              <a:gd name="connsiteY66" fmla="*/ 4031673 h 4031679"/>
              <a:gd name="connsiteX67" fmla="*/ 4585854 w 4600214"/>
              <a:gd name="connsiteY67" fmla="*/ 3990109 h 40316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</a:cxnLst>
            <a:rect l="l" t="t" r="r" b="b"/>
            <a:pathLst>
              <a:path w="4600214" h="4031679">
                <a:moveTo>
                  <a:pt x="0" y="83128"/>
                </a:moveTo>
                <a:cubicBezTo>
                  <a:pt x="36945" y="78510"/>
                  <a:pt x="74204" y="75934"/>
                  <a:pt x="110836" y="69273"/>
                </a:cubicBezTo>
                <a:cubicBezTo>
                  <a:pt x="125205" y="66660"/>
                  <a:pt x="138358" y="59430"/>
                  <a:pt x="152400" y="55418"/>
                </a:cubicBezTo>
                <a:cubicBezTo>
                  <a:pt x="170709" y="50187"/>
                  <a:pt x="189580" y="47035"/>
                  <a:pt x="207818" y="41564"/>
                </a:cubicBezTo>
                <a:cubicBezTo>
                  <a:pt x="235794" y="33171"/>
                  <a:pt x="261916" y="17081"/>
                  <a:pt x="290945" y="13855"/>
                </a:cubicBezTo>
                <a:lnTo>
                  <a:pt x="415636" y="0"/>
                </a:lnTo>
                <a:cubicBezTo>
                  <a:pt x="512618" y="9236"/>
                  <a:pt x="614161" y="-3100"/>
                  <a:pt x="706582" y="27709"/>
                </a:cubicBezTo>
                <a:cubicBezTo>
                  <a:pt x="782786" y="53112"/>
                  <a:pt x="714507" y="26301"/>
                  <a:pt x="789709" y="69273"/>
                </a:cubicBezTo>
                <a:cubicBezTo>
                  <a:pt x="807641" y="79520"/>
                  <a:pt x="827195" y="86735"/>
                  <a:pt x="845127" y="96982"/>
                </a:cubicBezTo>
                <a:cubicBezTo>
                  <a:pt x="859584" y="105243"/>
                  <a:pt x="871798" y="117244"/>
                  <a:pt x="886691" y="124691"/>
                </a:cubicBezTo>
                <a:cubicBezTo>
                  <a:pt x="899753" y="131222"/>
                  <a:pt x="915488" y="131454"/>
                  <a:pt x="928254" y="138546"/>
                </a:cubicBezTo>
                <a:cubicBezTo>
                  <a:pt x="957365" y="154719"/>
                  <a:pt x="981595" y="179071"/>
                  <a:pt x="1011382" y="193964"/>
                </a:cubicBezTo>
                <a:lnTo>
                  <a:pt x="1066800" y="221673"/>
                </a:lnTo>
                <a:lnTo>
                  <a:pt x="1149927" y="304800"/>
                </a:lnTo>
                <a:cubicBezTo>
                  <a:pt x="1163782" y="318655"/>
                  <a:pt x="1182729" y="328839"/>
                  <a:pt x="1191491" y="346364"/>
                </a:cubicBezTo>
                <a:cubicBezTo>
                  <a:pt x="1200727" y="364837"/>
                  <a:pt x="1211530" y="382606"/>
                  <a:pt x="1219200" y="401782"/>
                </a:cubicBezTo>
                <a:cubicBezTo>
                  <a:pt x="1252130" y="484106"/>
                  <a:pt x="1240347" y="468873"/>
                  <a:pt x="1260763" y="540328"/>
                </a:cubicBezTo>
                <a:cubicBezTo>
                  <a:pt x="1264775" y="554370"/>
                  <a:pt x="1270000" y="568037"/>
                  <a:pt x="1274618" y="581891"/>
                </a:cubicBezTo>
                <a:cubicBezTo>
                  <a:pt x="1279236" y="618837"/>
                  <a:pt x="1283551" y="655821"/>
                  <a:pt x="1288472" y="692728"/>
                </a:cubicBezTo>
                <a:cubicBezTo>
                  <a:pt x="1297059" y="757128"/>
                  <a:pt x="1299049" y="788019"/>
                  <a:pt x="1316182" y="845128"/>
                </a:cubicBezTo>
                <a:cubicBezTo>
                  <a:pt x="1324575" y="873104"/>
                  <a:pt x="1327689" y="903953"/>
                  <a:pt x="1343891" y="928255"/>
                </a:cubicBezTo>
                <a:lnTo>
                  <a:pt x="1399309" y="1011382"/>
                </a:lnTo>
                <a:cubicBezTo>
                  <a:pt x="1419757" y="1042053"/>
                  <a:pt x="1436577" y="1073172"/>
                  <a:pt x="1468582" y="1094509"/>
                </a:cubicBezTo>
                <a:cubicBezTo>
                  <a:pt x="1480733" y="1102610"/>
                  <a:pt x="1496291" y="1103746"/>
                  <a:pt x="1510145" y="1108364"/>
                </a:cubicBezTo>
                <a:cubicBezTo>
                  <a:pt x="1572115" y="1201320"/>
                  <a:pt x="1499113" y="1110246"/>
                  <a:pt x="1579418" y="1163782"/>
                </a:cubicBezTo>
                <a:cubicBezTo>
                  <a:pt x="1595721" y="1174650"/>
                  <a:pt x="1605930" y="1192803"/>
                  <a:pt x="1620982" y="1205346"/>
                </a:cubicBezTo>
                <a:cubicBezTo>
                  <a:pt x="1656793" y="1235188"/>
                  <a:pt x="1662451" y="1233024"/>
                  <a:pt x="1704109" y="1246909"/>
                </a:cubicBezTo>
                <a:cubicBezTo>
                  <a:pt x="1740221" y="1283021"/>
                  <a:pt x="1769123" y="1320980"/>
                  <a:pt x="1814945" y="1343891"/>
                </a:cubicBezTo>
                <a:cubicBezTo>
                  <a:pt x="1828007" y="1350422"/>
                  <a:pt x="1843743" y="1350654"/>
                  <a:pt x="1856509" y="1357746"/>
                </a:cubicBezTo>
                <a:cubicBezTo>
                  <a:pt x="1885620" y="1373919"/>
                  <a:pt x="1908043" y="1402633"/>
                  <a:pt x="1939636" y="1413164"/>
                </a:cubicBezTo>
                <a:lnTo>
                  <a:pt x="2147454" y="1482437"/>
                </a:lnTo>
                <a:cubicBezTo>
                  <a:pt x="2194089" y="1497982"/>
                  <a:pt x="2196493" y="1496604"/>
                  <a:pt x="2244436" y="1524000"/>
                </a:cubicBezTo>
                <a:cubicBezTo>
                  <a:pt x="2258893" y="1532261"/>
                  <a:pt x="2270784" y="1544946"/>
                  <a:pt x="2286000" y="1551709"/>
                </a:cubicBezTo>
                <a:cubicBezTo>
                  <a:pt x="2312690" y="1563571"/>
                  <a:pt x="2369127" y="1579418"/>
                  <a:pt x="2369127" y="1579418"/>
                </a:cubicBezTo>
                <a:cubicBezTo>
                  <a:pt x="2391473" y="1601765"/>
                  <a:pt x="2407813" y="1621728"/>
                  <a:pt x="2438400" y="1634837"/>
                </a:cubicBezTo>
                <a:cubicBezTo>
                  <a:pt x="2455902" y="1642338"/>
                  <a:pt x="2475509" y="1643460"/>
                  <a:pt x="2493818" y="1648691"/>
                </a:cubicBezTo>
                <a:cubicBezTo>
                  <a:pt x="2507860" y="1652703"/>
                  <a:pt x="2521527" y="1657928"/>
                  <a:pt x="2535382" y="1662546"/>
                </a:cubicBezTo>
                <a:lnTo>
                  <a:pt x="3020291" y="1648691"/>
                </a:lnTo>
                <a:cubicBezTo>
                  <a:pt x="3298463" y="1636328"/>
                  <a:pt x="3011586" y="1622567"/>
                  <a:pt x="3325091" y="1648691"/>
                </a:cubicBezTo>
                <a:cubicBezTo>
                  <a:pt x="3343564" y="1653309"/>
                  <a:pt x="3361921" y="1658415"/>
                  <a:pt x="3380509" y="1662546"/>
                </a:cubicBezTo>
                <a:cubicBezTo>
                  <a:pt x="3425556" y="1672556"/>
                  <a:pt x="3451347" y="1673113"/>
                  <a:pt x="3491345" y="1690255"/>
                </a:cubicBezTo>
                <a:cubicBezTo>
                  <a:pt x="3571611" y="1724655"/>
                  <a:pt x="3528976" y="1720443"/>
                  <a:pt x="3629891" y="1745673"/>
                </a:cubicBezTo>
                <a:cubicBezTo>
                  <a:pt x="3658008" y="1752703"/>
                  <a:pt x="3699049" y="1761458"/>
                  <a:pt x="3726872" y="1773382"/>
                </a:cubicBezTo>
                <a:cubicBezTo>
                  <a:pt x="3896885" y="1846243"/>
                  <a:pt x="3684727" y="1759236"/>
                  <a:pt x="3823854" y="1828800"/>
                </a:cubicBezTo>
                <a:cubicBezTo>
                  <a:pt x="3836916" y="1835331"/>
                  <a:pt x="3852356" y="1836124"/>
                  <a:pt x="3865418" y="1842655"/>
                </a:cubicBezTo>
                <a:cubicBezTo>
                  <a:pt x="3961094" y="1890493"/>
                  <a:pt x="3847067" y="1855386"/>
                  <a:pt x="3962400" y="1884218"/>
                </a:cubicBezTo>
                <a:cubicBezTo>
                  <a:pt x="3976254" y="1898073"/>
                  <a:pt x="3987661" y="1914914"/>
                  <a:pt x="4003963" y="1925782"/>
                </a:cubicBezTo>
                <a:cubicBezTo>
                  <a:pt x="4016114" y="1933883"/>
                  <a:pt x="4032465" y="1933106"/>
                  <a:pt x="4045527" y="1939637"/>
                </a:cubicBezTo>
                <a:cubicBezTo>
                  <a:pt x="4077595" y="1955671"/>
                  <a:pt x="4105673" y="1982098"/>
                  <a:pt x="4128654" y="2008909"/>
                </a:cubicBezTo>
                <a:cubicBezTo>
                  <a:pt x="4159426" y="2044810"/>
                  <a:pt x="4201790" y="2111687"/>
                  <a:pt x="4225636" y="2147455"/>
                </a:cubicBezTo>
                <a:cubicBezTo>
                  <a:pt x="4234872" y="2161309"/>
                  <a:pt x="4241571" y="2177244"/>
                  <a:pt x="4253345" y="2189018"/>
                </a:cubicBezTo>
                <a:lnTo>
                  <a:pt x="4281054" y="2216728"/>
                </a:lnTo>
                <a:cubicBezTo>
                  <a:pt x="4285672" y="2230582"/>
                  <a:pt x="4287817" y="2245525"/>
                  <a:pt x="4294909" y="2258291"/>
                </a:cubicBezTo>
                <a:cubicBezTo>
                  <a:pt x="4311082" y="2287402"/>
                  <a:pt x="4339796" y="2309825"/>
                  <a:pt x="4350327" y="2341418"/>
                </a:cubicBezTo>
                <a:cubicBezTo>
                  <a:pt x="4382823" y="2438902"/>
                  <a:pt x="4340526" y="2318546"/>
                  <a:pt x="4391891" y="2438400"/>
                </a:cubicBezTo>
                <a:cubicBezTo>
                  <a:pt x="4397644" y="2451823"/>
                  <a:pt x="4401733" y="2465922"/>
                  <a:pt x="4405745" y="2479964"/>
                </a:cubicBezTo>
                <a:cubicBezTo>
                  <a:pt x="4410976" y="2498273"/>
                  <a:pt x="4412099" y="2517880"/>
                  <a:pt x="4419600" y="2535382"/>
                </a:cubicBezTo>
                <a:cubicBezTo>
                  <a:pt x="4426159" y="2550687"/>
                  <a:pt x="4438073" y="2563091"/>
                  <a:pt x="4447309" y="2576946"/>
                </a:cubicBezTo>
                <a:lnTo>
                  <a:pt x="4475018" y="2660073"/>
                </a:lnTo>
                <a:cubicBezTo>
                  <a:pt x="4479636" y="2673928"/>
                  <a:pt x="4486471" y="2687232"/>
                  <a:pt x="4488872" y="2701637"/>
                </a:cubicBezTo>
                <a:cubicBezTo>
                  <a:pt x="4493490" y="2729346"/>
                  <a:pt x="4497218" y="2757218"/>
                  <a:pt x="4502727" y="2784764"/>
                </a:cubicBezTo>
                <a:cubicBezTo>
                  <a:pt x="4506461" y="2803435"/>
                  <a:pt x="4511351" y="2821873"/>
                  <a:pt x="4516582" y="2840182"/>
                </a:cubicBezTo>
                <a:cubicBezTo>
                  <a:pt x="4520594" y="2854224"/>
                  <a:pt x="4527152" y="2867516"/>
                  <a:pt x="4530436" y="2881746"/>
                </a:cubicBezTo>
                <a:cubicBezTo>
                  <a:pt x="4541026" y="2927636"/>
                  <a:pt x="4558145" y="3020291"/>
                  <a:pt x="4558145" y="3020291"/>
                </a:cubicBezTo>
                <a:cubicBezTo>
                  <a:pt x="4562763" y="3135746"/>
                  <a:pt x="4568792" y="3251153"/>
                  <a:pt x="4572000" y="3366655"/>
                </a:cubicBezTo>
                <a:cubicBezTo>
                  <a:pt x="4578028" y="3583675"/>
                  <a:pt x="4594892" y="3800903"/>
                  <a:pt x="4585854" y="4017818"/>
                </a:cubicBezTo>
                <a:cubicBezTo>
                  <a:pt x="4585246" y="4032409"/>
                  <a:pt x="4529687" y="4031673"/>
                  <a:pt x="4544291" y="4031673"/>
                </a:cubicBezTo>
                <a:cubicBezTo>
                  <a:pt x="4617907" y="4031673"/>
                  <a:pt x="4603788" y="4025977"/>
                  <a:pt x="4585854" y="3990109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08" name="Volný tvar 4107"/>
          <p:cNvSpPr/>
          <p:nvPr/>
        </p:nvSpPr>
        <p:spPr>
          <a:xfrm>
            <a:off x="1579418" y="2298670"/>
            <a:ext cx="6470147" cy="2065512"/>
          </a:xfrm>
          <a:custGeom>
            <a:avLst/>
            <a:gdLst>
              <a:gd name="connsiteX0" fmla="*/ 0 w 6470147"/>
              <a:gd name="connsiteY0" fmla="*/ 15039 h 2065512"/>
              <a:gd name="connsiteX1" fmla="*/ 83127 w 6470147"/>
              <a:gd name="connsiteY1" fmla="*/ 1185 h 2065512"/>
              <a:gd name="connsiteX2" fmla="*/ 831273 w 6470147"/>
              <a:gd name="connsiteY2" fmla="*/ 28894 h 2065512"/>
              <a:gd name="connsiteX3" fmla="*/ 872837 w 6470147"/>
              <a:gd name="connsiteY3" fmla="*/ 42748 h 2065512"/>
              <a:gd name="connsiteX4" fmla="*/ 1052946 w 6470147"/>
              <a:gd name="connsiteY4" fmla="*/ 70457 h 2065512"/>
              <a:gd name="connsiteX5" fmla="*/ 1108364 w 6470147"/>
              <a:gd name="connsiteY5" fmla="*/ 84312 h 2065512"/>
              <a:gd name="connsiteX6" fmla="*/ 1177637 w 6470147"/>
              <a:gd name="connsiteY6" fmla="*/ 112021 h 2065512"/>
              <a:gd name="connsiteX7" fmla="*/ 1260764 w 6470147"/>
              <a:gd name="connsiteY7" fmla="*/ 125875 h 2065512"/>
              <a:gd name="connsiteX8" fmla="*/ 1316182 w 6470147"/>
              <a:gd name="connsiteY8" fmla="*/ 139730 h 2065512"/>
              <a:gd name="connsiteX9" fmla="*/ 1413164 w 6470147"/>
              <a:gd name="connsiteY9" fmla="*/ 181294 h 2065512"/>
              <a:gd name="connsiteX10" fmla="*/ 1468582 w 6470147"/>
              <a:gd name="connsiteY10" fmla="*/ 195148 h 2065512"/>
              <a:gd name="connsiteX11" fmla="*/ 1510146 w 6470147"/>
              <a:gd name="connsiteY11" fmla="*/ 222857 h 2065512"/>
              <a:gd name="connsiteX12" fmla="*/ 1551709 w 6470147"/>
              <a:gd name="connsiteY12" fmla="*/ 236712 h 2065512"/>
              <a:gd name="connsiteX13" fmla="*/ 1579418 w 6470147"/>
              <a:gd name="connsiteY13" fmla="*/ 278275 h 2065512"/>
              <a:gd name="connsiteX14" fmla="*/ 1662546 w 6470147"/>
              <a:gd name="connsiteY14" fmla="*/ 361403 h 2065512"/>
              <a:gd name="connsiteX15" fmla="*/ 1717964 w 6470147"/>
              <a:gd name="connsiteY15" fmla="*/ 416821 h 2065512"/>
              <a:gd name="connsiteX16" fmla="*/ 1745673 w 6470147"/>
              <a:gd name="connsiteY16" fmla="*/ 458385 h 2065512"/>
              <a:gd name="connsiteX17" fmla="*/ 1787237 w 6470147"/>
              <a:gd name="connsiteY17" fmla="*/ 527657 h 2065512"/>
              <a:gd name="connsiteX18" fmla="*/ 1814946 w 6470147"/>
              <a:gd name="connsiteY18" fmla="*/ 583075 h 2065512"/>
              <a:gd name="connsiteX19" fmla="*/ 1828800 w 6470147"/>
              <a:gd name="connsiteY19" fmla="*/ 624639 h 2065512"/>
              <a:gd name="connsiteX20" fmla="*/ 1870364 w 6470147"/>
              <a:gd name="connsiteY20" fmla="*/ 666203 h 2065512"/>
              <a:gd name="connsiteX21" fmla="*/ 1884218 w 6470147"/>
              <a:gd name="connsiteY21" fmla="*/ 707766 h 2065512"/>
              <a:gd name="connsiteX22" fmla="*/ 1939637 w 6470147"/>
              <a:gd name="connsiteY22" fmla="*/ 777039 h 2065512"/>
              <a:gd name="connsiteX23" fmla="*/ 2008909 w 6470147"/>
              <a:gd name="connsiteY23" fmla="*/ 901730 h 2065512"/>
              <a:gd name="connsiteX24" fmla="*/ 2078182 w 6470147"/>
              <a:gd name="connsiteY24" fmla="*/ 984857 h 2065512"/>
              <a:gd name="connsiteX25" fmla="*/ 2119746 w 6470147"/>
              <a:gd name="connsiteY25" fmla="*/ 1012566 h 2065512"/>
              <a:gd name="connsiteX26" fmla="*/ 2161309 w 6470147"/>
              <a:gd name="connsiteY26" fmla="*/ 1054130 h 2065512"/>
              <a:gd name="connsiteX27" fmla="*/ 2244437 w 6470147"/>
              <a:gd name="connsiteY27" fmla="*/ 1095694 h 2065512"/>
              <a:gd name="connsiteX28" fmla="*/ 2327564 w 6470147"/>
              <a:gd name="connsiteY28" fmla="*/ 1137257 h 2065512"/>
              <a:gd name="connsiteX29" fmla="*/ 2369127 w 6470147"/>
              <a:gd name="connsiteY29" fmla="*/ 1164966 h 2065512"/>
              <a:gd name="connsiteX30" fmla="*/ 2396837 w 6470147"/>
              <a:gd name="connsiteY30" fmla="*/ 1192675 h 2065512"/>
              <a:gd name="connsiteX31" fmla="*/ 2438400 w 6470147"/>
              <a:gd name="connsiteY31" fmla="*/ 1206530 h 2065512"/>
              <a:gd name="connsiteX32" fmla="*/ 2521527 w 6470147"/>
              <a:gd name="connsiteY32" fmla="*/ 1261948 h 2065512"/>
              <a:gd name="connsiteX33" fmla="*/ 2604655 w 6470147"/>
              <a:gd name="connsiteY33" fmla="*/ 1303512 h 2065512"/>
              <a:gd name="connsiteX34" fmla="*/ 2646218 w 6470147"/>
              <a:gd name="connsiteY34" fmla="*/ 1317366 h 2065512"/>
              <a:gd name="connsiteX35" fmla="*/ 2687782 w 6470147"/>
              <a:gd name="connsiteY35" fmla="*/ 1358930 h 2065512"/>
              <a:gd name="connsiteX36" fmla="*/ 2743200 w 6470147"/>
              <a:gd name="connsiteY36" fmla="*/ 1372785 h 2065512"/>
              <a:gd name="connsiteX37" fmla="*/ 2798618 w 6470147"/>
              <a:gd name="connsiteY37" fmla="*/ 1400494 h 2065512"/>
              <a:gd name="connsiteX38" fmla="*/ 2881746 w 6470147"/>
              <a:gd name="connsiteY38" fmla="*/ 1428203 h 2065512"/>
              <a:gd name="connsiteX39" fmla="*/ 2923309 w 6470147"/>
              <a:gd name="connsiteY39" fmla="*/ 1442057 h 2065512"/>
              <a:gd name="connsiteX40" fmla="*/ 3048000 w 6470147"/>
              <a:gd name="connsiteY40" fmla="*/ 1469766 h 2065512"/>
              <a:gd name="connsiteX41" fmla="*/ 3200400 w 6470147"/>
              <a:gd name="connsiteY41" fmla="*/ 1511330 h 2065512"/>
              <a:gd name="connsiteX42" fmla="*/ 3574473 w 6470147"/>
              <a:gd name="connsiteY42" fmla="*/ 1539039 h 2065512"/>
              <a:gd name="connsiteX43" fmla="*/ 3754582 w 6470147"/>
              <a:gd name="connsiteY43" fmla="*/ 1580603 h 2065512"/>
              <a:gd name="connsiteX44" fmla="*/ 3823855 w 6470147"/>
              <a:gd name="connsiteY44" fmla="*/ 1608312 h 2065512"/>
              <a:gd name="connsiteX45" fmla="*/ 3893127 w 6470147"/>
              <a:gd name="connsiteY45" fmla="*/ 1622166 h 2065512"/>
              <a:gd name="connsiteX46" fmla="*/ 3976255 w 6470147"/>
              <a:gd name="connsiteY46" fmla="*/ 1649875 h 2065512"/>
              <a:gd name="connsiteX47" fmla="*/ 4031673 w 6470147"/>
              <a:gd name="connsiteY47" fmla="*/ 1677585 h 2065512"/>
              <a:gd name="connsiteX48" fmla="*/ 4128655 w 6470147"/>
              <a:gd name="connsiteY48" fmla="*/ 1691439 h 2065512"/>
              <a:gd name="connsiteX49" fmla="*/ 4308764 w 6470147"/>
              <a:gd name="connsiteY49" fmla="*/ 1719148 h 2065512"/>
              <a:gd name="connsiteX50" fmla="*/ 4350327 w 6470147"/>
              <a:gd name="connsiteY50" fmla="*/ 1733003 h 2065512"/>
              <a:gd name="connsiteX51" fmla="*/ 4433455 w 6470147"/>
              <a:gd name="connsiteY51" fmla="*/ 1746857 h 2065512"/>
              <a:gd name="connsiteX52" fmla="*/ 4488873 w 6470147"/>
              <a:gd name="connsiteY52" fmla="*/ 1760712 h 2065512"/>
              <a:gd name="connsiteX53" fmla="*/ 4613564 w 6470147"/>
              <a:gd name="connsiteY53" fmla="*/ 1774566 h 2065512"/>
              <a:gd name="connsiteX54" fmla="*/ 4765964 w 6470147"/>
              <a:gd name="connsiteY54" fmla="*/ 1802275 h 2065512"/>
              <a:gd name="connsiteX55" fmla="*/ 4849091 w 6470147"/>
              <a:gd name="connsiteY55" fmla="*/ 1829985 h 2065512"/>
              <a:gd name="connsiteX56" fmla="*/ 4959927 w 6470147"/>
              <a:gd name="connsiteY56" fmla="*/ 1857694 h 2065512"/>
              <a:gd name="connsiteX57" fmla="*/ 5140037 w 6470147"/>
              <a:gd name="connsiteY57" fmla="*/ 1899257 h 2065512"/>
              <a:gd name="connsiteX58" fmla="*/ 5264727 w 6470147"/>
              <a:gd name="connsiteY58" fmla="*/ 1926966 h 2065512"/>
              <a:gd name="connsiteX59" fmla="*/ 5320146 w 6470147"/>
              <a:gd name="connsiteY59" fmla="*/ 1940821 h 2065512"/>
              <a:gd name="connsiteX60" fmla="*/ 5375564 w 6470147"/>
              <a:gd name="connsiteY60" fmla="*/ 1968530 h 2065512"/>
              <a:gd name="connsiteX61" fmla="*/ 5486400 w 6470147"/>
              <a:gd name="connsiteY61" fmla="*/ 1982385 h 2065512"/>
              <a:gd name="connsiteX62" fmla="*/ 5555673 w 6470147"/>
              <a:gd name="connsiteY62" fmla="*/ 1996239 h 2065512"/>
              <a:gd name="connsiteX63" fmla="*/ 5680364 w 6470147"/>
              <a:gd name="connsiteY63" fmla="*/ 2023948 h 2065512"/>
              <a:gd name="connsiteX64" fmla="*/ 5763491 w 6470147"/>
              <a:gd name="connsiteY64" fmla="*/ 2037803 h 2065512"/>
              <a:gd name="connsiteX65" fmla="*/ 5805055 w 6470147"/>
              <a:gd name="connsiteY65" fmla="*/ 2051657 h 2065512"/>
              <a:gd name="connsiteX66" fmla="*/ 5929746 w 6470147"/>
              <a:gd name="connsiteY66" fmla="*/ 2065512 h 2065512"/>
              <a:gd name="connsiteX67" fmla="*/ 6165273 w 6470147"/>
              <a:gd name="connsiteY67" fmla="*/ 2051657 h 2065512"/>
              <a:gd name="connsiteX68" fmla="*/ 6220691 w 6470147"/>
              <a:gd name="connsiteY68" fmla="*/ 2037803 h 2065512"/>
              <a:gd name="connsiteX69" fmla="*/ 6262255 w 6470147"/>
              <a:gd name="connsiteY69" fmla="*/ 2023948 h 2065512"/>
              <a:gd name="connsiteX70" fmla="*/ 6345382 w 6470147"/>
              <a:gd name="connsiteY70" fmla="*/ 1954675 h 2065512"/>
              <a:gd name="connsiteX71" fmla="*/ 6373091 w 6470147"/>
              <a:gd name="connsiteY71" fmla="*/ 1913112 h 2065512"/>
              <a:gd name="connsiteX72" fmla="*/ 6442364 w 6470147"/>
              <a:gd name="connsiteY72" fmla="*/ 1829985 h 2065512"/>
              <a:gd name="connsiteX73" fmla="*/ 6470073 w 6470147"/>
              <a:gd name="connsiteY73" fmla="*/ 1719148 h 20655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</a:cxnLst>
            <a:rect l="l" t="t" r="r" b="b"/>
            <a:pathLst>
              <a:path w="6470147" h="2065512">
                <a:moveTo>
                  <a:pt x="0" y="15039"/>
                </a:moveTo>
                <a:cubicBezTo>
                  <a:pt x="27709" y="10421"/>
                  <a:pt x="55036" y="1185"/>
                  <a:pt x="83127" y="1185"/>
                </a:cubicBezTo>
                <a:cubicBezTo>
                  <a:pt x="640360" y="1185"/>
                  <a:pt x="530145" y="-8748"/>
                  <a:pt x="831273" y="28894"/>
                </a:cubicBezTo>
                <a:cubicBezTo>
                  <a:pt x="845128" y="33512"/>
                  <a:pt x="858669" y="39206"/>
                  <a:pt x="872837" y="42748"/>
                </a:cubicBezTo>
                <a:cubicBezTo>
                  <a:pt x="936315" y="58618"/>
                  <a:pt x="985632" y="62043"/>
                  <a:pt x="1052946" y="70457"/>
                </a:cubicBezTo>
                <a:cubicBezTo>
                  <a:pt x="1071419" y="75075"/>
                  <a:pt x="1090300" y="78291"/>
                  <a:pt x="1108364" y="84312"/>
                </a:cubicBezTo>
                <a:cubicBezTo>
                  <a:pt x="1131957" y="92177"/>
                  <a:pt x="1153644" y="105477"/>
                  <a:pt x="1177637" y="112021"/>
                </a:cubicBezTo>
                <a:cubicBezTo>
                  <a:pt x="1204738" y="119412"/>
                  <a:pt x="1233218" y="120366"/>
                  <a:pt x="1260764" y="125875"/>
                </a:cubicBezTo>
                <a:cubicBezTo>
                  <a:pt x="1279435" y="129609"/>
                  <a:pt x="1297873" y="134499"/>
                  <a:pt x="1316182" y="139730"/>
                </a:cubicBezTo>
                <a:cubicBezTo>
                  <a:pt x="1412523" y="167257"/>
                  <a:pt x="1294926" y="136955"/>
                  <a:pt x="1413164" y="181294"/>
                </a:cubicBezTo>
                <a:cubicBezTo>
                  <a:pt x="1430993" y="187980"/>
                  <a:pt x="1450109" y="190530"/>
                  <a:pt x="1468582" y="195148"/>
                </a:cubicBezTo>
                <a:cubicBezTo>
                  <a:pt x="1482437" y="204384"/>
                  <a:pt x="1495253" y="215410"/>
                  <a:pt x="1510146" y="222857"/>
                </a:cubicBezTo>
                <a:cubicBezTo>
                  <a:pt x="1523208" y="229388"/>
                  <a:pt x="1540305" y="227589"/>
                  <a:pt x="1551709" y="236712"/>
                </a:cubicBezTo>
                <a:cubicBezTo>
                  <a:pt x="1564711" y="247114"/>
                  <a:pt x="1568356" y="265830"/>
                  <a:pt x="1579418" y="278275"/>
                </a:cubicBezTo>
                <a:cubicBezTo>
                  <a:pt x="1605452" y="307564"/>
                  <a:pt x="1634837" y="333694"/>
                  <a:pt x="1662546" y="361403"/>
                </a:cubicBezTo>
                <a:cubicBezTo>
                  <a:pt x="1681019" y="379876"/>
                  <a:pt x="1703473" y="395084"/>
                  <a:pt x="1717964" y="416821"/>
                </a:cubicBezTo>
                <a:lnTo>
                  <a:pt x="1745673" y="458385"/>
                </a:lnTo>
                <a:cubicBezTo>
                  <a:pt x="1777832" y="554864"/>
                  <a:pt x="1736522" y="451586"/>
                  <a:pt x="1787237" y="527657"/>
                </a:cubicBezTo>
                <a:cubicBezTo>
                  <a:pt x="1798693" y="544841"/>
                  <a:pt x="1806810" y="564092"/>
                  <a:pt x="1814946" y="583075"/>
                </a:cubicBezTo>
                <a:cubicBezTo>
                  <a:pt x="1820699" y="596498"/>
                  <a:pt x="1820699" y="612488"/>
                  <a:pt x="1828800" y="624639"/>
                </a:cubicBezTo>
                <a:cubicBezTo>
                  <a:pt x="1839668" y="640942"/>
                  <a:pt x="1856509" y="652348"/>
                  <a:pt x="1870364" y="666203"/>
                </a:cubicBezTo>
                <a:cubicBezTo>
                  <a:pt x="1874982" y="680057"/>
                  <a:pt x="1877687" y="694704"/>
                  <a:pt x="1884218" y="707766"/>
                </a:cubicBezTo>
                <a:cubicBezTo>
                  <a:pt x="1901696" y="742723"/>
                  <a:pt x="1913862" y="751265"/>
                  <a:pt x="1939637" y="777039"/>
                </a:cubicBezTo>
                <a:cubicBezTo>
                  <a:pt x="1964022" y="850197"/>
                  <a:pt x="1945390" y="806451"/>
                  <a:pt x="2008909" y="901730"/>
                </a:cubicBezTo>
                <a:cubicBezTo>
                  <a:pt x="2036156" y="942600"/>
                  <a:pt x="2038176" y="951520"/>
                  <a:pt x="2078182" y="984857"/>
                </a:cubicBezTo>
                <a:cubicBezTo>
                  <a:pt x="2090974" y="995517"/>
                  <a:pt x="2106954" y="1001906"/>
                  <a:pt x="2119746" y="1012566"/>
                </a:cubicBezTo>
                <a:cubicBezTo>
                  <a:pt x="2134798" y="1025109"/>
                  <a:pt x="2146257" y="1041587"/>
                  <a:pt x="2161309" y="1054130"/>
                </a:cubicBezTo>
                <a:cubicBezTo>
                  <a:pt x="2220864" y="1103760"/>
                  <a:pt x="2181954" y="1064452"/>
                  <a:pt x="2244437" y="1095694"/>
                </a:cubicBezTo>
                <a:cubicBezTo>
                  <a:pt x="2351859" y="1149406"/>
                  <a:pt x="2223098" y="1102437"/>
                  <a:pt x="2327564" y="1137257"/>
                </a:cubicBezTo>
                <a:cubicBezTo>
                  <a:pt x="2341418" y="1146493"/>
                  <a:pt x="2356125" y="1154564"/>
                  <a:pt x="2369127" y="1164966"/>
                </a:cubicBezTo>
                <a:cubicBezTo>
                  <a:pt x="2379327" y="1173126"/>
                  <a:pt x="2385636" y="1185954"/>
                  <a:pt x="2396837" y="1192675"/>
                </a:cubicBezTo>
                <a:cubicBezTo>
                  <a:pt x="2409360" y="1200189"/>
                  <a:pt x="2425634" y="1199438"/>
                  <a:pt x="2438400" y="1206530"/>
                </a:cubicBezTo>
                <a:cubicBezTo>
                  <a:pt x="2467511" y="1222703"/>
                  <a:pt x="2489934" y="1251417"/>
                  <a:pt x="2521527" y="1261948"/>
                </a:cubicBezTo>
                <a:cubicBezTo>
                  <a:pt x="2626003" y="1296774"/>
                  <a:pt x="2497220" y="1249795"/>
                  <a:pt x="2604655" y="1303512"/>
                </a:cubicBezTo>
                <a:cubicBezTo>
                  <a:pt x="2617717" y="1310043"/>
                  <a:pt x="2632364" y="1312748"/>
                  <a:pt x="2646218" y="1317366"/>
                </a:cubicBezTo>
                <a:cubicBezTo>
                  <a:pt x="2660073" y="1331221"/>
                  <a:pt x="2670770" y="1349209"/>
                  <a:pt x="2687782" y="1358930"/>
                </a:cubicBezTo>
                <a:cubicBezTo>
                  <a:pt x="2704314" y="1368377"/>
                  <a:pt x="2725371" y="1366099"/>
                  <a:pt x="2743200" y="1372785"/>
                </a:cubicBezTo>
                <a:cubicBezTo>
                  <a:pt x="2762538" y="1380037"/>
                  <a:pt x="2779442" y="1392824"/>
                  <a:pt x="2798618" y="1400494"/>
                </a:cubicBezTo>
                <a:cubicBezTo>
                  <a:pt x="2825737" y="1411342"/>
                  <a:pt x="2854037" y="1418967"/>
                  <a:pt x="2881746" y="1428203"/>
                </a:cubicBezTo>
                <a:cubicBezTo>
                  <a:pt x="2895600" y="1432821"/>
                  <a:pt x="2908989" y="1439193"/>
                  <a:pt x="2923309" y="1442057"/>
                </a:cubicBezTo>
                <a:cubicBezTo>
                  <a:pt x="2962849" y="1449965"/>
                  <a:pt x="3008876" y="1458029"/>
                  <a:pt x="3048000" y="1469766"/>
                </a:cubicBezTo>
                <a:cubicBezTo>
                  <a:pt x="3131677" y="1494869"/>
                  <a:pt x="3120054" y="1499852"/>
                  <a:pt x="3200400" y="1511330"/>
                </a:cubicBezTo>
                <a:cubicBezTo>
                  <a:pt x="3332409" y="1530189"/>
                  <a:pt x="3433500" y="1531208"/>
                  <a:pt x="3574473" y="1539039"/>
                </a:cubicBezTo>
                <a:cubicBezTo>
                  <a:pt x="3619091" y="1547963"/>
                  <a:pt x="3721164" y="1567236"/>
                  <a:pt x="3754582" y="1580603"/>
                </a:cubicBezTo>
                <a:cubicBezTo>
                  <a:pt x="3777673" y="1589839"/>
                  <a:pt x="3800034" y="1601166"/>
                  <a:pt x="3823855" y="1608312"/>
                </a:cubicBezTo>
                <a:cubicBezTo>
                  <a:pt x="3846410" y="1615078"/>
                  <a:pt x="3870409" y="1615970"/>
                  <a:pt x="3893127" y="1622166"/>
                </a:cubicBezTo>
                <a:cubicBezTo>
                  <a:pt x="3921306" y="1629851"/>
                  <a:pt x="3950131" y="1636812"/>
                  <a:pt x="3976255" y="1649875"/>
                </a:cubicBezTo>
                <a:cubicBezTo>
                  <a:pt x="3994728" y="1659112"/>
                  <a:pt x="4011748" y="1672151"/>
                  <a:pt x="4031673" y="1677585"/>
                </a:cubicBezTo>
                <a:cubicBezTo>
                  <a:pt x="4063178" y="1686177"/>
                  <a:pt x="4096328" y="1686821"/>
                  <a:pt x="4128655" y="1691439"/>
                </a:cubicBezTo>
                <a:cubicBezTo>
                  <a:pt x="4228698" y="1724788"/>
                  <a:pt x="4109764" y="1688533"/>
                  <a:pt x="4308764" y="1719148"/>
                </a:cubicBezTo>
                <a:cubicBezTo>
                  <a:pt x="4323198" y="1721369"/>
                  <a:pt x="4336071" y="1729835"/>
                  <a:pt x="4350327" y="1733003"/>
                </a:cubicBezTo>
                <a:cubicBezTo>
                  <a:pt x="4377750" y="1739097"/>
                  <a:pt x="4405909" y="1741348"/>
                  <a:pt x="4433455" y="1746857"/>
                </a:cubicBezTo>
                <a:cubicBezTo>
                  <a:pt x="4452126" y="1750591"/>
                  <a:pt x="4470053" y="1757817"/>
                  <a:pt x="4488873" y="1760712"/>
                </a:cubicBezTo>
                <a:cubicBezTo>
                  <a:pt x="4530206" y="1767071"/>
                  <a:pt x="4572111" y="1769039"/>
                  <a:pt x="4613564" y="1774566"/>
                </a:cubicBezTo>
                <a:cubicBezTo>
                  <a:pt x="4634214" y="1777319"/>
                  <a:pt x="4740989" y="1795464"/>
                  <a:pt x="4765964" y="1802275"/>
                </a:cubicBezTo>
                <a:cubicBezTo>
                  <a:pt x="4794143" y="1809960"/>
                  <a:pt x="4820755" y="1822901"/>
                  <a:pt x="4849091" y="1829985"/>
                </a:cubicBezTo>
                <a:cubicBezTo>
                  <a:pt x="4886036" y="1839221"/>
                  <a:pt x="4922584" y="1850226"/>
                  <a:pt x="4959927" y="1857694"/>
                </a:cubicBezTo>
                <a:cubicBezTo>
                  <a:pt x="5066537" y="1879015"/>
                  <a:pt x="5006365" y="1865839"/>
                  <a:pt x="5140037" y="1899257"/>
                </a:cubicBezTo>
                <a:cubicBezTo>
                  <a:pt x="5275219" y="1933053"/>
                  <a:pt x="5106393" y="1891781"/>
                  <a:pt x="5264727" y="1926966"/>
                </a:cubicBezTo>
                <a:cubicBezTo>
                  <a:pt x="5283315" y="1931097"/>
                  <a:pt x="5302317" y="1934135"/>
                  <a:pt x="5320146" y="1940821"/>
                </a:cubicBezTo>
                <a:cubicBezTo>
                  <a:pt x="5339484" y="1948073"/>
                  <a:pt x="5355528" y="1963521"/>
                  <a:pt x="5375564" y="1968530"/>
                </a:cubicBezTo>
                <a:cubicBezTo>
                  <a:pt x="5411685" y="1977560"/>
                  <a:pt x="5449600" y="1976723"/>
                  <a:pt x="5486400" y="1982385"/>
                </a:cubicBezTo>
                <a:cubicBezTo>
                  <a:pt x="5509674" y="1985966"/>
                  <a:pt x="5532685" y="1991131"/>
                  <a:pt x="5555673" y="1996239"/>
                </a:cubicBezTo>
                <a:cubicBezTo>
                  <a:pt x="5655775" y="2018484"/>
                  <a:pt x="5565411" y="2003048"/>
                  <a:pt x="5680364" y="2023948"/>
                </a:cubicBezTo>
                <a:cubicBezTo>
                  <a:pt x="5708002" y="2028973"/>
                  <a:pt x="5736069" y="2031709"/>
                  <a:pt x="5763491" y="2037803"/>
                </a:cubicBezTo>
                <a:cubicBezTo>
                  <a:pt x="5777747" y="2040971"/>
                  <a:pt x="5790650" y="2049256"/>
                  <a:pt x="5805055" y="2051657"/>
                </a:cubicBezTo>
                <a:cubicBezTo>
                  <a:pt x="5846305" y="2058532"/>
                  <a:pt x="5888182" y="2060894"/>
                  <a:pt x="5929746" y="2065512"/>
                </a:cubicBezTo>
                <a:cubicBezTo>
                  <a:pt x="6008255" y="2060894"/>
                  <a:pt x="6086983" y="2059113"/>
                  <a:pt x="6165273" y="2051657"/>
                </a:cubicBezTo>
                <a:cubicBezTo>
                  <a:pt x="6184228" y="2049852"/>
                  <a:pt x="6202382" y="2043034"/>
                  <a:pt x="6220691" y="2037803"/>
                </a:cubicBezTo>
                <a:cubicBezTo>
                  <a:pt x="6234733" y="2033791"/>
                  <a:pt x="6249193" y="2030479"/>
                  <a:pt x="6262255" y="2023948"/>
                </a:cubicBezTo>
                <a:cubicBezTo>
                  <a:pt x="6293392" y="2008379"/>
                  <a:pt x="6323496" y="1980938"/>
                  <a:pt x="6345382" y="1954675"/>
                </a:cubicBezTo>
                <a:cubicBezTo>
                  <a:pt x="6356042" y="1941883"/>
                  <a:pt x="6362431" y="1925904"/>
                  <a:pt x="6373091" y="1913112"/>
                </a:cubicBezTo>
                <a:cubicBezTo>
                  <a:pt x="6461987" y="1806437"/>
                  <a:pt x="6373568" y="1933177"/>
                  <a:pt x="6442364" y="1829985"/>
                </a:cubicBezTo>
                <a:cubicBezTo>
                  <a:pt x="6472994" y="1738095"/>
                  <a:pt x="6470073" y="1776065"/>
                  <a:pt x="6470073" y="1719148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09" name="Volný tvar 4108"/>
          <p:cNvSpPr/>
          <p:nvPr/>
        </p:nvSpPr>
        <p:spPr>
          <a:xfrm>
            <a:off x="1745673" y="2244436"/>
            <a:ext cx="6041079" cy="1068813"/>
          </a:xfrm>
          <a:custGeom>
            <a:avLst/>
            <a:gdLst>
              <a:gd name="connsiteX0" fmla="*/ 0 w 6041079"/>
              <a:gd name="connsiteY0" fmla="*/ 1025237 h 1068813"/>
              <a:gd name="connsiteX1" fmla="*/ 83127 w 6041079"/>
              <a:gd name="connsiteY1" fmla="*/ 1066800 h 1068813"/>
              <a:gd name="connsiteX2" fmla="*/ 346363 w 6041079"/>
              <a:gd name="connsiteY2" fmla="*/ 1052946 h 1068813"/>
              <a:gd name="connsiteX3" fmla="*/ 387927 w 6041079"/>
              <a:gd name="connsiteY3" fmla="*/ 1039091 h 1068813"/>
              <a:gd name="connsiteX4" fmla="*/ 484909 w 6041079"/>
              <a:gd name="connsiteY4" fmla="*/ 1025237 h 1068813"/>
              <a:gd name="connsiteX5" fmla="*/ 526472 w 6041079"/>
              <a:gd name="connsiteY5" fmla="*/ 942109 h 1068813"/>
              <a:gd name="connsiteX6" fmla="*/ 554182 w 6041079"/>
              <a:gd name="connsiteY6" fmla="*/ 858982 h 1068813"/>
              <a:gd name="connsiteX7" fmla="*/ 581891 w 6041079"/>
              <a:gd name="connsiteY7" fmla="*/ 775855 h 1068813"/>
              <a:gd name="connsiteX8" fmla="*/ 637309 w 6041079"/>
              <a:gd name="connsiteY8" fmla="*/ 734291 h 1068813"/>
              <a:gd name="connsiteX9" fmla="*/ 789709 w 6041079"/>
              <a:gd name="connsiteY9" fmla="*/ 609600 h 1068813"/>
              <a:gd name="connsiteX10" fmla="*/ 872836 w 6041079"/>
              <a:gd name="connsiteY10" fmla="*/ 581891 h 1068813"/>
              <a:gd name="connsiteX11" fmla="*/ 914400 w 6041079"/>
              <a:gd name="connsiteY11" fmla="*/ 554182 h 1068813"/>
              <a:gd name="connsiteX12" fmla="*/ 997527 w 6041079"/>
              <a:gd name="connsiteY12" fmla="*/ 526473 h 1068813"/>
              <a:gd name="connsiteX13" fmla="*/ 1039091 w 6041079"/>
              <a:gd name="connsiteY13" fmla="*/ 512619 h 1068813"/>
              <a:gd name="connsiteX14" fmla="*/ 1122218 w 6041079"/>
              <a:gd name="connsiteY14" fmla="*/ 498764 h 1068813"/>
              <a:gd name="connsiteX15" fmla="*/ 1163782 w 6041079"/>
              <a:gd name="connsiteY15" fmla="*/ 484909 h 1068813"/>
              <a:gd name="connsiteX16" fmla="*/ 1219200 w 6041079"/>
              <a:gd name="connsiteY16" fmla="*/ 471055 h 1068813"/>
              <a:gd name="connsiteX17" fmla="*/ 1274618 w 6041079"/>
              <a:gd name="connsiteY17" fmla="*/ 443346 h 1068813"/>
              <a:gd name="connsiteX18" fmla="*/ 1330036 w 6041079"/>
              <a:gd name="connsiteY18" fmla="*/ 429491 h 1068813"/>
              <a:gd name="connsiteX19" fmla="*/ 1440872 w 6041079"/>
              <a:gd name="connsiteY19" fmla="*/ 401782 h 1068813"/>
              <a:gd name="connsiteX20" fmla="*/ 1551709 w 6041079"/>
              <a:gd name="connsiteY20" fmla="*/ 346364 h 1068813"/>
              <a:gd name="connsiteX21" fmla="*/ 1593272 w 6041079"/>
              <a:gd name="connsiteY21" fmla="*/ 318655 h 1068813"/>
              <a:gd name="connsiteX22" fmla="*/ 1759527 w 6041079"/>
              <a:gd name="connsiteY22" fmla="*/ 277091 h 1068813"/>
              <a:gd name="connsiteX23" fmla="*/ 1911927 w 6041079"/>
              <a:gd name="connsiteY23" fmla="*/ 207819 h 1068813"/>
              <a:gd name="connsiteX24" fmla="*/ 2105891 w 6041079"/>
              <a:gd name="connsiteY24" fmla="*/ 180109 h 1068813"/>
              <a:gd name="connsiteX25" fmla="*/ 2161309 w 6041079"/>
              <a:gd name="connsiteY25" fmla="*/ 166255 h 1068813"/>
              <a:gd name="connsiteX26" fmla="*/ 2798618 w 6041079"/>
              <a:gd name="connsiteY26" fmla="*/ 138546 h 1068813"/>
              <a:gd name="connsiteX27" fmla="*/ 2923309 w 6041079"/>
              <a:gd name="connsiteY27" fmla="*/ 96982 h 1068813"/>
              <a:gd name="connsiteX28" fmla="*/ 2964872 w 6041079"/>
              <a:gd name="connsiteY28" fmla="*/ 83128 h 1068813"/>
              <a:gd name="connsiteX29" fmla="*/ 3034145 w 6041079"/>
              <a:gd name="connsiteY29" fmla="*/ 69273 h 1068813"/>
              <a:gd name="connsiteX30" fmla="*/ 3241963 w 6041079"/>
              <a:gd name="connsiteY30" fmla="*/ 41564 h 1068813"/>
              <a:gd name="connsiteX31" fmla="*/ 3297382 w 6041079"/>
              <a:gd name="connsiteY31" fmla="*/ 27709 h 1068813"/>
              <a:gd name="connsiteX32" fmla="*/ 3394363 w 6041079"/>
              <a:gd name="connsiteY32" fmla="*/ 13855 h 1068813"/>
              <a:gd name="connsiteX33" fmla="*/ 3435927 w 6041079"/>
              <a:gd name="connsiteY33" fmla="*/ 0 h 1068813"/>
              <a:gd name="connsiteX34" fmla="*/ 3976254 w 6041079"/>
              <a:gd name="connsiteY34" fmla="*/ 13855 h 1068813"/>
              <a:gd name="connsiteX35" fmla="*/ 4059382 w 6041079"/>
              <a:gd name="connsiteY35" fmla="*/ 27709 h 1068813"/>
              <a:gd name="connsiteX36" fmla="*/ 4156363 w 6041079"/>
              <a:gd name="connsiteY36" fmla="*/ 41564 h 1068813"/>
              <a:gd name="connsiteX37" fmla="*/ 4350327 w 6041079"/>
              <a:gd name="connsiteY37" fmla="*/ 69273 h 1068813"/>
              <a:gd name="connsiteX38" fmla="*/ 4391891 w 6041079"/>
              <a:gd name="connsiteY38" fmla="*/ 83128 h 1068813"/>
              <a:gd name="connsiteX39" fmla="*/ 4488872 w 6041079"/>
              <a:gd name="connsiteY39" fmla="*/ 96982 h 1068813"/>
              <a:gd name="connsiteX40" fmla="*/ 4710545 w 6041079"/>
              <a:gd name="connsiteY40" fmla="*/ 124691 h 1068813"/>
              <a:gd name="connsiteX41" fmla="*/ 4779818 w 6041079"/>
              <a:gd name="connsiteY41" fmla="*/ 138546 h 1068813"/>
              <a:gd name="connsiteX42" fmla="*/ 4862945 w 6041079"/>
              <a:gd name="connsiteY42" fmla="*/ 152400 h 1068813"/>
              <a:gd name="connsiteX43" fmla="*/ 4904509 w 6041079"/>
              <a:gd name="connsiteY43" fmla="*/ 166255 h 1068813"/>
              <a:gd name="connsiteX44" fmla="*/ 5043054 w 6041079"/>
              <a:gd name="connsiteY44" fmla="*/ 193964 h 1068813"/>
              <a:gd name="connsiteX45" fmla="*/ 5140036 w 6041079"/>
              <a:gd name="connsiteY45" fmla="*/ 221673 h 1068813"/>
              <a:gd name="connsiteX46" fmla="*/ 5278582 w 6041079"/>
              <a:gd name="connsiteY46" fmla="*/ 263237 h 1068813"/>
              <a:gd name="connsiteX47" fmla="*/ 5444836 w 6041079"/>
              <a:gd name="connsiteY47" fmla="*/ 290946 h 1068813"/>
              <a:gd name="connsiteX48" fmla="*/ 5624945 w 6041079"/>
              <a:gd name="connsiteY48" fmla="*/ 332509 h 1068813"/>
              <a:gd name="connsiteX49" fmla="*/ 5749636 w 6041079"/>
              <a:gd name="connsiteY49" fmla="*/ 360219 h 1068813"/>
              <a:gd name="connsiteX50" fmla="*/ 5929745 w 6041079"/>
              <a:gd name="connsiteY50" fmla="*/ 346364 h 1068813"/>
              <a:gd name="connsiteX51" fmla="*/ 5971309 w 6041079"/>
              <a:gd name="connsiteY51" fmla="*/ 304800 h 1068813"/>
              <a:gd name="connsiteX52" fmla="*/ 6040582 w 6041079"/>
              <a:gd name="connsiteY52" fmla="*/ 180109 h 1068813"/>
              <a:gd name="connsiteX53" fmla="*/ 6040582 w 6041079"/>
              <a:gd name="connsiteY53" fmla="*/ 166255 h 10688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</a:cxnLst>
            <a:rect l="l" t="t" r="r" b="b"/>
            <a:pathLst>
              <a:path w="6041079" h="1068813">
                <a:moveTo>
                  <a:pt x="0" y="1025237"/>
                </a:moveTo>
                <a:cubicBezTo>
                  <a:pt x="27709" y="1039091"/>
                  <a:pt x="52246" y="1064330"/>
                  <a:pt x="83127" y="1066800"/>
                </a:cubicBezTo>
                <a:cubicBezTo>
                  <a:pt x="170714" y="1073807"/>
                  <a:pt x="258857" y="1060901"/>
                  <a:pt x="346363" y="1052946"/>
                </a:cubicBezTo>
                <a:cubicBezTo>
                  <a:pt x="360907" y="1051624"/>
                  <a:pt x="373606" y="1041955"/>
                  <a:pt x="387927" y="1039091"/>
                </a:cubicBezTo>
                <a:cubicBezTo>
                  <a:pt x="419948" y="1032687"/>
                  <a:pt x="452582" y="1029855"/>
                  <a:pt x="484909" y="1025237"/>
                </a:cubicBezTo>
                <a:cubicBezTo>
                  <a:pt x="535426" y="873678"/>
                  <a:pt x="454863" y="1103227"/>
                  <a:pt x="526472" y="942109"/>
                </a:cubicBezTo>
                <a:cubicBezTo>
                  <a:pt x="538335" y="915418"/>
                  <a:pt x="544945" y="886691"/>
                  <a:pt x="554182" y="858982"/>
                </a:cubicBezTo>
                <a:cubicBezTo>
                  <a:pt x="554183" y="858980"/>
                  <a:pt x="581890" y="775856"/>
                  <a:pt x="581891" y="775855"/>
                </a:cubicBezTo>
                <a:cubicBezTo>
                  <a:pt x="600364" y="762000"/>
                  <a:pt x="620051" y="749632"/>
                  <a:pt x="637309" y="734291"/>
                </a:cubicBezTo>
                <a:cubicBezTo>
                  <a:pt x="683797" y="692968"/>
                  <a:pt x="726662" y="630616"/>
                  <a:pt x="789709" y="609600"/>
                </a:cubicBezTo>
                <a:cubicBezTo>
                  <a:pt x="817418" y="600364"/>
                  <a:pt x="848534" y="598092"/>
                  <a:pt x="872836" y="581891"/>
                </a:cubicBezTo>
                <a:cubicBezTo>
                  <a:pt x="886691" y="572655"/>
                  <a:pt x="899184" y="560945"/>
                  <a:pt x="914400" y="554182"/>
                </a:cubicBezTo>
                <a:cubicBezTo>
                  <a:pt x="941090" y="542320"/>
                  <a:pt x="969818" y="535709"/>
                  <a:pt x="997527" y="526473"/>
                </a:cubicBezTo>
                <a:cubicBezTo>
                  <a:pt x="1011382" y="521855"/>
                  <a:pt x="1024686" y="515020"/>
                  <a:pt x="1039091" y="512619"/>
                </a:cubicBezTo>
                <a:cubicBezTo>
                  <a:pt x="1066800" y="508001"/>
                  <a:pt x="1094796" y="504858"/>
                  <a:pt x="1122218" y="498764"/>
                </a:cubicBezTo>
                <a:cubicBezTo>
                  <a:pt x="1136474" y="495596"/>
                  <a:pt x="1149740" y="488921"/>
                  <a:pt x="1163782" y="484909"/>
                </a:cubicBezTo>
                <a:cubicBezTo>
                  <a:pt x="1182091" y="479678"/>
                  <a:pt x="1200727" y="475673"/>
                  <a:pt x="1219200" y="471055"/>
                </a:cubicBezTo>
                <a:cubicBezTo>
                  <a:pt x="1237673" y="461819"/>
                  <a:pt x="1255280" y="450598"/>
                  <a:pt x="1274618" y="443346"/>
                </a:cubicBezTo>
                <a:cubicBezTo>
                  <a:pt x="1292447" y="436660"/>
                  <a:pt x="1311727" y="434722"/>
                  <a:pt x="1330036" y="429491"/>
                </a:cubicBezTo>
                <a:cubicBezTo>
                  <a:pt x="1429435" y="401091"/>
                  <a:pt x="1300046" y="429948"/>
                  <a:pt x="1440872" y="401782"/>
                </a:cubicBezTo>
                <a:cubicBezTo>
                  <a:pt x="1531960" y="310697"/>
                  <a:pt x="1360656" y="473734"/>
                  <a:pt x="1551709" y="346364"/>
                </a:cubicBezTo>
                <a:cubicBezTo>
                  <a:pt x="1565563" y="337128"/>
                  <a:pt x="1578056" y="325418"/>
                  <a:pt x="1593272" y="318655"/>
                </a:cubicBezTo>
                <a:cubicBezTo>
                  <a:pt x="1659137" y="289382"/>
                  <a:pt x="1689823" y="288709"/>
                  <a:pt x="1759527" y="277091"/>
                </a:cubicBezTo>
                <a:cubicBezTo>
                  <a:pt x="1792080" y="260815"/>
                  <a:pt x="1863472" y="218587"/>
                  <a:pt x="1911927" y="207819"/>
                </a:cubicBezTo>
                <a:cubicBezTo>
                  <a:pt x="1990424" y="190375"/>
                  <a:pt x="2021996" y="194091"/>
                  <a:pt x="2105891" y="180109"/>
                </a:cubicBezTo>
                <a:cubicBezTo>
                  <a:pt x="2124673" y="176979"/>
                  <a:pt x="2142398" y="168480"/>
                  <a:pt x="2161309" y="166255"/>
                </a:cubicBezTo>
                <a:cubicBezTo>
                  <a:pt x="2338596" y="145398"/>
                  <a:pt x="2673316" y="142343"/>
                  <a:pt x="2798618" y="138546"/>
                </a:cubicBezTo>
                <a:lnTo>
                  <a:pt x="2923309" y="96982"/>
                </a:lnTo>
                <a:cubicBezTo>
                  <a:pt x="2937163" y="92364"/>
                  <a:pt x="2950552" y="85992"/>
                  <a:pt x="2964872" y="83128"/>
                </a:cubicBezTo>
                <a:cubicBezTo>
                  <a:pt x="2987963" y="78510"/>
                  <a:pt x="3010871" y="72854"/>
                  <a:pt x="3034145" y="69273"/>
                </a:cubicBezTo>
                <a:cubicBezTo>
                  <a:pt x="3112586" y="57205"/>
                  <a:pt x="3164955" y="55566"/>
                  <a:pt x="3241963" y="41564"/>
                </a:cubicBezTo>
                <a:cubicBezTo>
                  <a:pt x="3260697" y="38158"/>
                  <a:pt x="3278648" y="31115"/>
                  <a:pt x="3297382" y="27709"/>
                </a:cubicBezTo>
                <a:cubicBezTo>
                  <a:pt x="3329510" y="21867"/>
                  <a:pt x="3362036" y="18473"/>
                  <a:pt x="3394363" y="13855"/>
                </a:cubicBezTo>
                <a:cubicBezTo>
                  <a:pt x="3408218" y="9237"/>
                  <a:pt x="3421323" y="0"/>
                  <a:pt x="3435927" y="0"/>
                </a:cubicBezTo>
                <a:cubicBezTo>
                  <a:pt x="3616095" y="0"/>
                  <a:pt x="3796263" y="5855"/>
                  <a:pt x="3976254" y="13855"/>
                </a:cubicBezTo>
                <a:cubicBezTo>
                  <a:pt x="4004318" y="15102"/>
                  <a:pt x="4031617" y="23437"/>
                  <a:pt x="4059382" y="27709"/>
                </a:cubicBezTo>
                <a:cubicBezTo>
                  <a:pt x="4091658" y="32674"/>
                  <a:pt x="4124036" y="36946"/>
                  <a:pt x="4156363" y="41564"/>
                </a:cubicBezTo>
                <a:cubicBezTo>
                  <a:pt x="4259354" y="75895"/>
                  <a:pt x="4137852" y="38920"/>
                  <a:pt x="4350327" y="69273"/>
                </a:cubicBezTo>
                <a:cubicBezTo>
                  <a:pt x="4364784" y="71338"/>
                  <a:pt x="4377570" y="80264"/>
                  <a:pt x="4391891" y="83128"/>
                </a:cubicBezTo>
                <a:cubicBezTo>
                  <a:pt x="4423912" y="89532"/>
                  <a:pt x="4456661" y="91614"/>
                  <a:pt x="4488872" y="96982"/>
                </a:cubicBezTo>
                <a:cubicBezTo>
                  <a:pt x="4660659" y="125613"/>
                  <a:pt x="4420981" y="98368"/>
                  <a:pt x="4710545" y="124691"/>
                </a:cubicBezTo>
                <a:lnTo>
                  <a:pt x="4779818" y="138546"/>
                </a:lnTo>
                <a:cubicBezTo>
                  <a:pt x="4807456" y="143571"/>
                  <a:pt x="4835523" y="146306"/>
                  <a:pt x="4862945" y="152400"/>
                </a:cubicBezTo>
                <a:cubicBezTo>
                  <a:pt x="4877201" y="155568"/>
                  <a:pt x="4890279" y="162971"/>
                  <a:pt x="4904509" y="166255"/>
                </a:cubicBezTo>
                <a:cubicBezTo>
                  <a:pt x="4950399" y="176845"/>
                  <a:pt x="4998375" y="179071"/>
                  <a:pt x="5043054" y="193964"/>
                </a:cubicBezTo>
                <a:cubicBezTo>
                  <a:pt x="5182719" y="240520"/>
                  <a:pt x="4966096" y="169492"/>
                  <a:pt x="5140036" y="221673"/>
                </a:cubicBezTo>
                <a:cubicBezTo>
                  <a:pt x="5199835" y="239612"/>
                  <a:pt x="5221812" y="252593"/>
                  <a:pt x="5278582" y="263237"/>
                </a:cubicBezTo>
                <a:cubicBezTo>
                  <a:pt x="5333802" y="273591"/>
                  <a:pt x="5391536" y="273180"/>
                  <a:pt x="5444836" y="290946"/>
                </a:cubicBezTo>
                <a:cubicBezTo>
                  <a:pt x="5559534" y="329177"/>
                  <a:pt x="5380316" y="271350"/>
                  <a:pt x="5624945" y="332509"/>
                </a:cubicBezTo>
                <a:cubicBezTo>
                  <a:pt x="5703208" y="352076"/>
                  <a:pt x="5661692" y="342630"/>
                  <a:pt x="5749636" y="360219"/>
                </a:cubicBezTo>
                <a:cubicBezTo>
                  <a:pt x="5809672" y="355601"/>
                  <a:pt x="5871329" y="360968"/>
                  <a:pt x="5929745" y="346364"/>
                </a:cubicBezTo>
                <a:cubicBezTo>
                  <a:pt x="5948753" y="341612"/>
                  <a:pt x="5959280" y="320266"/>
                  <a:pt x="5971309" y="304800"/>
                </a:cubicBezTo>
                <a:cubicBezTo>
                  <a:pt x="6009326" y="255921"/>
                  <a:pt x="6027379" y="232918"/>
                  <a:pt x="6040582" y="180109"/>
                </a:cubicBezTo>
                <a:cubicBezTo>
                  <a:pt x="6041702" y="175629"/>
                  <a:pt x="6040582" y="170873"/>
                  <a:pt x="6040582" y="166255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10" name="Volný tvar 4109"/>
          <p:cNvSpPr/>
          <p:nvPr/>
        </p:nvSpPr>
        <p:spPr>
          <a:xfrm>
            <a:off x="1384214" y="3990109"/>
            <a:ext cx="5446077" cy="2133600"/>
          </a:xfrm>
          <a:custGeom>
            <a:avLst/>
            <a:gdLst>
              <a:gd name="connsiteX0" fmla="*/ 42804 w 5446077"/>
              <a:gd name="connsiteY0" fmla="*/ 0 h 2133600"/>
              <a:gd name="connsiteX1" fmla="*/ 1241 w 5446077"/>
              <a:gd name="connsiteY1" fmla="*/ 69273 h 2133600"/>
              <a:gd name="connsiteX2" fmla="*/ 42804 w 5446077"/>
              <a:gd name="connsiteY2" fmla="*/ 138546 h 2133600"/>
              <a:gd name="connsiteX3" fmla="*/ 139786 w 5446077"/>
              <a:gd name="connsiteY3" fmla="*/ 263236 h 2133600"/>
              <a:gd name="connsiteX4" fmla="*/ 181350 w 5446077"/>
              <a:gd name="connsiteY4" fmla="*/ 346364 h 2133600"/>
              <a:gd name="connsiteX5" fmla="*/ 292186 w 5446077"/>
              <a:gd name="connsiteY5" fmla="*/ 443346 h 2133600"/>
              <a:gd name="connsiteX6" fmla="*/ 361459 w 5446077"/>
              <a:gd name="connsiteY6" fmla="*/ 540327 h 2133600"/>
              <a:gd name="connsiteX7" fmla="*/ 389168 w 5446077"/>
              <a:gd name="connsiteY7" fmla="*/ 581891 h 2133600"/>
              <a:gd name="connsiteX8" fmla="*/ 472295 w 5446077"/>
              <a:gd name="connsiteY8" fmla="*/ 637309 h 2133600"/>
              <a:gd name="connsiteX9" fmla="*/ 513859 w 5446077"/>
              <a:gd name="connsiteY9" fmla="*/ 665018 h 2133600"/>
              <a:gd name="connsiteX10" fmla="*/ 596986 w 5446077"/>
              <a:gd name="connsiteY10" fmla="*/ 748146 h 2133600"/>
              <a:gd name="connsiteX11" fmla="*/ 638550 w 5446077"/>
              <a:gd name="connsiteY11" fmla="*/ 789709 h 2133600"/>
              <a:gd name="connsiteX12" fmla="*/ 735531 w 5446077"/>
              <a:gd name="connsiteY12" fmla="*/ 845127 h 2133600"/>
              <a:gd name="connsiteX13" fmla="*/ 818659 w 5446077"/>
              <a:gd name="connsiteY13" fmla="*/ 900546 h 2133600"/>
              <a:gd name="connsiteX14" fmla="*/ 860222 w 5446077"/>
              <a:gd name="connsiteY14" fmla="*/ 928255 h 2133600"/>
              <a:gd name="connsiteX15" fmla="*/ 971059 w 5446077"/>
              <a:gd name="connsiteY15" fmla="*/ 997527 h 2133600"/>
              <a:gd name="connsiteX16" fmla="*/ 1054186 w 5446077"/>
              <a:gd name="connsiteY16" fmla="*/ 1025236 h 2133600"/>
              <a:gd name="connsiteX17" fmla="*/ 1095750 w 5446077"/>
              <a:gd name="connsiteY17" fmla="*/ 1039091 h 2133600"/>
              <a:gd name="connsiteX18" fmla="*/ 1151168 w 5446077"/>
              <a:gd name="connsiteY18" fmla="*/ 1080655 h 2133600"/>
              <a:gd name="connsiteX19" fmla="*/ 1206586 w 5446077"/>
              <a:gd name="connsiteY19" fmla="*/ 1094509 h 2133600"/>
              <a:gd name="connsiteX20" fmla="*/ 1331277 w 5446077"/>
              <a:gd name="connsiteY20" fmla="*/ 1136073 h 2133600"/>
              <a:gd name="connsiteX21" fmla="*/ 1414404 w 5446077"/>
              <a:gd name="connsiteY21" fmla="*/ 1191491 h 2133600"/>
              <a:gd name="connsiteX22" fmla="*/ 1455968 w 5446077"/>
              <a:gd name="connsiteY22" fmla="*/ 1205346 h 2133600"/>
              <a:gd name="connsiteX23" fmla="*/ 1539095 w 5446077"/>
              <a:gd name="connsiteY23" fmla="*/ 1246909 h 2133600"/>
              <a:gd name="connsiteX24" fmla="*/ 1691495 w 5446077"/>
              <a:gd name="connsiteY24" fmla="*/ 1330036 h 2133600"/>
              <a:gd name="connsiteX25" fmla="*/ 1760768 w 5446077"/>
              <a:gd name="connsiteY25" fmla="*/ 1357746 h 2133600"/>
              <a:gd name="connsiteX26" fmla="*/ 1802331 w 5446077"/>
              <a:gd name="connsiteY26" fmla="*/ 1385455 h 2133600"/>
              <a:gd name="connsiteX27" fmla="*/ 1899313 w 5446077"/>
              <a:gd name="connsiteY27" fmla="*/ 1413164 h 2133600"/>
              <a:gd name="connsiteX28" fmla="*/ 1940877 w 5446077"/>
              <a:gd name="connsiteY28" fmla="*/ 1440873 h 2133600"/>
              <a:gd name="connsiteX29" fmla="*/ 1996295 w 5446077"/>
              <a:gd name="connsiteY29" fmla="*/ 1468582 h 2133600"/>
              <a:gd name="connsiteX30" fmla="*/ 2037859 w 5446077"/>
              <a:gd name="connsiteY30" fmla="*/ 1496291 h 2133600"/>
              <a:gd name="connsiteX31" fmla="*/ 2176404 w 5446077"/>
              <a:gd name="connsiteY31" fmla="*/ 1551709 h 2133600"/>
              <a:gd name="connsiteX32" fmla="*/ 2231822 w 5446077"/>
              <a:gd name="connsiteY32" fmla="*/ 1579418 h 2133600"/>
              <a:gd name="connsiteX33" fmla="*/ 2314950 w 5446077"/>
              <a:gd name="connsiteY33" fmla="*/ 1607127 h 2133600"/>
              <a:gd name="connsiteX34" fmla="*/ 2398077 w 5446077"/>
              <a:gd name="connsiteY34" fmla="*/ 1634836 h 2133600"/>
              <a:gd name="connsiteX35" fmla="*/ 2439641 w 5446077"/>
              <a:gd name="connsiteY35" fmla="*/ 1648691 h 2133600"/>
              <a:gd name="connsiteX36" fmla="*/ 2481204 w 5446077"/>
              <a:gd name="connsiteY36" fmla="*/ 1676400 h 2133600"/>
              <a:gd name="connsiteX37" fmla="*/ 2578186 w 5446077"/>
              <a:gd name="connsiteY37" fmla="*/ 1690255 h 2133600"/>
              <a:gd name="connsiteX38" fmla="*/ 2730586 w 5446077"/>
              <a:gd name="connsiteY38" fmla="*/ 1731818 h 2133600"/>
              <a:gd name="connsiteX39" fmla="*/ 2772150 w 5446077"/>
              <a:gd name="connsiteY39" fmla="*/ 1745673 h 2133600"/>
              <a:gd name="connsiteX40" fmla="*/ 2910695 w 5446077"/>
              <a:gd name="connsiteY40" fmla="*/ 1773382 h 2133600"/>
              <a:gd name="connsiteX41" fmla="*/ 3021531 w 5446077"/>
              <a:gd name="connsiteY41" fmla="*/ 1801091 h 2133600"/>
              <a:gd name="connsiteX42" fmla="*/ 3132368 w 5446077"/>
              <a:gd name="connsiteY42" fmla="*/ 1842655 h 2133600"/>
              <a:gd name="connsiteX43" fmla="*/ 3229350 w 5446077"/>
              <a:gd name="connsiteY43" fmla="*/ 1884218 h 2133600"/>
              <a:gd name="connsiteX44" fmla="*/ 3312477 w 5446077"/>
              <a:gd name="connsiteY44" fmla="*/ 1898073 h 2133600"/>
              <a:gd name="connsiteX45" fmla="*/ 3423313 w 5446077"/>
              <a:gd name="connsiteY45" fmla="*/ 1925782 h 2133600"/>
              <a:gd name="connsiteX46" fmla="*/ 3492586 w 5446077"/>
              <a:gd name="connsiteY46" fmla="*/ 1939636 h 2133600"/>
              <a:gd name="connsiteX47" fmla="*/ 3534150 w 5446077"/>
              <a:gd name="connsiteY47" fmla="*/ 1953491 h 2133600"/>
              <a:gd name="connsiteX48" fmla="*/ 3631131 w 5446077"/>
              <a:gd name="connsiteY48" fmla="*/ 1967346 h 2133600"/>
              <a:gd name="connsiteX49" fmla="*/ 3741968 w 5446077"/>
              <a:gd name="connsiteY49" fmla="*/ 1995055 h 2133600"/>
              <a:gd name="connsiteX50" fmla="*/ 3811241 w 5446077"/>
              <a:gd name="connsiteY50" fmla="*/ 2008909 h 2133600"/>
              <a:gd name="connsiteX51" fmla="*/ 3866659 w 5446077"/>
              <a:gd name="connsiteY51" fmla="*/ 2022764 h 2133600"/>
              <a:gd name="connsiteX52" fmla="*/ 4060622 w 5446077"/>
              <a:gd name="connsiteY52" fmla="*/ 2050473 h 2133600"/>
              <a:gd name="connsiteX53" fmla="*/ 4116041 w 5446077"/>
              <a:gd name="connsiteY53" fmla="*/ 2064327 h 2133600"/>
              <a:gd name="connsiteX54" fmla="*/ 4157604 w 5446077"/>
              <a:gd name="connsiteY54" fmla="*/ 2078182 h 2133600"/>
              <a:gd name="connsiteX55" fmla="*/ 4379277 w 5446077"/>
              <a:gd name="connsiteY55" fmla="*/ 2092036 h 2133600"/>
              <a:gd name="connsiteX56" fmla="*/ 4434695 w 5446077"/>
              <a:gd name="connsiteY56" fmla="*/ 2105891 h 2133600"/>
              <a:gd name="connsiteX57" fmla="*/ 4628659 w 5446077"/>
              <a:gd name="connsiteY57" fmla="*/ 2133600 h 2133600"/>
              <a:gd name="connsiteX58" fmla="*/ 5127422 w 5446077"/>
              <a:gd name="connsiteY58" fmla="*/ 2119746 h 2133600"/>
              <a:gd name="connsiteX59" fmla="*/ 5238259 w 5446077"/>
              <a:gd name="connsiteY59" fmla="*/ 2092036 h 2133600"/>
              <a:gd name="connsiteX60" fmla="*/ 5321386 w 5446077"/>
              <a:gd name="connsiteY60" fmla="*/ 2064327 h 2133600"/>
              <a:gd name="connsiteX61" fmla="*/ 5390659 w 5446077"/>
              <a:gd name="connsiteY61" fmla="*/ 1981200 h 2133600"/>
              <a:gd name="connsiteX62" fmla="*/ 5418368 w 5446077"/>
              <a:gd name="connsiteY62" fmla="*/ 1898073 h 2133600"/>
              <a:gd name="connsiteX63" fmla="*/ 5432222 w 5446077"/>
              <a:gd name="connsiteY63" fmla="*/ 1814946 h 2133600"/>
              <a:gd name="connsiteX64" fmla="*/ 5446077 w 5446077"/>
              <a:gd name="connsiteY64" fmla="*/ 1759527 h 2133600"/>
              <a:gd name="connsiteX65" fmla="*/ 5432222 w 5446077"/>
              <a:gd name="connsiteY65" fmla="*/ 1427018 h 2133600"/>
              <a:gd name="connsiteX66" fmla="*/ 5418368 w 5446077"/>
              <a:gd name="connsiteY66" fmla="*/ 1343891 h 2133600"/>
              <a:gd name="connsiteX67" fmla="*/ 5376804 w 5446077"/>
              <a:gd name="connsiteY67" fmla="*/ 1205346 h 2133600"/>
              <a:gd name="connsiteX68" fmla="*/ 5362950 w 5446077"/>
              <a:gd name="connsiteY68" fmla="*/ 1163782 h 2133600"/>
              <a:gd name="connsiteX69" fmla="*/ 5335241 w 5446077"/>
              <a:gd name="connsiteY69" fmla="*/ 1108364 h 2133600"/>
              <a:gd name="connsiteX70" fmla="*/ 5293677 w 5446077"/>
              <a:gd name="connsiteY70" fmla="*/ 983673 h 2133600"/>
              <a:gd name="connsiteX71" fmla="*/ 5279822 w 5446077"/>
              <a:gd name="connsiteY71" fmla="*/ 942109 h 2133600"/>
              <a:gd name="connsiteX72" fmla="*/ 5252113 w 5446077"/>
              <a:gd name="connsiteY72" fmla="*/ 900546 h 2133600"/>
              <a:gd name="connsiteX73" fmla="*/ 5210550 w 5446077"/>
              <a:gd name="connsiteY73" fmla="*/ 762000 h 2133600"/>
              <a:gd name="connsiteX74" fmla="*/ 5196695 w 5446077"/>
              <a:gd name="connsiteY74" fmla="*/ 720436 h 2133600"/>
              <a:gd name="connsiteX75" fmla="*/ 5182841 w 5446077"/>
              <a:gd name="connsiteY75" fmla="*/ 678873 h 2133600"/>
              <a:gd name="connsiteX76" fmla="*/ 5155131 w 5446077"/>
              <a:gd name="connsiteY76" fmla="*/ 651164 h 2133600"/>
              <a:gd name="connsiteX77" fmla="*/ 5113568 w 5446077"/>
              <a:gd name="connsiteY77" fmla="*/ 568036 h 2133600"/>
              <a:gd name="connsiteX78" fmla="*/ 5099713 w 5446077"/>
              <a:gd name="connsiteY78" fmla="*/ 526473 h 2133600"/>
              <a:gd name="connsiteX79" fmla="*/ 5058150 w 5446077"/>
              <a:gd name="connsiteY79" fmla="*/ 484909 h 2133600"/>
              <a:gd name="connsiteX80" fmla="*/ 5002731 w 5446077"/>
              <a:gd name="connsiteY80" fmla="*/ 415636 h 2133600"/>
              <a:gd name="connsiteX81" fmla="*/ 4961168 w 5446077"/>
              <a:gd name="connsiteY81" fmla="*/ 401782 h 2133600"/>
              <a:gd name="connsiteX82" fmla="*/ 4919604 w 5446077"/>
              <a:gd name="connsiteY82" fmla="*/ 374073 h 2133600"/>
              <a:gd name="connsiteX83" fmla="*/ 4864186 w 5446077"/>
              <a:gd name="connsiteY83" fmla="*/ 360218 h 2133600"/>
              <a:gd name="connsiteX84" fmla="*/ 4781059 w 5446077"/>
              <a:gd name="connsiteY84" fmla="*/ 332509 h 2133600"/>
              <a:gd name="connsiteX85" fmla="*/ 4697931 w 5446077"/>
              <a:gd name="connsiteY85" fmla="*/ 304800 h 2133600"/>
              <a:gd name="connsiteX86" fmla="*/ 4656368 w 5446077"/>
              <a:gd name="connsiteY86" fmla="*/ 290946 h 2133600"/>
              <a:gd name="connsiteX87" fmla="*/ 4573241 w 5446077"/>
              <a:gd name="connsiteY87" fmla="*/ 277091 h 2133600"/>
              <a:gd name="connsiteX88" fmla="*/ 4503968 w 5446077"/>
              <a:gd name="connsiteY88" fmla="*/ 263236 h 2133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</a:cxnLst>
            <a:rect l="l" t="t" r="r" b="b"/>
            <a:pathLst>
              <a:path w="5446077" h="2133600">
                <a:moveTo>
                  <a:pt x="42804" y="0"/>
                </a:moveTo>
                <a:cubicBezTo>
                  <a:pt x="28950" y="23091"/>
                  <a:pt x="7772" y="43149"/>
                  <a:pt x="1241" y="69273"/>
                </a:cubicBezTo>
                <a:cubicBezTo>
                  <a:pt x="-7037" y="102385"/>
                  <a:pt x="28259" y="119153"/>
                  <a:pt x="42804" y="138546"/>
                </a:cubicBezTo>
                <a:cubicBezTo>
                  <a:pt x="142228" y="271112"/>
                  <a:pt x="55177" y="178629"/>
                  <a:pt x="139786" y="263236"/>
                </a:cubicBezTo>
                <a:cubicBezTo>
                  <a:pt x="151054" y="297040"/>
                  <a:pt x="154493" y="319507"/>
                  <a:pt x="181350" y="346364"/>
                </a:cubicBezTo>
                <a:cubicBezTo>
                  <a:pt x="254584" y="419599"/>
                  <a:pt x="202314" y="308539"/>
                  <a:pt x="292186" y="443346"/>
                </a:cubicBezTo>
                <a:cubicBezTo>
                  <a:pt x="357496" y="541310"/>
                  <a:pt x="275523" y="420016"/>
                  <a:pt x="361459" y="540327"/>
                </a:cubicBezTo>
                <a:cubicBezTo>
                  <a:pt x="371137" y="553877"/>
                  <a:pt x="376637" y="570926"/>
                  <a:pt x="389168" y="581891"/>
                </a:cubicBezTo>
                <a:cubicBezTo>
                  <a:pt x="414230" y="603821"/>
                  <a:pt x="444586" y="618836"/>
                  <a:pt x="472295" y="637309"/>
                </a:cubicBezTo>
                <a:cubicBezTo>
                  <a:pt x="486150" y="646545"/>
                  <a:pt x="502085" y="653244"/>
                  <a:pt x="513859" y="665018"/>
                </a:cubicBezTo>
                <a:lnTo>
                  <a:pt x="596986" y="748146"/>
                </a:lnTo>
                <a:cubicBezTo>
                  <a:pt x="610841" y="762001"/>
                  <a:pt x="622248" y="778841"/>
                  <a:pt x="638550" y="789709"/>
                </a:cubicBezTo>
                <a:cubicBezTo>
                  <a:pt x="782322" y="885558"/>
                  <a:pt x="559759" y="739663"/>
                  <a:pt x="735531" y="845127"/>
                </a:cubicBezTo>
                <a:cubicBezTo>
                  <a:pt x="764088" y="862261"/>
                  <a:pt x="790950" y="882073"/>
                  <a:pt x="818659" y="900546"/>
                </a:cubicBezTo>
                <a:cubicBezTo>
                  <a:pt x="832513" y="909782"/>
                  <a:pt x="846901" y="918265"/>
                  <a:pt x="860222" y="928255"/>
                </a:cubicBezTo>
                <a:cubicBezTo>
                  <a:pt x="907862" y="963984"/>
                  <a:pt x="916724" y="975793"/>
                  <a:pt x="971059" y="997527"/>
                </a:cubicBezTo>
                <a:cubicBezTo>
                  <a:pt x="998178" y="1008375"/>
                  <a:pt x="1026477" y="1016000"/>
                  <a:pt x="1054186" y="1025236"/>
                </a:cubicBezTo>
                <a:lnTo>
                  <a:pt x="1095750" y="1039091"/>
                </a:lnTo>
                <a:cubicBezTo>
                  <a:pt x="1114223" y="1052946"/>
                  <a:pt x="1130515" y="1070328"/>
                  <a:pt x="1151168" y="1080655"/>
                </a:cubicBezTo>
                <a:cubicBezTo>
                  <a:pt x="1168199" y="1089170"/>
                  <a:pt x="1188522" y="1088488"/>
                  <a:pt x="1206586" y="1094509"/>
                </a:cubicBezTo>
                <a:cubicBezTo>
                  <a:pt x="1363115" y="1146684"/>
                  <a:pt x="1198461" y="1102868"/>
                  <a:pt x="1331277" y="1136073"/>
                </a:cubicBezTo>
                <a:cubicBezTo>
                  <a:pt x="1358986" y="1154546"/>
                  <a:pt x="1382811" y="1180960"/>
                  <a:pt x="1414404" y="1191491"/>
                </a:cubicBezTo>
                <a:cubicBezTo>
                  <a:pt x="1428259" y="1196109"/>
                  <a:pt x="1442906" y="1198815"/>
                  <a:pt x="1455968" y="1205346"/>
                </a:cubicBezTo>
                <a:cubicBezTo>
                  <a:pt x="1563390" y="1259058"/>
                  <a:pt x="1434629" y="1212089"/>
                  <a:pt x="1539095" y="1246909"/>
                </a:cubicBezTo>
                <a:cubicBezTo>
                  <a:pt x="1596022" y="1284860"/>
                  <a:pt x="1612912" y="1298602"/>
                  <a:pt x="1691495" y="1330036"/>
                </a:cubicBezTo>
                <a:cubicBezTo>
                  <a:pt x="1714586" y="1339273"/>
                  <a:pt x="1738524" y="1346624"/>
                  <a:pt x="1760768" y="1357746"/>
                </a:cubicBezTo>
                <a:cubicBezTo>
                  <a:pt x="1775661" y="1365193"/>
                  <a:pt x="1787026" y="1378896"/>
                  <a:pt x="1802331" y="1385455"/>
                </a:cubicBezTo>
                <a:cubicBezTo>
                  <a:pt x="1864496" y="1412097"/>
                  <a:pt x="1845378" y="1386196"/>
                  <a:pt x="1899313" y="1413164"/>
                </a:cubicBezTo>
                <a:cubicBezTo>
                  <a:pt x="1914206" y="1420611"/>
                  <a:pt x="1926420" y="1432612"/>
                  <a:pt x="1940877" y="1440873"/>
                </a:cubicBezTo>
                <a:cubicBezTo>
                  <a:pt x="1958809" y="1451120"/>
                  <a:pt x="1978363" y="1458335"/>
                  <a:pt x="1996295" y="1468582"/>
                </a:cubicBezTo>
                <a:cubicBezTo>
                  <a:pt x="2010752" y="1476843"/>
                  <a:pt x="2023402" y="1488030"/>
                  <a:pt x="2037859" y="1496291"/>
                </a:cubicBezTo>
                <a:cubicBezTo>
                  <a:pt x="2207346" y="1593140"/>
                  <a:pt x="1949312" y="1438163"/>
                  <a:pt x="2176404" y="1551709"/>
                </a:cubicBezTo>
                <a:cubicBezTo>
                  <a:pt x="2194877" y="1560945"/>
                  <a:pt x="2212646" y="1571748"/>
                  <a:pt x="2231822" y="1579418"/>
                </a:cubicBezTo>
                <a:cubicBezTo>
                  <a:pt x="2258941" y="1590266"/>
                  <a:pt x="2287241" y="1597890"/>
                  <a:pt x="2314950" y="1607127"/>
                </a:cubicBezTo>
                <a:lnTo>
                  <a:pt x="2398077" y="1634836"/>
                </a:lnTo>
                <a:cubicBezTo>
                  <a:pt x="2411932" y="1639454"/>
                  <a:pt x="2427490" y="1640590"/>
                  <a:pt x="2439641" y="1648691"/>
                </a:cubicBezTo>
                <a:cubicBezTo>
                  <a:pt x="2453495" y="1657927"/>
                  <a:pt x="2465255" y="1671615"/>
                  <a:pt x="2481204" y="1676400"/>
                </a:cubicBezTo>
                <a:cubicBezTo>
                  <a:pt x="2512482" y="1685784"/>
                  <a:pt x="2545859" y="1685637"/>
                  <a:pt x="2578186" y="1690255"/>
                </a:cubicBezTo>
                <a:cubicBezTo>
                  <a:pt x="2657405" y="1743067"/>
                  <a:pt x="2588301" y="1705948"/>
                  <a:pt x="2730586" y="1731818"/>
                </a:cubicBezTo>
                <a:cubicBezTo>
                  <a:pt x="2744955" y="1734430"/>
                  <a:pt x="2757920" y="1742389"/>
                  <a:pt x="2772150" y="1745673"/>
                </a:cubicBezTo>
                <a:cubicBezTo>
                  <a:pt x="2818040" y="1756263"/>
                  <a:pt x="2865005" y="1761959"/>
                  <a:pt x="2910695" y="1773382"/>
                </a:cubicBezTo>
                <a:lnTo>
                  <a:pt x="3021531" y="1801091"/>
                </a:lnTo>
                <a:cubicBezTo>
                  <a:pt x="3072294" y="1851852"/>
                  <a:pt x="3029499" y="1819795"/>
                  <a:pt x="3132368" y="1842655"/>
                </a:cubicBezTo>
                <a:cubicBezTo>
                  <a:pt x="3230672" y="1864500"/>
                  <a:pt x="3108333" y="1847913"/>
                  <a:pt x="3229350" y="1884218"/>
                </a:cubicBezTo>
                <a:cubicBezTo>
                  <a:pt x="3256257" y="1892290"/>
                  <a:pt x="3285009" y="1892187"/>
                  <a:pt x="3312477" y="1898073"/>
                </a:cubicBezTo>
                <a:cubicBezTo>
                  <a:pt x="3349714" y="1906052"/>
                  <a:pt x="3385970" y="1918314"/>
                  <a:pt x="3423313" y="1925782"/>
                </a:cubicBezTo>
                <a:cubicBezTo>
                  <a:pt x="3446404" y="1930400"/>
                  <a:pt x="3469741" y="1933925"/>
                  <a:pt x="3492586" y="1939636"/>
                </a:cubicBezTo>
                <a:cubicBezTo>
                  <a:pt x="3506754" y="1943178"/>
                  <a:pt x="3519829" y="1950627"/>
                  <a:pt x="3534150" y="1953491"/>
                </a:cubicBezTo>
                <a:cubicBezTo>
                  <a:pt x="3566171" y="1959895"/>
                  <a:pt x="3599110" y="1960942"/>
                  <a:pt x="3631131" y="1967346"/>
                </a:cubicBezTo>
                <a:cubicBezTo>
                  <a:pt x="3668474" y="1974815"/>
                  <a:pt x="3704625" y="1987587"/>
                  <a:pt x="3741968" y="1995055"/>
                </a:cubicBezTo>
                <a:cubicBezTo>
                  <a:pt x="3765059" y="1999673"/>
                  <a:pt x="3788253" y="2003801"/>
                  <a:pt x="3811241" y="2008909"/>
                </a:cubicBezTo>
                <a:cubicBezTo>
                  <a:pt x="3829829" y="2013040"/>
                  <a:pt x="3847988" y="2019030"/>
                  <a:pt x="3866659" y="2022764"/>
                </a:cubicBezTo>
                <a:cubicBezTo>
                  <a:pt x="3997436" y="2048919"/>
                  <a:pt x="3907433" y="2024942"/>
                  <a:pt x="4060622" y="2050473"/>
                </a:cubicBezTo>
                <a:cubicBezTo>
                  <a:pt x="4079404" y="2053603"/>
                  <a:pt x="4097732" y="2059096"/>
                  <a:pt x="4116041" y="2064327"/>
                </a:cubicBezTo>
                <a:cubicBezTo>
                  <a:pt x="4130083" y="2068339"/>
                  <a:pt x="4143080" y="2076653"/>
                  <a:pt x="4157604" y="2078182"/>
                </a:cubicBezTo>
                <a:cubicBezTo>
                  <a:pt x="4231232" y="2085932"/>
                  <a:pt x="4305386" y="2087418"/>
                  <a:pt x="4379277" y="2092036"/>
                </a:cubicBezTo>
                <a:cubicBezTo>
                  <a:pt x="4397750" y="2096654"/>
                  <a:pt x="4415821" y="2103374"/>
                  <a:pt x="4434695" y="2105891"/>
                </a:cubicBezTo>
                <a:cubicBezTo>
                  <a:pt x="4637056" y="2132873"/>
                  <a:pt x="4528563" y="2100236"/>
                  <a:pt x="4628659" y="2133600"/>
                </a:cubicBezTo>
                <a:cubicBezTo>
                  <a:pt x="4794913" y="2128982"/>
                  <a:pt x="4961489" y="2131060"/>
                  <a:pt x="5127422" y="2119746"/>
                </a:cubicBezTo>
                <a:cubicBezTo>
                  <a:pt x="5165417" y="2117155"/>
                  <a:pt x="5202131" y="2104079"/>
                  <a:pt x="5238259" y="2092036"/>
                </a:cubicBezTo>
                <a:lnTo>
                  <a:pt x="5321386" y="2064327"/>
                </a:lnTo>
                <a:cubicBezTo>
                  <a:pt x="5347489" y="2038224"/>
                  <a:pt x="5375227" y="2015922"/>
                  <a:pt x="5390659" y="1981200"/>
                </a:cubicBezTo>
                <a:cubicBezTo>
                  <a:pt x="5402521" y="1954510"/>
                  <a:pt x="5418368" y="1898073"/>
                  <a:pt x="5418368" y="1898073"/>
                </a:cubicBezTo>
                <a:cubicBezTo>
                  <a:pt x="5422986" y="1870364"/>
                  <a:pt x="5426713" y="1842492"/>
                  <a:pt x="5432222" y="1814946"/>
                </a:cubicBezTo>
                <a:cubicBezTo>
                  <a:pt x="5435956" y="1796274"/>
                  <a:pt x="5446077" y="1778569"/>
                  <a:pt x="5446077" y="1759527"/>
                </a:cubicBezTo>
                <a:cubicBezTo>
                  <a:pt x="5446077" y="1648594"/>
                  <a:pt x="5439601" y="1537705"/>
                  <a:pt x="5432222" y="1427018"/>
                </a:cubicBezTo>
                <a:cubicBezTo>
                  <a:pt x="5430353" y="1398989"/>
                  <a:pt x="5423877" y="1371437"/>
                  <a:pt x="5418368" y="1343891"/>
                </a:cubicBezTo>
                <a:cubicBezTo>
                  <a:pt x="5407900" y="1291549"/>
                  <a:pt x="5394473" y="1258354"/>
                  <a:pt x="5376804" y="1205346"/>
                </a:cubicBezTo>
                <a:cubicBezTo>
                  <a:pt x="5372186" y="1191491"/>
                  <a:pt x="5369481" y="1176844"/>
                  <a:pt x="5362950" y="1163782"/>
                </a:cubicBezTo>
                <a:cubicBezTo>
                  <a:pt x="5353714" y="1145309"/>
                  <a:pt x="5342911" y="1127540"/>
                  <a:pt x="5335241" y="1108364"/>
                </a:cubicBezTo>
                <a:cubicBezTo>
                  <a:pt x="5335230" y="1108336"/>
                  <a:pt x="5300609" y="1004470"/>
                  <a:pt x="5293677" y="983673"/>
                </a:cubicBezTo>
                <a:cubicBezTo>
                  <a:pt x="5289059" y="969818"/>
                  <a:pt x="5287923" y="954260"/>
                  <a:pt x="5279822" y="942109"/>
                </a:cubicBezTo>
                <a:lnTo>
                  <a:pt x="5252113" y="900546"/>
                </a:lnTo>
                <a:cubicBezTo>
                  <a:pt x="5231176" y="816793"/>
                  <a:pt x="5244280" y="863188"/>
                  <a:pt x="5210550" y="762000"/>
                </a:cubicBezTo>
                <a:lnTo>
                  <a:pt x="5196695" y="720436"/>
                </a:lnTo>
                <a:cubicBezTo>
                  <a:pt x="5192077" y="706582"/>
                  <a:pt x="5193168" y="689199"/>
                  <a:pt x="5182841" y="678873"/>
                </a:cubicBezTo>
                <a:lnTo>
                  <a:pt x="5155131" y="651164"/>
                </a:lnTo>
                <a:cubicBezTo>
                  <a:pt x="5120312" y="546702"/>
                  <a:pt x="5167278" y="675455"/>
                  <a:pt x="5113568" y="568036"/>
                </a:cubicBezTo>
                <a:cubicBezTo>
                  <a:pt x="5107037" y="554974"/>
                  <a:pt x="5107814" y="538624"/>
                  <a:pt x="5099713" y="526473"/>
                </a:cubicBezTo>
                <a:cubicBezTo>
                  <a:pt x="5088845" y="510170"/>
                  <a:pt x="5070693" y="499961"/>
                  <a:pt x="5058150" y="484909"/>
                </a:cubicBezTo>
                <a:cubicBezTo>
                  <a:pt x="5039272" y="462256"/>
                  <a:pt x="5029602" y="431759"/>
                  <a:pt x="5002731" y="415636"/>
                </a:cubicBezTo>
                <a:cubicBezTo>
                  <a:pt x="4990208" y="408122"/>
                  <a:pt x="4975022" y="406400"/>
                  <a:pt x="4961168" y="401782"/>
                </a:cubicBezTo>
                <a:cubicBezTo>
                  <a:pt x="4947313" y="392546"/>
                  <a:pt x="4934909" y="380632"/>
                  <a:pt x="4919604" y="374073"/>
                </a:cubicBezTo>
                <a:cubicBezTo>
                  <a:pt x="4902102" y="366572"/>
                  <a:pt x="4882424" y="365690"/>
                  <a:pt x="4864186" y="360218"/>
                </a:cubicBezTo>
                <a:cubicBezTo>
                  <a:pt x="4836210" y="351825"/>
                  <a:pt x="4808768" y="341745"/>
                  <a:pt x="4781059" y="332509"/>
                </a:cubicBezTo>
                <a:lnTo>
                  <a:pt x="4697931" y="304800"/>
                </a:lnTo>
                <a:cubicBezTo>
                  <a:pt x="4684077" y="300182"/>
                  <a:pt x="4670773" y="293347"/>
                  <a:pt x="4656368" y="290946"/>
                </a:cubicBezTo>
                <a:cubicBezTo>
                  <a:pt x="4628659" y="286328"/>
                  <a:pt x="4600663" y="283185"/>
                  <a:pt x="4573241" y="277091"/>
                </a:cubicBezTo>
                <a:cubicBezTo>
                  <a:pt x="4497752" y="260315"/>
                  <a:pt x="4562195" y="263236"/>
                  <a:pt x="4503968" y="263236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12" name="Volný tvar 4111"/>
          <p:cNvSpPr/>
          <p:nvPr/>
        </p:nvSpPr>
        <p:spPr>
          <a:xfrm>
            <a:off x="1427018" y="4336473"/>
            <a:ext cx="4447309" cy="1149927"/>
          </a:xfrm>
          <a:custGeom>
            <a:avLst/>
            <a:gdLst>
              <a:gd name="connsiteX0" fmla="*/ 0 w 4447309"/>
              <a:gd name="connsiteY0" fmla="*/ 665018 h 1149927"/>
              <a:gd name="connsiteX1" fmla="*/ 27709 w 4447309"/>
              <a:gd name="connsiteY1" fmla="*/ 443345 h 1149927"/>
              <a:gd name="connsiteX2" fmla="*/ 41564 w 4447309"/>
              <a:gd name="connsiteY2" fmla="*/ 387927 h 1149927"/>
              <a:gd name="connsiteX3" fmla="*/ 110837 w 4447309"/>
              <a:gd name="connsiteY3" fmla="*/ 318654 h 1149927"/>
              <a:gd name="connsiteX4" fmla="*/ 180109 w 4447309"/>
              <a:gd name="connsiteY4" fmla="*/ 235527 h 1149927"/>
              <a:gd name="connsiteX5" fmla="*/ 221673 w 4447309"/>
              <a:gd name="connsiteY5" fmla="*/ 221672 h 1149927"/>
              <a:gd name="connsiteX6" fmla="*/ 304800 w 4447309"/>
              <a:gd name="connsiteY6" fmla="*/ 180109 h 1149927"/>
              <a:gd name="connsiteX7" fmla="*/ 346364 w 4447309"/>
              <a:gd name="connsiteY7" fmla="*/ 152400 h 1149927"/>
              <a:gd name="connsiteX8" fmla="*/ 387927 w 4447309"/>
              <a:gd name="connsiteY8" fmla="*/ 138545 h 1149927"/>
              <a:gd name="connsiteX9" fmla="*/ 443346 w 4447309"/>
              <a:gd name="connsiteY9" fmla="*/ 110836 h 1149927"/>
              <a:gd name="connsiteX10" fmla="*/ 484909 w 4447309"/>
              <a:gd name="connsiteY10" fmla="*/ 83127 h 1149927"/>
              <a:gd name="connsiteX11" fmla="*/ 568037 w 4447309"/>
              <a:gd name="connsiteY11" fmla="*/ 55418 h 1149927"/>
              <a:gd name="connsiteX12" fmla="*/ 609600 w 4447309"/>
              <a:gd name="connsiteY12" fmla="*/ 27709 h 1149927"/>
              <a:gd name="connsiteX13" fmla="*/ 817418 w 4447309"/>
              <a:gd name="connsiteY13" fmla="*/ 0 h 1149927"/>
              <a:gd name="connsiteX14" fmla="*/ 1482437 w 4447309"/>
              <a:gd name="connsiteY14" fmla="*/ 0 h 1149927"/>
              <a:gd name="connsiteX15" fmla="*/ 1967346 w 4447309"/>
              <a:gd name="connsiteY15" fmla="*/ 13854 h 1149927"/>
              <a:gd name="connsiteX16" fmla="*/ 2050473 w 4447309"/>
              <a:gd name="connsiteY16" fmla="*/ 41563 h 1149927"/>
              <a:gd name="connsiteX17" fmla="*/ 2147455 w 4447309"/>
              <a:gd name="connsiteY17" fmla="*/ 69272 h 1149927"/>
              <a:gd name="connsiteX18" fmla="*/ 2202873 w 4447309"/>
              <a:gd name="connsiteY18" fmla="*/ 96982 h 1149927"/>
              <a:gd name="connsiteX19" fmla="*/ 2286000 w 4447309"/>
              <a:gd name="connsiteY19" fmla="*/ 124691 h 1149927"/>
              <a:gd name="connsiteX20" fmla="*/ 2382982 w 4447309"/>
              <a:gd name="connsiteY20" fmla="*/ 166254 h 1149927"/>
              <a:gd name="connsiteX21" fmla="*/ 2424546 w 4447309"/>
              <a:gd name="connsiteY21" fmla="*/ 193963 h 1149927"/>
              <a:gd name="connsiteX22" fmla="*/ 2521527 w 4447309"/>
              <a:gd name="connsiteY22" fmla="*/ 249382 h 1149927"/>
              <a:gd name="connsiteX23" fmla="*/ 2549237 w 4447309"/>
              <a:gd name="connsiteY23" fmla="*/ 277091 h 1149927"/>
              <a:gd name="connsiteX24" fmla="*/ 2673927 w 4447309"/>
              <a:gd name="connsiteY24" fmla="*/ 346363 h 1149927"/>
              <a:gd name="connsiteX25" fmla="*/ 2729346 w 4447309"/>
              <a:gd name="connsiteY25" fmla="*/ 401782 h 1149927"/>
              <a:gd name="connsiteX26" fmla="*/ 2895600 w 4447309"/>
              <a:gd name="connsiteY26" fmla="*/ 512618 h 1149927"/>
              <a:gd name="connsiteX27" fmla="*/ 2978727 w 4447309"/>
              <a:gd name="connsiteY27" fmla="*/ 568036 h 1149927"/>
              <a:gd name="connsiteX28" fmla="*/ 3048000 w 4447309"/>
              <a:gd name="connsiteY28" fmla="*/ 623454 h 1149927"/>
              <a:gd name="connsiteX29" fmla="*/ 3117273 w 4447309"/>
              <a:gd name="connsiteY29" fmla="*/ 706582 h 1149927"/>
              <a:gd name="connsiteX30" fmla="*/ 3158837 w 4447309"/>
              <a:gd name="connsiteY30" fmla="*/ 734291 h 1149927"/>
              <a:gd name="connsiteX31" fmla="*/ 3269673 w 4447309"/>
              <a:gd name="connsiteY31" fmla="*/ 831272 h 1149927"/>
              <a:gd name="connsiteX32" fmla="*/ 3297382 w 4447309"/>
              <a:gd name="connsiteY32" fmla="*/ 858982 h 1149927"/>
              <a:gd name="connsiteX33" fmla="*/ 3338946 w 4447309"/>
              <a:gd name="connsiteY33" fmla="*/ 872836 h 1149927"/>
              <a:gd name="connsiteX34" fmla="*/ 3394364 w 4447309"/>
              <a:gd name="connsiteY34" fmla="*/ 900545 h 1149927"/>
              <a:gd name="connsiteX35" fmla="*/ 3491346 w 4447309"/>
              <a:gd name="connsiteY35" fmla="*/ 942109 h 1149927"/>
              <a:gd name="connsiteX36" fmla="*/ 3532909 w 4447309"/>
              <a:gd name="connsiteY36" fmla="*/ 969818 h 1149927"/>
              <a:gd name="connsiteX37" fmla="*/ 3629891 w 4447309"/>
              <a:gd name="connsiteY37" fmla="*/ 1039091 h 1149927"/>
              <a:gd name="connsiteX38" fmla="*/ 3685309 w 4447309"/>
              <a:gd name="connsiteY38" fmla="*/ 1066800 h 1149927"/>
              <a:gd name="connsiteX39" fmla="*/ 3726873 w 4447309"/>
              <a:gd name="connsiteY39" fmla="*/ 1094509 h 1149927"/>
              <a:gd name="connsiteX40" fmla="*/ 3823855 w 4447309"/>
              <a:gd name="connsiteY40" fmla="*/ 1122218 h 1149927"/>
              <a:gd name="connsiteX41" fmla="*/ 3865418 w 4447309"/>
              <a:gd name="connsiteY41" fmla="*/ 1149927 h 1149927"/>
              <a:gd name="connsiteX42" fmla="*/ 4045527 w 4447309"/>
              <a:gd name="connsiteY42" fmla="*/ 1122218 h 1149927"/>
              <a:gd name="connsiteX43" fmla="*/ 4073237 w 4447309"/>
              <a:gd name="connsiteY43" fmla="*/ 1094509 h 1149927"/>
              <a:gd name="connsiteX44" fmla="*/ 4197927 w 4447309"/>
              <a:gd name="connsiteY44" fmla="*/ 1025236 h 1149927"/>
              <a:gd name="connsiteX45" fmla="*/ 4225637 w 4447309"/>
              <a:gd name="connsiteY45" fmla="*/ 997527 h 1149927"/>
              <a:gd name="connsiteX46" fmla="*/ 4253346 w 4447309"/>
              <a:gd name="connsiteY46" fmla="*/ 955963 h 1149927"/>
              <a:gd name="connsiteX47" fmla="*/ 4294909 w 4447309"/>
              <a:gd name="connsiteY47" fmla="*/ 928254 h 1149927"/>
              <a:gd name="connsiteX48" fmla="*/ 4336473 w 4447309"/>
              <a:gd name="connsiteY48" fmla="*/ 845127 h 1149927"/>
              <a:gd name="connsiteX49" fmla="*/ 4378037 w 4447309"/>
              <a:gd name="connsiteY49" fmla="*/ 803563 h 1149927"/>
              <a:gd name="connsiteX50" fmla="*/ 4447309 w 4447309"/>
              <a:gd name="connsiteY50" fmla="*/ 706582 h 11499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4447309" h="1149927">
                <a:moveTo>
                  <a:pt x="0" y="665018"/>
                </a:moveTo>
                <a:cubicBezTo>
                  <a:pt x="22112" y="377573"/>
                  <a:pt x="-6916" y="564534"/>
                  <a:pt x="27709" y="443345"/>
                </a:cubicBezTo>
                <a:cubicBezTo>
                  <a:pt x="32940" y="425036"/>
                  <a:pt x="31002" y="403770"/>
                  <a:pt x="41564" y="387927"/>
                </a:cubicBezTo>
                <a:cubicBezTo>
                  <a:pt x="59678" y="360756"/>
                  <a:pt x="92723" y="345825"/>
                  <a:pt x="110837" y="318654"/>
                </a:cubicBezTo>
                <a:cubicBezTo>
                  <a:pt x="131282" y="287986"/>
                  <a:pt x="148108" y="256861"/>
                  <a:pt x="180109" y="235527"/>
                </a:cubicBezTo>
                <a:cubicBezTo>
                  <a:pt x="192260" y="227426"/>
                  <a:pt x="208611" y="228203"/>
                  <a:pt x="221673" y="221672"/>
                </a:cubicBezTo>
                <a:cubicBezTo>
                  <a:pt x="329098" y="167960"/>
                  <a:pt x="200335" y="214930"/>
                  <a:pt x="304800" y="180109"/>
                </a:cubicBezTo>
                <a:cubicBezTo>
                  <a:pt x="318655" y="170873"/>
                  <a:pt x="331471" y="159847"/>
                  <a:pt x="346364" y="152400"/>
                </a:cubicBezTo>
                <a:cubicBezTo>
                  <a:pt x="359426" y="145869"/>
                  <a:pt x="374504" y="144298"/>
                  <a:pt x="387927" y="138545"/>
                </a:cubicBezTo>
                <a:cubicBezTo>
                  <a:pt x="406910" y="130409"/>
                  <a:pt x="425414" y="121083"/>
                  <a:pt x="443346" y="110836"/>
                </a:cubicBezTo>
                <a:cubicBezTo>
                  <a:pt x="457803" y="102575"/>
                  <a:pt x="469693" y="89890"/>
                  <a:pt x="484909" y="83127"/>
                </a:cubicBezTo>
                <a:cubicBezTo>
                  <a:pt x="511600" y="71264"/>
                  <a:pt x="568037" y="55418"/>
                  <a:pt x="568037" y="55418"/>
                </a:cubicBezTo>
                <a:cubicBezTo>
                  <a:pt x="581891" y="46182"/>
                  <a:pt x="594707" y="35156"/>
                  <a:pt x="609600" y="27709"/>
                </a:cubicBezTo>
                <a:cubicBezTo>
                  <a:pt x="666193" y="-588"/>
                  <a:pt x="780268" y="3096"/>
                  <a:pt x="817418" y="0"/>
                </a:cubicBezTo>
                <a:cubicBezTo>
                  <a:pt x="1384971" y="31529"/>
                  <a:pt x="684283" y="0"/>
                  <a:pt x="1482437" y="0"/>
                </a:cubicBezTo>
                <a:cubicBezTo>
                  <a:pt x="1644139" y="0"/>
                  <a:pt x="1805710" y="9236"/>
                  <a:pt x="1967346" y="13854"/>
                </a:cubicBezTo>
                <a:cubicBezTo>
                  <a:pt x="1995055" y="23090"/>
                  <a:pt x="2022137" y="34479"/>
                  <a:pt x="2050473" y="41563"/>
                </a:cubicBezTo>
                <a:cubicBezTo>
                  <a:pt x="2078585" y="48591"/>
                  <a:pt x="2119636" y="57349"/>
                  <a:pt x="2147455" y="69272"/>
                </a:cubicBezTo>
                <a:cubicBezTo>
                  <a:pt x="2166438" y="77408"/>
                  <a:pt x="2183697" y="89311"/>
                  <a:pt x="2202873" y="96982"/>
                </a:cubicBezTo>
                <a:cubicBezTo>
                  <a:pt x="2229992" y="107830"/>
                  <a:pt x="2259876" y="111629"/>
                  <a:pt x="2286000" y="124691"/>
                </a:cubicBezTo>
                <a:cubicBezTo>
                  <a:pt x="2354480" y="158931"/>
                  <a:pt x="2321825" y="145869"/>
                  <a:pt x="2382982" y="166254"/>
                </a:cubicBezTo>
                <a:cubicBezTo>
                  <a:pt x="2396837" y="175490"/>
                  <a:pt x="2410089" y="185702"/>
                  <a:pt x="2424546" y="193963"/>
                </a:cubicBezTo>
                <a:cubicBezTo>
                  <a:pt x="2474331" y="222412"/>
                  <a:pt x="2479328" y="215623"/>
                  <a:pt x="2521527" y="249382"/>
                </a:cubicBezTo>
                <a:cubicBezTo>
                  <a:pt x="2531727" y="257542"/>
                  <a:pt x="2538787" y="269254"/>
                  <a:pt x="2549237" y="277091"/>
                </a:cubicBezTo>
                <a:cubicBezTo>
                  <a:pt x="2625461" y="334259"/>
                  <a:pt x="2609126" y="324763"/>
                  <a:pt x="2673927" y="346363"/>
                </a:cubicBezTo>
                <a:cubicBezTo>
                  <a:pt x="2692400" y="364836"/>
                  <a:pt x="2707609" y="387291"/>
                  <a:pt x="2729346" y="401782"/>
                </a:cubicBezTo>
                <a:lnTo>
                  <a:pt x="2895600" y="512618"/>
                </a:lnTo>
                <a:lnTo>
                  <a:pt x="2978727" y="568036"/>
                </a:lnTo>
                <a:cubicBezTo>
                  <a:pt x="3059353" y="648659"/>
                  <a:pt x="2943124" y="536057"/>
                  <a:pt x="3048000" y="623454"/>
                </a:cubicBezTo>
                <a:cubicBezTo>
                  <a:pt x="3184192" y="736948"/>
                  <a:pt x="3008284" y="597593"/>
                  <a:pt x="3117273" y="706582"/>
                </a:cubicBezTo>
                <a:cubicBezTo>
                  <a:pt x="3129047" y="718356"/>
                  <a:pt x="3144982" y="725055"/>
                  <a:pt x="3158837" y="734291"/>
                </a:cubicBezTo>
                <a:cubicBezTo>
                  <a:pt x="3237353" y="852063"/>
                  <a:pt x="3108023" y="669617"/>
                  <a:pt x="3269673" y="831272"/>
                </a:cubicBezTo>
                <a:cubicBezTo>
                  <a:pt x="3278909" y="840509"/>
                  <a:pt x="3286181" y="852261"/>
                  <a:pt x="3297382" y="858982"/>
                </a:cubicBezTo>
                <a:cubicBezTo>
                  <a:pt x="3309905" y="866496"/>
                  <a:pt x="3325523" y="867083"/>
                  <a:pt x="3338946" y="872836"/>
                </a:cubicBezTo>
                <a:cubicBezTo>
                  <a:pt x="3357929" y="880972"/>
                  <a:pt x="3376432" y="890298"/>
                  <a:pt x="3394364" y="900545"/>
                </a:cubicBezTo>
                <a:cubicBezTo>
                  <a:pt x="3468781" y="943069"/>
                  <a:pt x="3400321" y="919352"/>
                  <a:pt x="3491346" y="942109"/>
                </a:cubicBezTo>
                <a:cubicBezTo>
                  <a:pt x="3505200" y="951345"/>
                  <a:pt x="3519360" y="960140"/>
                  <a:pt x="3532909" y="969818"/>
                </a:cubicBezTo>
                <a:cubicBezTo>
                  <a:pt x="3562651" y="991062"/>
                  <a:pt x="3597235" y="1020431"/>
                  <a:pt x="3629891" y="1039091"/>
                </a:cubicBezTo>
                <a:cubicBezTo>
                  <a:pt x="3647823" y="1049338"/>
                  <a:pt x="3667377" y="1056553"/>
                  <a:pt x="3685309" y="1066800"/>
                </a:cubicBezTo>
                <a:cubicBezTo>
                  <a:pt x="3699766" y="1075061"/>
                  <a:pt x="3711568" y="1087950"/>
                  <a:pt x="3726873" y="1094509"/>
                </a:cubicBezTo>
                <a:cubicBezTo>
                  <a:pt x="3789027" y="1121146"/>
                  <a:pt x="3769927" y="1095254"/>
                  <a:pt x="3823855" y="1122218"/>
                </a:cubicBezTo>
                <a:cubicBezTo>
                  <a:pt x="3838748" y="1129665"/>
                  <a:pt x="3851564" y="1140691"/>
                  <a:pt x="3865418" y="1149927"/>
                </a:cubicBezTo>
                <a:cubicBezTo>
                  <a:pt x="3873412" y="1149128"/>
                  <a:pt x="4005584" y="1146183"/>
                  <a:pt x="4045527" y="1122218"/>
                </a:cubicBezTo>
                <a:cubicBezTo>
                  <a:pt x="4056728" y="1115498"/>
                  <a:pt x="4062036" y="1101230"/>
                  <a:pt x="4073237" y="1094509"/>
                </a:cubicBezTo>
                <a:cubicBezTo>
                  <a:pt x="4160348" y="1042242"/>
                  <a:pt x="4070826" y="1152332"/>
                  <a:pt x="4197927" y="1025236"/>
                </a:cubicBezTo>
                <a:cubicBezTo>
                  <a:pt x="4207164" y="1016000"/>
                  <a:pt x="4217477" y="1007727"/>
                  <a:pt x="4225637" y="997527"/>
                </a:cubicBezTo>
                <a:cubicBezTo>
                  <a:pt x="4236039" y="984525"/>
                  <a:pt x="4241572" y="967737"/>
                  <a:pt x="4253346" y="955963"/>
                </a:cubicBezTo>
                <a:cubicBezTo>
                  <a:pt x="4265120" y="944189"/>
                  <a:pt x="4281055" y="937490"/>
                  <a:pt x="4294909" y="928254"/>
                </a:cubicBezTo>
                <a:cubicBezTo>
                  <a:pt x="4308795" y="886599"/>
                  <a:pt x="4306632" y="880936"/>
                  <a:pt x="4336473" y="845127"/>
                </a:cubicBezTo>
                <a:cubicBezTo>
                  <a:pt x="4349016" y="830075"/>
                  <a:pt x="4366008" y="819029"/>
                  <a:pt x="4378037" y="803563"/>
                </a:cubicBezTo>
                <a:cubicBezTo>
                  <a:pt x="4481359" y="670721"/>
                  <a:pt x="4401223" y="752668"/>
                  <a:pt x="4447309" y="706582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13" name="Volný tvar 4112"/>
          <p:cNvSpPr/>
          <p:nvPr/>
        </p:nvSpPr>
        <p:spPr>
          <a:xfrm>
            <a:off x="1260764" y="2590800"/>
            <a:ext cx="4350832" cy="3564864"/>
          </a:xfrm>
          <a:custGeom>
            <a:avLst/>
            <a:gdLst>
              <a:gd name="connsiteX0" fmla="*/ 0 w 4350832"/>
              <a:gd name="connsiteY0" fmla="*/ 3241964 h 3564864"/>
              <a:gd name="connsiteX1" fmla="*/ 69272 w 4350832"/>
              <a:gd name="connsiteY1" fmla="*/ 3228109 h 3564864"/>
              <a:gd name="connsiteX2" fmla="*/ 207818 w 4350832"/>
              <a:gd name="connsiteY2" fmla="*/ 3269673 h 3564864"/>
              <a:gd name="connsiteX3" fmla="*/ 249381 w 4350832"/>
              <a:gd name="connsiteY3" fmla="*/ 3283527 h 3564864"/>
              <a:gd name="connsiteX4" fmla="*/ 290945 w 4350832"/>
              <a:gd name="connsiteY4" fmla="*/ 3297382 h 3564864"/>
              <a:gd name="connsiteX5" fmla="*/ 346363 w 4350832"/>
              <a:gd name="connsiteY5" fmla="*/ 3311236 h 3564864"/>
              <a:gd name="connsiteX6" fmla="*/ 526472 w 4350832"/>
              <a:gd name="connsiteY6" fmla="*/ 3352800 h 3564864"/>
              <a:gd name="connsiteX7" fmla="*/ 581891 w 4350832"/>
              <a:gd name="connsiteY7" fmla="*/ 3366655 h 3564864"/>
              <a:gd name="connsiteX8" fmla="*/ 665018 w 4350832"/>
              <a:gd name="connsiteY8" fmla="*/ 3380509 h 3564864"/>
              <a:gd name="connsiteX9" fmla="*/ 845127 w 4350832"/>
              <a:gd name="connsiteY9" fmla="*/ 3422073 h 3564864"/>
              <a:gd name="connsiteX10" fmla="*/ 900545 w 4350832"/>
              <a:gd name="connsiteY10" fmla="*/ 3435927 h 3564864"/>
              <a:gd name="connsiteX11" fmla="*/ 997527 w 4350832"/>
              <a:gd name="connsiteY11" fmla="*/ 3449782 h 3564864"/>
              <a:gd name="connsiteX12" fmla="*/ 1052945 w 4350832"/>
              <a:gd name="connsiteY12" fmla="*/ 3463636 h 3564864"/>
              <a:gd name="connsiteX13" fmla="*/ 1219200 w 4350832"/>
              <a:gd name="connsiteY13" fmla="*/ 3491345 h 3564864"/>
              <a:gd name="connsiteX14" fmla="*/ 1302327 w 4350832"/>
              <a:gd name="connsiteY14" fmla="*/ 3519055 h 3564864"/>
              <a:gd name="connsiteX15" fmla="*/ 1482436 w 4350832"/>
              <a:gd name="connsiteY15" fmla="*/ 3532909 h 3564864"/>
              <a:gd name="connsiteX16" fmla="*/ 1524000 w 4350832"/>
              <a:gd name="connsiteY16" fmla="*/ 3546764 h 3564864"/>
              <a:gd name="connsiteX17" fmla="*/ 1995054 w 4350832"/>
              <a:gd name="connsiteY17" fmla="*/ 3546764 h 3564864"/>
              <a:gd name="connsiteX18" fmla="*/ 2133600 w 4350832"/>
              <a:gd name="connsiteY18" fmla="*/ 3505200 h 3564864"/>
              <a:gd name="connsiteX19" fmla="*/ 2175163 w 4350832"/>
              <a:gd name="connsiteY19" fmla="*/ 3491345 h 3564864"/>
              <a:gd name="connsiteX20" fmla="*/ 2258291 w 4350832"/>
              <a:gd name="connsiteY20" fmla="*/ 3422073 h 3564864"/>
              <a:gd name="connsiteX21" fmla="*/ 2299854 w 4350832"/>
              <a:gd name="connsiteY21" fmla="*/ 3394364 h 3564864"/>
              <a:gd name="connsiteX22" fmla="*/ 2369127 w 4350832"/>
              <a:gd name="connsiteY22" fmla="*/ 3311236 h 3564864"/>
              <a:gd name="connsiteX23" fmla="*/ 2396836 w 4350832"/>
              <a:gd name="connsiteY23" fmla="*/ 3269673 h 3564864"/>
              <a:gd name="connsiteX24" fmla="*/ 2438400 w 4350832"/>
              <a:gd name="connsiteY24" fmla="*/ 3228109 h 3564864"/>
              <a:gd name="connsiteX25" fmla="*/ 2493818 w 4350832"/>
              <a:gd name="connsiteY25" fmla="*/ 3144982 h 3564864"/>
              <a:gd name="connsiteX26" fmla="*/ 2535381 w 4350832"/>
              <a:gd name="connsiteY26" fmla="*/ 3061855 h 3564864"/>
              <a:gd name="connsiteX27" fmla="*/ 2576945 w 4350832"/>
              <a:gd name="connsiteY27" fmla="*/ 2937164 h 3564864"/>
              <a:gd name="connsiteX28" fmla="*/ 2590800 w 4350832"/>
              <a:gd name="connsiteY28" fmla="*/ 2895600 h 3564864"/>
              <a:gd name="connsiteX29" fmla="*/ 2618509 w 4350832"/>
              <a:gd name="connsiteY29" fmla="*/ 2854036 h 3564864"/>
              <a:gd name="connsiteX30" fmla="*/ 2632363 w 4350832"/>
              <a:gd name="connsiteY30" fmla="*/ 2770909 h 3564864"/>
              <a:gd name="connsiteX31" fmla="*/ 2646218 w 4350832"/>
              <a:gd name="connsiteY31" fmla="*/ 2729345 h 3564864"/>
              <a:gd name="connsiteX32" fmla="*/ 2660072 w 4350832"/>
              <a:gd name="connsiteY32" fmla="*/ 2673927 h 3564864"/>
              <a:gd name="connsiteX33" fmla="*/ 2701636 w 4350832"/>
              <a:gd name="connsiteY33" fmla="*/ 2549236 h 3564864"/>
              <a:gd name="connsiteX34" fmla="*/ 2715491 w 4350832"/>
              <a:gd name="connsiteY34" fmla="*/ 2507673 h 3564864"/>
              <a:gd name="connsiteX35" fmla="*/ 2770909 w 4350832"/>
              <a:gd name="connsiteY35" fmla="*/ 2313709 h 3564864"/>
              <a:gd name="connsiteX36" fmla="*/ 2812472 w 4350832"/>
              <a:gd name="connsiteY36" fmla="*/ 2189018 h 3564864"/>
              <a:gd name="connsiteX37" fmla="*/ 2826327 w 4350832"/>
              <a:gd name="connsiteY37" fmla="*/ 2147455 h 3564864"/>
              <a:gd name="connsiteX38" fmla="*/ 2854036 w 4350832"/>
              <a:gd name="connsiteY38" fmla="*/ 2119745 h 3564864"/>
              <a:gd name="connsiteX39" fmla="*/ 2867891 w 4350832"/>
              <a:gd name="connsiteY39" fmla="*/ 2078182 h 3564864"/>
              <a:gd name="connsiteX40" fmla="*/ 2895600 w 4350832"/>
              <a:gd name="connsiteY40" fmla="*/ 1981200 h 3564864"/>
              <a:gd name="connsiteX41" fmla="*/ 2909454 w 4350832"/>
              <a:gd name="connsiteY41" fmla="*/ 1898073 h 3564864"/>
              <a:gd name="connsiteX42" fmla="*/ 2937163 w 4350832"/>
              <a:gd name="connsiteY42" fmla="*/ 1787236 h 3564864"/>
              <a:gd name="connsiteX43" fmla="*/ 2964872 w 4350832"/>
              <a:gd name="connsiteY43" fmla="*/ 1745673 h 3564864"/>
              <a:gd name="connsiteX44" fmla="*/ 2978727 w 4350832"/>
              <a:gd name="connsiteY44" fmla="*/ 1704109 h 3564864"/>
              <a:gd name="connsiteX45" fmla="*/ 3034145 w 4350832"/>
              <a:gd name="connsiteY45" fmla="*/ 1620982 h 3564864"/>
              <a:gd name="connsiteX46" fmla="*/ 3048000 w 4350832"/>
              <a:gd name="connsiteY46" fmla="*/ 1579418 h 3564864"/>
              <a:gd name="connsiteX47" fmla="*/ 3117272 w 4350832"/>
              <a:gd name="connsiteY47" fmla="*/ 1482436 h 3564864"/>
              <a:gd name="connsiteX48" fmla="*/ 3214254 w 4350832"/>
              <a:gd name="connsiteY48" fmla="*/ 1454727 h 3564864"/>
              <a:gd name="connsiteX49" fmla="*/ 3255818 w 4350832"/>
              <a:gd name="connsiteY49" fmla="*/ 1413164 h 3564864"/>
              <a:gd name="connsiteX50" fmla="*/ 3297381 w 4350832"/>
              <a:gd name="connsiteY50" fmla="*/ 1399309 h 3564864"/>
              <a:gd name="connsiteX51" fmla="*/ 3338945 w 4350832"/>
              <a:gd name="connsiteY51" fmla="*/ 1371600 h 3564864"/>
              <a:gd name="connsiteX52" fmla="*/ 3477491 w 4350832"/>
              <a:gd name="connsiteY52" fmla="*/ 1343891 h 3564864"/>
              <a:gd name="connsiteX53" fmla="*/ 3560618 w 4350832"/>
              <a:gd name="connsiteY53" fmla="*/ 1316182 h 3564864"/>
              <a:gd name="connsiteX54" fmla="*/ 3616036 w 4350832"/>
              <a:gd name="connsiteY54" fmla="*/ 1302327 h 3564864"/>
              <a:gd name="connsiteX55" fmla="*/ 3699163 w 4350832"/>
              <a:gd name="connsiteY55" fmla="*/ 1274618 h 3564864"/>
              <a:gd name="connsiteX56" fmla="*/ 3782291 w 4350832"/>
              <a:gd name="connsiteY56" fmla="*/ 1205345 h 3564864"/>
              <a:gd name="connsiteX57" fmla="*/ 3823854 w 4350832"/>
              <a:gd name="connsiteY57" fmla="*/ 1177636 h 3564864"/>
              <a:gd name="connsiteX58" fmla="*/ 3865418 w 4350832"/>
              <a:gd name="connsiteY58" fmla="*/ 1136073 h 3564864"/>
              <a:gd name="connsiteX59" fmla="*/ 3906981 w 4350832"/>
              <a:gd name="connsiteY59" fmla="*/ 1108364 h 3564864"/>
              <a:gd name="connsiteX60" fmla="*/ 3962400 w 4350832"/>
              <a:gd name="connsiteY60" fmla="*/ 1052945 h 3564864"/>
              <a:gd name="connsiteX61" fmla="*/ 4045527 w 4350832"/>
              <a:gd name="connsiteY61" fmla="*/ 983673 h 3564864"/>
              <a:gd name="connsiteX62" fmla="*/ 4087091 w 4350832"/>
              <a:gd name="connsiteY62" fmla="*/ 955964 h 3564864"/>
              <a:gd name="connsiteX63" fmla="*/ 4114800 w 4350832"/>
              <a:gd name="connsiteY63" fmla="*/ 914400 h 3564864"/>
              <a:gd name="connsiteX64" fmla="*/ 4128654 w 4350832"/>
              <a:gd name="connsiteY64" fmla="*/ 872836 h 3564864"/>
              <a:gd name="connsiteX65" fmla="*/ 4184072 w 4350832"/>
              <a:gd name="connsiteY65" fmla="*/ 789709 h 3564864"/>
              <a:gd name="connsiteX66" fmla="*/ 4225636 w 4350832"/>
              <a:gd name="connsiteY66" fmla="*/ 706582 h 3564864"/>
              <a:gd name="connsiteX67" fmla="*/ 4239491 w 4350832"/>
              <a:gd name="connsiteY67" fmla="*/ 637309 h 3564864"/>
              <a:gd name="connsiteX68" fmla="*/ 4253345 w 4350832"/>
              <a:gd name="connsiteY68" fmla="*/ 581891 h 3564864"/>
              <a:gd name="connsiteX69" fmla="*/ 4267200 w 4350832"/>
              <a:gd name="connsiteY69" fmla="*/ 471055 h 3564864"/>
              <a:gd name="connsiteX70" fmla="*/ 4294909 w 4350832"/>
              <a:gd name="connsiteY70" fmla="*/ 374073 h 3564864"/>
              <a:gd name="connsiteX71" fmla="*/ 4308763 w 4350832"/>
              <a:gd name="connsiteY71" fmla="*/ 318655 h 3564864"/>
              <a:gd name="connsiteX72" fmla="*/ 4336472 w 4350832"/>
              <a:gd name="connsiteY72" fmla="*/ 221673 h 3564864"/>
              <a:gd name="connsiteX73" fmla="*/ 4350327 w 4350832"/>
              <a:gd name="connsiteY73" fmla="*/ 0 h 35648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</a:cxnLst>
            <a:rect l="l" t="t" r="r" b="b"/>
            <a:pathLst>
              <a:path w="4350832" h="3564864">
                <a:moveTo>
                  <a:pt x="0" y="3241964"/>
                </a:moveTo>
                <a:cubicBezTo>
                  <a:pt x="23091" y="3237346"/>
                  <a:pt x="45724" y="3228109"/>
                  <a:pt x="69272" y="3228109"/>
                </a:cubicBezTo>
                <a:cubicBezTo>
                  <a:pt x="90210" y="3228109"/>
                  <a:pt x="202982" y="3268061"/>
                  <a:pt x="207818" y="3269673"/>
                </a:cubicBezTo>
                <a:lnTo>
                  <a:pt x="249381" y="3283527"/>
                </a:lnTo>
                <a:cubicBezTo>
                  <a:pt x="263236" y="3288145"/>
                  <a:pt x="276777" y="3293840"/>
                  <a:pt x="290945" y="3297382"/>
                </a:cubicBezTo>
                <a:lnTo>
                  <a:pt x="346363" y="3311236"/>
                </a:lnTo>
                <a:cubicBezTo>
                  <a:pt x="431098" y="3367725"/>
                  <a:pt x="358667" y="3328827"/>
                  <a:pt x="526472" y="3352800"/>
                </a:cubicBezTo>
                <a:cubicBezTo>
                  <a:pt x="545322" y="3355493"/>
                  <a:pt x="563219" y="3362921"/>
                  <a:pt x="581891" y="3366655"/>
                </a:cubicBezTo>
                <a:cubicBezTo>
                  <a:pt x="609437" y="3372164"/>
                  <a:pt x="637309" y="3375891"/>
                  <a:pt x="665018" y="3380509"/>
                </a:cubicBezTo>
                <a:cubicBezTo>
                  <a:pt x="766694" y="3431347"/>
                  <a:pt x="681983" y="3396974"/>
                  <a:pt x="845127" y="3422073"/>
                </a:cubicBezTo>
                <a:cubicBezTo>
                  <a:pt x="863947" y="3424968"/>
                  <a:pt x="881811" y="3432521"/>
                  <a:pt x="900545" y="3435927"/>
                </a:cubicBezTo>
                <a:cubicBezTo>
                  <a:pt x="932674" y="3441769"/>
                  <a:pt x="965398" y="3443940"/>
                  <a:pt x="997527" y="3449782"/>
                </a:cubicBezTo>
                <a:cubicBezTo>
                  <a:pt x="1016261" y="3453188"/>
                  <a:pt x="1034211" y="3460230"/>
                  <a:pt x="1052945" y="3463636"/>
                </a:cubicBezTo>
                <a:cubicBezTo>
                  <a:pt x="1112395" y="3474445"/>
                  <a:pt x="1161780" y="3475685"/>
                  <a:pt x="1219200" y="3491345"/>
                </a:cubicBezTo>
                <a:cubicBezTo>
                  <a:pt x="1247379" y="3499030"/>
                  <a:pt x="1273205" y="3516815"/>
                  <a:pt x="1302327" y="3519055"/>
                </a:cubicBezTo>
                <a:lnTo>
                  <a:pt x="1482436" y="3532909"/>
                </a:lnTo>
                <a:cubicBezTo>
                  <a:pt x="1496291" y="3537527"/>
                  <a:pt x="1509744" y="3543596"/>
                  <a:pt x="1524000" y="3546764"/>
                </a:cubicBezTo>
                <a:cubicBezTo>
                  <a:pt x="1689359" y="3583510"/>
                  <a:pt x="1788165" y="3554153"/>
                  <a:pt x="1995054" y="3546764"/>
                </a:cubicBezTo>
                <a:cubicBezTo>
                  <a:pt x="2128426" y="3524534"/>
                  <a:pt x="2031092" y="3549132"/>
                  <a:pt x="2133600" y="3505200"/>
                </a:cubicBezTo>
                <a:cubicBezTo>
                  <a:pt x="2147023" y="3499447"/>
                  <a:pt x="2162101" y="3497876"/>
                  <a:pt x="2175163" y="3491345"/>
                </a:cubicBezTo>
                <a:cubicBezTo>
                  <a:pt x="2226761" y="3465546"/>
                  <a:pt x="2212329" y="3460374"/>
                  <a:pt x="2258291" y="3422073"/>
                </a:cubicBezTo>
                <a:cubicBezTo>
                  <a:pt x="2271083" y="3411413"/>
                  <a:pt x="2286000" y="3403600"/>
                  <a:pt x="2299854" y="3394364"/>
                </a:cubicBezTo>
                <a:cubicBezTo>
                  <a:pt x="2368646" y="3291174"/>
                  <a:pt x="2280235" y="3417906"/>
                  <a:pt x="2369127" y="3311236"/>
                </a:cubicBezTo>
                <a:cubicBezTo>
                  <a:pt x="2379787" y="3298444"/>
                  <a:pt x="2386176" y="3282465"/>
                  <a:pt x="2396836" y="3269673"/>
                </a:cubicBezTo>
                <a:cubicBezTo>
                  <a:pt x="2409379" y="3254621"/>
                  <a:pt x="2426371" y="3243575"/>
                  <a:pt x="2438400" y="3228109"/>
                </a:cubicBezTo>
                <a:cubicBezTo>
                  <a:pt x="2458846" y="3201822"/>
                  <a:pt x="2493818" y="3144982"/>
                  <a:pt x="2493818" y="3144982"/>
                </a:cubicBezTo>
                <a:cubicBezTo>
                  <a:pt x="2544337" y="2993417"/>
                  <a:pt x="2463770" y="3222977"/>
                  <a:pt x="2535381" y="3061855"/>
                </a:cubicBezTo>
                <a:cubicBezTo>
                  <a:pt x="2535389" y="3061838"/>
                  <a:pt x="2570015" y="2957955"/>
                  <a:pt x="2576945" y="2937164"/>
                </a:cubicBezTo>
                <a:cubicBezTo>
                  <a:pt x="2581563" y="2923309"/>
                  <a:pt x="2582699" y="2907751"/>
                  <a:pt x="2590800" y="2895600"/>
                </a:cubicBezTo>
                <a:lnTo>
                  <a:pt x="2618509" y="2854036"/>
                </a:lnTo>
                <a:cubicBezTo>
                  <a:pt x="2623127" y="2826327"/>
                  <a:pt x="2626269" y="2798331"/>
                  <a:pt x="2632363" y="2770909"/>
                </a:cubicBezTo>
                <a:cubicBezTo>
                  <a:pt x="2635531" y="2756653"/>
                  <a:pt x="2642206" y="2743387"/>
                  <a:pt x="2646218" y="2729345"/>
                </a:cubicBezTo>
                <a:cubicBezTo>
                  <a:pt x="2651449" y="2711036"/>
                  <a:pt x="2654601" y="2692165"/>
                  <a:pt x="2660072" y="2673927"/>
                </a:cubicBezTo>
                <a:cubicBezTo>
                  <a:pt x="2660077" y="2673909"/>
                  <a:pt x="2694706" y="2570027"/>
                  <a:pt x="2701636" y="2549236"/>
                </a:cubicBezTo>
                <a:cubicBezTo>
                  <a:pt x="2706254" y="2535382"/>
                  <a:pt x="2711949" y="2521841"/>
                  <a:pt x="2715491" y="2507673"/>
                </a:cubicBezTo>
                <a:cubicBezTo>
                  <a:pt x="2750286" y="2368490"/>
                  <a:pt x="2731155" y="2432972"/>
                  <a:pt x="2770909" y="2313709"/>
                </a:cubicBezTo>
                <a:lnTo>
                  <a:pt x="2812472" y="2189018"/>
                </a:lnTo>
                <a:cubicBezTo>
                  <a:pt x="2817090" y="2175164"/>
                  <a:pt x="2816001" y="2157782"/>
                  <a:pt x="2826327" y="2147455"/>
                </a:cubicBezTo>
                <a:lnTo>
                  <a:pt x="2854036" y="2119745"/>
                </a:lnTo>
                <a:cubicBezTo>
                  <a:pt x="2858654" y="2105891"/>
                  <a:pt x="2863879" y="2092224"/>
                  <a:pt x="2867891" y="2078182"/>
                </a:cubicBezTo>
                <a:cubicBezTo>
                  <a:pt x="2902687" y="1956398"/>
                  <a:pt x="2862378" y="2080862"/>
                  <a:pt x="2895600" y="1981200"/>
                </a:cubicBezTo>
                <a:cubicBezTo>
                  <a:pt x="2900218" y="1953491"/>
                  <a:pt x="2904429" y="1925711"/>
                  <a:pt x="2909454" y="1898073"/>
                </a:cubicBezTo>
                <a:cubicBezTo>
                  <a:pt x="2913970" y="1873237"/>
                  <a:pt x="2923431" y="1814700"/>
                  <a:pt x="2937163" y="1787236"/>
                </a:cubicBezTo>
                <a:cubicBezTo>
                  <a:pt x="2944609" y="1772343"/>
                  <a:pt x="2957425" y="1760566"/>
                  <a:pt x="2964872" y="1745673"/>
                </a:cubicBezTo>
                <a:cubicBezTo>
                  <a:pt x="2971403" y="1732611"/>
                  <a:pt x="2971635" y="1716875"/>
                  <a:pt x="2978727" y="1704109"/>
                </a:cubicBezTo>
                <a:cubicBezTo>
                  <a:pt x="2994900" y="1674998"/>
                  <a:pt x="3023614" y="1652575"/>
                  <a:pt x="3034145" y="1620982"/>
                </a:cubicBezTo>
                <a:cubicBezTo>
                  <a:pt x="3038763" y="1607127"/>
                  <a:pt x="3042247" y="1592841"/>
                  <a:pt x="3048000" y="1579418"/>
                </a:cubicBezTo>
                <a:cubicBezTo>
                  <a:pt x="3065335" y="1538969"/>
                  <a:pt x="3079259" y="1507778"/>
                  <a:pt x="3117272" y="1482436"/>
                </a:cubicBezTo>
                <a:cubicBezTo>
                  <a:pt x="3129194" y="1474488"/>
                  <a:pt x="3206869" y="1456573"/>
                  <a:pt x="3214254" y="1454727"/>
                </a:cubicBezTo>
                <a:cubicBezTo>
                  <a:pt x="3228109" y="1440873"/>
                  <a:pt x="3239515" y="1424032"/>
                  <a:pt x="3255818" y="1413164"/>
                </a:cubicBezTo>
                <a:cubicBezTo>
                  <a:pt x="3267969" y="1405063"/>
                  <a:pt x="3284319" y="1405840"/>
                  <a:pt x="3297381" y="1399309"/>
                </a:cubicBezTo>
                <a:cubicBezTo>
                  <a:pt x="3312274" y="1391862"/>
                  <a:pt x="3323640" y="1378159"/>
                  <a:pt x="3338945" y="1371600"/>
                </a:cubicBezTo>
                <a:cubicBezTo>
                  <a:pt x="3365254" y="1360325"/>
                  <a:pt x="3458732" y="1347017"/>
                  <a:pt x="3477491" y="1343891"/>
                </a:cubicBezTo>
                <a:cubicBezTo>
                  <a:pt x="3505200" y="1334655"/>
                  <a:pt x="3532282" y="1323266"/>
                  <a:pt x="3560618" y="1316182"/>
                </a:cubicBezTo>
                <a:cubicBezTo>
                  <a:pt x="3579091" y="1311564"/>
                  <a:pt x="3597798" y="1307799"/>
                  <a:pt x="3616036" y="1302327"/>
                </a:cubicBezTo>
                <a:cubicBezTo>
                  <a:pt x="3644012" y="1293934"/>
                  <a:pt x="3674861" y="1290819"/>
                  <a:pt x="3699163" y="1274618"/>
                </a:cubicBezTo>
                <a:cubicBezTo>
                  <a:pt x="3802353" y="1205826"/>
                  <a:pt x="3675621" y="1294237"/>
                  <a:pt x="3782291" y="1205345"/>
                </a:cubicBezTo>
                <a:cubicBezTo>
                  <a:pt x="3795083" y="1194685"/>
                  <a:pt x="3811062" y="1188296"/>
                  <a:pt x="3823854" y="1177636"/>
                </a:cubicBezTo>
                <a:cubicBezTo>
                  <a:pt x="3838906" y="1165093"/>
                  <a:pt x="3850366" y="1148616"/>
                  <a:pt x="3865418" y="1136073"/>
                </a:cubicBezTo>
                <a:cubicBezTo>
                  <a:pt x="3878210" y="1125413"/>
                  <a:pt x="3894339" y="1119200"/>
                  <a:pt x="3906981" y="1108364"/>
                </a:cubicBezTo>
                <a:cubicBezTo>
                  <a:pt x="3926816" y="1091362"/>
                  <a:pt x="3940663" y="1067437"/>
                  <a:pt x="3962400" y="1052945"/>
                </a:cubicBezTo>
                <a:cubicBezTo>
                  <a:pt x="4065598" y="984145"/>
                  <a:pt x="3938846" y="1072572"/>
                  <a:pt x="4045527" y="983673"/>
                </a:cubicBezTo>
                <a:cubicBezTo>
                  <a:pt x="4058319" y="973013"/>
                  <a:pt x="4073236" y="965200"/>
                  <a:pt x="4087091" y="955964"/>
                </a:cubicBezTo>
                <a:cubicBezTo>
                  <a:pt x="4096327" y="942109"/>
                  <a:pt x="4107354" y="929293"/>
                  <a:pt x="4114800" y="914400"/>
                </a:cubicBezTo>
                <a:cubicBezTo>
                  <a:pt x="4121331" y="901338"/>
                  <a:pt x="4121562" y="885602"/>
                  <a:pt x="4128654" y="872836"/>
                </a:cubicBezTo>
                <a:cubicBezTo>
                  <a:pt x="4144827" y="843725"/>
                  <a:pt x="4173541" y="821302"/>
                  <a:pt x="4184072" y="789709"/>
                </a:cubicBezTo>
                <a:cubicBezTo>
                  <a:pt x="4203193" y="732349"/>
                  <a:pt x="4189826" y="760296"/>
                  <a:pt x="4225636" y="706582"/>
                </a:cubicBezTo>
                <a:cubicBezTo>
                  <a:pt x="4230254" y="683491"/>
                  <a:pt x="4234383" y="660297"/>
                  <a:pt x="4239491" y="637309"/>
                </a:cubicBezTo>
                <a:cubicBezTo>
                  <a:pt x="4243622" y="618721"/>
                  <a:pt x="4250215" y="600673"/>
                  <a:pt x="4253345" y="581891"/>
                </a:cubicBezTo>
                <a:cubicBezTo>
                  <a:pt x="4259466" y="545165"/>
                  <a:pt x="4261079" y="507781"/>
                  <a:pt x="4267200" y="471055"/>
                </a:cubicBezTo>
                <a:cubicBezTo>
                  <a:pt x="4275865" y="419063"/>
                  <a:pt x="4281728" y="420206"/>
                  <a:pt x="4294909" y="374073"/>
                </a:cubicBezTo>
                <a:cubicBezTo>
                  <a:pt x="4300140" y="355764"/>
                  <a:pt x="4303532" y="336964"/>
                  <a:pt x="4308763" y="318655"/>
                </a:cubicBezTo>
                <a:cubicBezTo>
                  <a:pt x="4321942" y="272527"/>
                  <a:pt x="4327808" y="273657"/>
                  <a:pt x="4336472" y="221673"/>
                </a:cubicBezTo>
                <a:cubicBezTo>
                  <a:pt x="4354910" y="111047"/>
                  <a:pt x="4350327" y="111484"/>
                  <a:pt x="4350327" y="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7106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build="p" animBg="1"/>
      <p:bldP spid="26" grpId="0" build="p" animBg="1"/>
      <p:bldP spid="4" grpId="0" animBg="1"/>
      <p:bldP spid="410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Zástupný symbol pro text 18"/>
          <p:cNvSpPr>
            <a:spLocks noGrp="1"/>
          </p:cNvSpPr>
          <p:nvPr>
            <p:ph type="body" idx="1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sz="3200" dirty="0" smtClean="0">
                <a:solidFill>
                  <a:srgbClr val="00B0F0"/>
                </a:solidFill>
              </a:rPr>
              <a:t>He </a:t>
            </a:r>
            <a:r>
              <a:rPr lang="cs-CZ" sz="3200" dirty="0" err="1" smtClean="0">
                <a:solidFill>
                  <a:srgbClr val="00B0F0"/>
                </a:solidFill>
              </a:rPr>
              <a:t>play</a:t>
            </a:r>
            <a:r>
              <a:rPr lang="cs-CZ" sz="3200" dirty="0" err="1" smtClean="0">
                <a:solidFill>
                  <a:srgbClr val="FFFF00"/>
                </a:solidFill>
              </a:rPr>
              <a:t>s</a:t>
            </a:r>
            <a:r>
              <a:rPr lang="cs-CZ" sz="3200" dirty="0" smtClean="0">
                <a:solidFill>
                  <a:srgbClr val="00B0F0"/>
                </a:solidFill>
              </a:rPr>
              <a:t> </a:t>
            </a:r>
            <a:r>
              <a:rPr lang="cs-CZ" sz="3200" dirty="0" err="1" smtClean="0">
                <a:solidFill>
                  <a:srgbClr val="00B0F0"/>
                </a:solidFill>
              </a:rPr>
              <a:t>the</a:t>
            </a:r>
            <a:r>
              <a:rPr lang="cs-CZ" sz="3200" dirty="0" smtClean="0">
                <a:solidFill>
                  <a:srgbClr val="00B0F0"/>
                </a:solidFill>
              </a:rPr>
              <a:t> ………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20" name="Zástupný symbol pro text 19"/>
          <p:cNvSpPr>
            <a:spLocks noGrp="1"/>
          </p:cNvSpPr>
          <p:nvPr>
            <p:ph type="body" sz="half" idx="3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sz="3200" dirty="0" err="1" smtClean="0">
                <a:solidFill>
                  <a:srgbClr val="FF0000"/>
                </a:solidFill>
              </a:rPr>
              <a:t>She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play</a:t>
            </a:r>
            <a:r>
              <a:rPr lang="cs-CZ" sz="3200" dirty="0" err="1" smtClean="0">
                <a:solidFill>
                  <a:srgbClr val="FFFF00"/>
                </a:solidFill>
              </a:rPr>
              <a:t>s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the</a:t>
            </a:r>
            <a:r>
              <a:rPr lang="cs-CZ" sz="3200" dirty="0" smtClean="0">
                <a:solidFill>
                  <a:srgbClr val="FF0000"/>
                </a:solidFill>
              </a:rPr>
              <a:t> …...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4" name="Zástupný symbol pro obsah 1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558280" cy="3818404"/>
          </a:xfrm>
          <a:solidFill>
            <a:srgbClr val="FFFF00"/>
          </a:solidFill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sz="2400" dirty="0" smtClean="0"/>
              <a:t>George </a:t>
            </a:r>
            <a:r>
              <a:rPr lang="cs-CZ" sz="2400" dirty="0" err="1" smtClean="0"/>
              <a:t>play</a:t>
            </a:r>
            <a:r>
              <a:rPr lang="cs-CZ" sz="2400" b="1" dirty="0" err="1" smtClean="0">
                <a:solidFill>
                  <a:srgbClr val="FF0000"/>
                </a:solidFill>
              </a:rPr>
              <a:t>s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drums</a:t>
            </a:r>
            <a:r>
              <a:rPr lang="cs-CZ" sz="2400" dirty="0" smtClean="0"/>
              <a:t>.</a:t>
            </a:r>
          </a:p>
          <a:p>
            <a:pPr>
              <a:buFont typeface="Wingdings" pitchFamily="2" charset="2"/>
              <a:buChar char="v"/>
            </a:pPr>
            <a:endParaRPr lang="cs-CZ" sz="2400" dirty="0"/>
          </a:p>
          <a:p>
            <a:pPr marL="0" indent="0">
              <a:buNone/>
            </a:pPr>
            <a:endParaRPr lang="cs-CZ" sz="2400" dirty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400" dirty="0" smtClean="0"/>
              <a:t>Michael </a:t>
            </a:r>
            <a:r>
              <a:rPr lang="cs-CZ" sz="2400" dirty="0" err="1" smtClean="0"/>
              <a:t>play</a:t>
            </a:r>
            <a:r>
              <a:rPr lang="cs-CZ" sz="2400" b="1" dirty="0" err="1" smtClean="0">
                <a:solidFill>
                  <a:srgbClr val="FF0000"/>
                </a:solidFill>
              </a:rPr>
              <a:t>s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accordion</a:t>
            </a:r>
            <a:r>
              <a:rPr lang="cs-CZ" sz="2400" dirty="0" smtClean="0"/>
              <a:t>.</a:t>
            </a:r>
          </a:p>
          <a:p>
            <a:pPr>
              <a:buFont typeface="Wingdings" pitchFamily="2" charset="2"/>
              <a:buChar char="v"/>
            </a:pPr>
            <a:endParaRPr lang="cs-CZ" sz="2400" dirty="0"/>
          </a:p>
          <a:p>
            <a:pPr>
              <a:buFont typeface="Wingdings" pitchFamily="2" charset="2"/>
              <a:buChar char="v"/>
            </a:pPr>
            <a:endParaRPr lang="cs-CZ" sz="2400" dirty="0" smtClean="0"/>
          </a:p>
          <a:p>
            <a:pPr>
              <a:buFont typeface="Wingdings" pitchFamily="2" charset="2"/>
              <a:buChar char="v"/>
            </a:pPr>
            <a:r>
              <a:rPr lang="cs-CZ" sz="2400" dirty="0" err="1" smtClean="0"/>
              <a:t>Harry</a:t>
            </a:r>
            <a:r>
              <a:rPr lang="cs-CZ" sz="2400" dirty="0" smtClean="0"/>
              <a:t>  </a:t>
            </a:r>
            <a:r>
              <a:rPr lang="cs-CZ" sz="2400" dirty="0" err="1" smtClean="0"/>
              <a:t>play</a:t>
            </a:r>
            <a:r>
              <a:rPr lang="cs-CZ" sz="2400" b="1" dirty="0" err="1" smtClean="0">
                <a:solidFill>
                  <a:srgbClr val="FF0000"/>
                </a:solidFill>
              </a:rPr>
              <a:t>s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trumpet.</a:t>
            </a:r>
          </a:p>
          <a:p>
            <a:pPr>
              <a:buFont typeface="Wingdings" pitchFamily="2" charset="2"/>
              <a:buChar char="v"/>
            </a:pPr>
            <a:endParaRPr lang="cs-CZ" sz="2400" dirty="0"/>
          </a:p>
          <a:p>
            <a:pPr>
              <a:buFont typeface="Wingdings" pitchFamily="2" charset="2"/>
              <a:buChar char="v"/>
            </a:pPr>
            <a:endParaRPr lang="cs-CZ" sz="2400" dirty="0" smtClean="0"/>
          </a:p>
          <a:p>
            <a:pPr>
              <a:buFont typeface="Wingdings" pitchFamily="2" charset="2"/>
              <a:buChar char="v"/>
            </a:pPr>
            <a:endParaRPr lang="cs-CZ" sz="2400" dirty="0" smtClean="0"/>
          </a:p>
          <a:p>
            <a:pPr>
              <a:buFont typeface="Wingdings" pitchFamily="2" charset="2"/>
              <a:buChar char="v"/>
            </a:pPr>
            <a:endParaRPr lang="cs-CZ" sz="2400" dirty="0"/>
          </a:p>
          <a:p>
            <a:pPr>
              <a:buFont typeface="Wingdings" pitchFamily="2" charset="2"/>
              <a:buChar char="v"/>
            </a:pPr>
            <a:endParaRPr lang="cs-CZ" sz="2400" dirty="0"/>
          </a:p>
          <a:p>
            <a:pPr>
              <a:buFont typeface="Wingdings" pitchFamily="2" charset="2"/>
              <a:buChar char="v"/>
            </a:pPr>
            <a:endParaRPr lang="cs-CZ" sz="2400" dirty="0" smtClean="0"/>
          </a:p>
          <a:p>
            <a:pPr>
              <a:buFont typeface="Wingdings" pitchFamily="2" charset="2"/>
              <a:buChar char="v"/>
            </a:pPr>
            <a:endParaRPr lang="cs-CZ" sz="2400" dirty="0"/>
          </a:p>
          <a:p>
            <a:pPr>
              <a:buFont typeface="Wingdings" pitchFamily="2" charset="2"/>
              <a:buChar char="v"/>
            </a:pPr>
            <a:endParaRPr lang="cs-CZ" sz="2400" dirty="0" smtClean="0"/>
          </a:p>
        </p:txBody>
      </p:sp>
      <p:sp>
        <p:nvSpPr>
          <p:cNvPr id="21" name="Zástupný symbol pro obsah 20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163888" cy="3822192"/>
          </a:xfrm>
          <a:solidFill>
            <a:srgbClr val="FFFF00"/>
          </a:solidFill>
        </p:spPr>
        <p:txBody>
          <a:bodyPr/>
          <a:lstStyle/>
          <a:p>
            <a:r>
              <a:rPr lang="cs-CZ" sz="2400" dirty="0" smtClean="0"/>
              <a:t>Sarah </a:t>
            </a:r>
            <a:r>
              <a:rPr lang="cs-CZ" sz="2400" dirty="0" err="1" smtClean="0"/>
              <a:t>play</a:t>
            </a:r>
            <a:r>
              <a:rPr lang="cs-CZ" sz="2400" b="1" dirty="0" err="1" smtClean="0">
                <a:solidFill>
                  <a:srgbClr val="FF0000"/>
                </a:solidFill>
              </a:rPr>
              <a:t>s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violin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sz="2400" dirty="0" smtClean="0"/>
              <a:t>Peggy </a:t>
            </a:r>
            <a:r>
              <a:rPr lang="cs-CZ" sz="2400" dirty="0" err="1" smtClean="0"/>
              <a:t>play</a:t>
            </a:r>
            <a:r>
              <a:rPr lang="cs-CZ" sz="2400" b="1" dirty="0" err="1" smtClean="0">
                <a:solidFill>
                  <a:srgbClr val="FF0000"/>
                </a:solidFill>
              </a:rPr>
              <a:t>s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piano.</a:t>
            </a:r>
          </a:p>
          <a:p>
            <a:endParaRPr lang="cs-CZ" sz="2400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sz="2400" dirty="0" err="1" smtClean="0"/>
              <a:t>Jude</a:t>
            </a:r>
            <a:r>
              <a:rPr lang="cs-CZ" sz="2400" dirty="0" smtClean="0"/>
              <a:t> </a:t>
            </a:r>
            <a:r>
              <a:rPr lang="cs-CZ" sz="2400" dirty="0" err="1" smtClean="0"/>
              <a:t>play</a:t>
            </a:r>
            <a:r>
              <a:rPr lang="cs-CZ" sz="2400" b="1" dirty="0" err="1" smtClean="0">
                <a:solidFill>
                  <a:srgbClr val="FF0000"/>
                </a:solidFill>
              </a:rPr>
              <a:t>s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flute</a:t>
            </a:r>
            <a:r>
              <a:rPr lang="cs-CZ" sz="2400" dirty="0" smtClean="0"/>
              <a:t>.</a:t>
            </a: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 smtClean="0">
                <a:solidFill>
                  <a:srgbClr val="FF0000"/>
                </a:solidFill>
              </a:rPr>
              <a:t>What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instruments</a:t>
            </a:r>
            <a:r>
              <a:rPr lang="cs-CZ" b="1" dirty="0" smtClean="0">
                <a:solidFill>
                  <a:srgbClr val="FF0000"/>
                </a:solidFill>
              </a:rPr>
              <a:t> do </a:t>
            </a:r>
            <a:r>
              <a:rPr lang="cs-CZ" b="1" dirty="0" err="1" smtClean="0">
                <a:solidFill>
                  <a:srgbClr val="FF0000"/>
                </a:solidFill>
              </a:rPr>
              <a:t>they</a:t>
            </a:r>
            <a:r>
              <a:rPr lang="cs-CZ" b="1" dirty="0" smtClean="0">
                <a:solidFill>
                  <a:srgbClr val="FF0000"/>
                </a:solidFill>
              </a:rPr>
              <a:t> play ? </a:t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Now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complete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the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sentences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Vývojový diagram: alternativní postup 3"/>
          <p:cNvSpPr/>
          <p:nvPr/>
        </p:nvSpPr>
        <p:spPr>
          <a:xfrm>
            <a:off x="2995501" y="2536049"/>
            <a:ext cx="1033264" cy="612648"/>
          </a:xfrm>
          <a:prstGeom prst="flowChartAlternateProcess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743325"/>
            <a:ext cx="1398327" cy="622300"/>
          </a:xfrm>
          <a:prstGeom prst="rect">
            <a:avLst/>
          </a:prstGeom>
          <a:solidFill>
            <a:srgbClr val="FFFF00"/>
          </a:solidFill>
          <a:ln>
            <a:noFill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5036294"/>
            <a:ext cx="1192634" cy="622300"/>
          </a:xfrm>
          <a:prstGeom prst="rect">
            <a:avLst/>
          </a:prstGeom>
          <a:solidFill>
            <a:srgbClr val="FFFF00"/>
          </a:solidFill>
          <a:ln>
            <a:noFill/>
          </a:ln>
          <a:effectLst/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6096" y="2464952"/>
            <a:ext cx="927100" cy="622300"/>
          </a:xfrm>
          <a:prstGeom prst="rect">
            <a:avLst/>
          </a:prstGeom>
          <a:solidFill>
            <a:srgbClr val="FFFF00"/>
          </a:solidFill>
          <a:ln>
            <a:noFill/>
          </a:ln>
          <a:effectLst/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6892" y="3743325"/>
            <a:ext cx="927100" cy="622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1231" y="5157192"/>
            <a:ext cx="927100" cy="622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3846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1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7" dur="5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3" dur="5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9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5" dur="5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1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build="p" animBg="1"/>
      <p:bldP spid="20" grpId="0" uiExpand="1" build="p" animBg="1"/>
      <p:bldP spid="2" grpId="0"/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solidFill>
            <a:srgbClr val="FFFF00"/>
          </a:solidFill>
        </p:spPr>
        <p:txBody>
          <a:bodyPr>
            <a:normAutofit lnSpcReduction="10000"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Does</a:t>
            </a:r>
            <a:r>
              <a:rPr lang="cs-CZ" dirty="0" smtClean="0">
                <a:solidFill>
                  <a:srgbClr val="FF0000"/>
                </a:solidFill>
              </a:rPr>
              <a:t> Michael play </a:t>
            </a:r>
            <a:r>
              <a:rPr lang="cs-CZ" dirty="0" err="1" smtClean="0">
                <a:solidFill>
                  <a:srgbClr val="FF0000"/>
                </a:solidFill>
              </a:rPr>
              <a:t>the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drums</a:t>
            </a:r>
            <a:r>
              <a:rPr lang="cs-CZ" dirty="0" smtClean="0">
                <a:solidFill>
                  <a:srgbClr val="FF0000"/>
                </a:solidFill>
              </a:rPr>
              <a:t> 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>
          <a:solidFill>
            <a:srgbClr val="FFFF00"/>
          </a:solidFill>
        </p:spPr>
        <p:txBody>
          <a:bodyPr>
            <a:normAutofit lnSpcReduction="10000"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Does</a:t>
            </a:r>
            <a:r>
              <a:rPr lang="cs-CZ" dirty="0" smtClean="0">
                <a:solidFill>
                  <a:srgbClr val="FF0000"/>
                </a:solidFill>
              </a:rPr>
              <a:t> Michael play </a:t>
            </a:r>
            <a:r>
              <a:rPr lang="cs-CZ" dirty="0" err="1" smtClean="0">
                <a:solidFill>
                  <a:srgbClr val="FF0000"/>
                </a:solidFill>
              </a:rPr>
              <a:t>the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accordion</a:t>
            </a:r>
            <a:r>
              <a:rPr lang="cs-CZ" dirty="0" smtClean="0">
                <a:solidFill>
                  <a:srgbClr val="FF0000"/>
                </a:solidFill>
              </a:rPr>
              <a:t> ?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796136" y="3746972"/>
            <a:ext cx="1944216" cy="20596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>
                <a:hlinkClick r:id="rId3" action="ppaction://hlinksldjump"/>
              </a:rPr>
              <a:t>  </a:t>
            </a:r>
            <a:r>
              <a:rPr lang="cs-CZ" sz="2800" dirty="0" smtClean="0">
                <a:solidFill>
                  <a:srgbClr val="FF0000"/>
                </a:solidFill>
                <a:hlinkClick r:id="rId3" action="ppaction://hlinksldjump"/>
              </a:rPr>
              <a:t>Michael </a:t>
            </a:r>
            <a:r>
              <a:rPr lang="cs-CZ" sz="2800" dirty="0" err="1" smtClean="0">
                <a:solidFill>
                  <a:srgbClr val="FF0000"/>
                </a:solidFill>
                <a:hlinkClick r:id="rId3" action="ppaction://hlinksldjump"/>
              </a:rPr>
              <a:t>plays</a:t>
            </a:r>
            <a:r>
              <a:rPr lang="cs-CZ" sz="2800" dirty="0" smtClean="0">
                <a:solidFill>
                  <a:srgbClr val="FF0000"/>
                </a:solidFill>
                <a:hlinkClick r:id="rId3" action="ppaction://hlinksldjump"/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  <a:hlinkClick r:id="rId3" action="ppaction://hlinksldjump"/>
              </a:rPr>
              <a:t>the</a:t>
            </a:r>
            <a:r>
              <a:rPr lang="cs-CZ" sz="2800" dirty="0" smtClean="0">
                <a:solidFill>
                  <a:srgbClr val="FF0000"/>
                </a:solidFill>
                <a:hlinkClick r:id="rId3" action="ppaction://hlinksldjump"/>
              </a:rPr>
              <a:t>  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  <a:hlinkClick r:id="rId3" action="ppaction://hlinksldjump"/>
              </a:rPr>
              <a:t>            </a:t>
            </a:r>
            <a:r>
              <a:rPr lang="cs-CZ" sz="2800" dirty="0" err="1" smtClean="0">
                <a:solidFill>
                  <a:srgbClr val="FF0000"/>
                </a:solidFill>
                <a:hlinkClick r:id="rId3" action="ppaction://hlinksldjump"/>
              </a:rPr>
              <a:t>accordion</a:t>
            </a:r>
            <a:r>
              <a:rPr lang="cs-CZ" sz="2800" dirty="0" smtClean="0">
                <a:solidFill>
                  <a:srgbClr val="FF0000"/>
                </a:solidFill>
                <a:hlinkClick r:id="rId3" action="ppaction://hlinksldjump"/>
              </a:rPr>
              <a:t>.</a:t>
            </a:r>
            <a:endParaRPr lang="cs-CZ" sz="2800" dirty="0" smtClean="0">
              <a:solidFill>
                <a:srgbClr val="FF0000"/>
              </a:solidFill>
            </a:endParaRP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err="1" smtClean="0">
                <a:solidFill>
                  <a:srgbClr val="00B050"/>
                </a:solidFill>
              </a:rPr>
              <a:t>Is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it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true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or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false</a:t>
            </a:r>
            <a:r>
              <a:rPr lang="cs-CZ" b="1" dirty="0" smtClean="0">
                <a:solidFill>
                  <a:srgbClr val="00B050"/>
                </a:solidFill>
              </a:rPr>
              <a:t> ?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88909" y="2420888"/>
            <a:ext cx="405993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rgbClr val="FF0000"/>
                </a:solidFill>
                <a:hlinkClick r:id="rId4" action="ppaction://hlinksldjump"/>
              </a:rPr>
              <a:t>Michael </a:t>
            </a:r>
            <a:r>
              <a:rPr lang="cs-CZ" sz="2800" dirty="0" err="1" smtClean="0">
                <a:solidFill>
                  <a:srgbClr val="FF0000"/>
                </a:solidFill>
                <a:hlinkClick r:id="rId4" action="ppaction://hlinksldjump"/>
              </a:rPr>
              <a:t>plays</a:t>
            </a:r>
            <a:r>
              <a:rPr lang="cs-CZ" sz="2800" dirty="0" smtClean="0">
                <a:solidFill>
                  <a:srgbClr val="FF0000"/>
                </a:solidFill>
                <a:hlinkClick r:id="rId4" action="ppaction://hlinksldjump"/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  <a:hlinkClick r:id="rId4" action="ppaction://hlinksldjump"/>
              </a:rPr>
              <a:t>the</a:t>
            </a:r>
            <a:r>
              <a:rPr lang="cs-CZ" sz="2800" dirty="0" smtClean="0">
                <a:solidFill>
                  <a:srgbClr val="FF0000"/>
                </a:solidFill>
                <a:hlinkClick r:id="rId4" action="ppaction://hlinksldjump"/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  <a:hlinkClick r:id="rId4" action="ppaction://hlinksldjump"/>
              </a:rPr>
              <a:t>drums</a:t>
            </a:r>
            <a:r>
              <a:rPr lang="cs-CZ" sz="2800" dirty="0" smtClean="0">
                <a:solidFill>
                  <a:srgbClr val="FF0000"/>
                </a:solidFill>
                <a:hlinkClick r:id="rId4" action="ppaction://hlinksldjump"/>
              </a:rPr>
              <a:t>.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8874" y="3853670"/>
            <a:ext cx="2560002" cy="21093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70901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nimBg="1"/>
      <p:bldP spid="6" grpId="0" uiExpand="1" build="p" animBg="1"/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selý obličej 2"/>
          <p:cNvSpPr/>
          <p:nvPr/>
        </p:nvSpPr>
        <p:spPr>
          <a:xfrm>
            <a:off x="2843808" y="2060848"/>
            <a:ext cx="3816424" cy="3240360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339752" y="692696"/>
            <a:ext cx="4968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wrong</a:t>
            </a:r>
            <a:r>
              <a:rPr lang="cs-CZ" dirty="0" smtClean="0"/>
              <a:t> </a:t>
            </a:r>
            <a:r>
              <a:rPr lang="cs-CZ" dirty="0" err="1" smtClean="0"/>
              <a:t>answer</a:t>
            </a:r>
            <a:endParaRPr lang="cs-CZ" dirty="0"/>
          </a:p>
        </p:txBody>
      </p:sp>
      <p:sp>
        <p:nvSpPr>
          <p:cNvPr id="5" name="Šipka doleva 4">
            <a:hlinkClick r:id="rId2" action="ppaction://hlinksldjump"/>
          </p:cNvPr>
          <p:cNvSpPr/>
          <p:nvPr/>
        </p:nvSpPr>
        <p:spPr>
          <a:xfrm>
            <a:off x="467544" y="5877272"/>
            <a:ext cx="1152128" cy="50405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5924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/>
          <p:cNvSpPr/>
          <p:nvPr/>
        </p:nvSpPr>
        <p:spPr>
          <a:xfrm>
            <a:off x="2843808" y="2060848"/>
            <a:ext cx="3816424" cy="3240360"/>
          </a:xfrm>
          <a:prstGeom prst="smileyFace">
            <a:avLst>
              <a:gd name="adj" fmla="val 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843808" y="692696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right</a:t>
            </a:r>
            <a:r>
              <a:rPr lang="cs-CZ" dirty="0" smtClean="0"/>
              <a:t>  </a:t>
            </a:r>
            <a:r>
              <a:rPr lang="cs-CZ" dirty="0" err="1" smtClean="0"/>
              <a:t>answer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Šipka doleva 3">
            <a:hlinkClick r:id="rId2" action="ppaction://hlinksldjump"/>
          </p:cNvPr>
          <p:cNvSpPr/>
          <p:nvPr/>
        </p:nvSpPr>
        <p:spPr>
          <a:xfrm rot="10800000">
            <a:off x="7164288" y="5733256"/>
            <a:ext cx="1152128" cy="50405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6483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sz="3200" dirty="0" err="1" smtClean="0">
                <a:solidFill>
                  <a:srgbClr val="00B050"/>
                </a:solidFill>
              </a:rPr>
              <a:t>Read</a:t>
            </a:r>
            <a:r>
              <a:rPr lang="cs-CZ" sz="3200" dirty="0" smtClean="0">
                <a:solidFill>
                  <a:srgbClr val="00B050"/>
                </a:solidFill>
              </a:rPr>
              <a:t> </a:t>
            </a:r>
            <a:r>
              <a:rPr lang="cs-CZ" sz="3200" dirty="0" err="1" smtClean="0">
                <a:solidFill>
                  <a:srgbClr val="00B050"/>
                </a:solidFill>
              </a:rPr>
              <a:t>the</a:t>
            </a:r>
            <a:r>
              <a:rPr lang="cs-CZ" sz="3200" dirty="0" smtClean="0">
                <a:solidFill>
                  <a:srgbClr val="00B050"/>
                </a:solidFill>
              </a:rPr>
              <a:t> text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half" idx="3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sz="2800" dirty="0" err="1" smtClean="0">
                <a:solidFill>
                  <a:srgbClr val="00B050"/>
                </a:solidFill>
              </a:rPr>
              <a:t>Complete</a:t>
            </a:r>
            <a:r>
              <a:rPr lang="cs-CZ" sz="2800" dirty="0" smtClean="0"/>
              <a:t> </a:t>
            </a:r>
            <a:r>
              <a:rPr lang="cs-CZ" sz="2800" dirty="0" err="1" smtClean="0">
                <a:solidFill>
                  <a:srgbClr val="00B050"/>
                </a:solidFill>
              </a:rPr>
              <a:t>the</a:t>
            </a:r>
            <a:r>
              <a:rPr lang="cs-CZ" sz="2800" dirty="0" smtClean="0">
                <a:solidFill>
                  <a:srgbClr val="00B050"/>
                </a:solidFill>
              </a:rPr>
              <a:t> </a:t>
            </a:r>
            <a:r>
              <a:rPr lang="cs-CZ" sz="2800" dirty="0" err="1" smtClean="0">
                <a:solidFill>
                  <a:srgbClr val="00B050"/>
                </a:solidFill>
              </a:rPr>
              <a:t>missing</a:t>
            </a:r>
            <a:r>
              <a:rPr lang="cs-CZ" sz="2800" dirty="0" smtClean="0">
                <a:solidFill>
                  <a:srgbClr val="00B050"/>
                </a:solidFill>
              </a:rPr>
              <a:t> </a:t>
            </a:r>
            <a:r>
              <a:rPr lang="cs-CZ" sz="2800" dirty="0" err="1" smtClean="0">
                <a:solidFill>
                  <a:srgbClr val="00B050"/>
                </a:solidFill>
              </a:rPr>
              <a:t>words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>
          <a:xfrm>
            <a:off x="323528" y="2276735"/>
            <a:ext cx="4041648" cy="3940907"/>
          </a:xfrm>
        </p:spPr>
        <p:txBody>
          <a:bodyPr>
            <a:noAutofit/>
          </a:bodyPr>
          <a:lstStyle/>
          <a:p>
            <a:r>
              <a:rPr lang="cs-CZ" sz="1600" b="1" dirty="0" smtClean="0"/>
              <a:t>I  </a:t>
            </a:r>
            <a:r>
              <a:rPr lang="cs-CZ" sz="1600" b="1" dirty="0" err="1" smtClean="0"/>
              <a:t>collect</a:t>
            </a:r>
            <a:r>
              <a:rPr lang="cs-CZ" sz="1600" b="1" dirty="0" smtClean="0"/>
              <a:t>  </a:t>
            </a:r>
            <a:r>
              <a:rPr lang="cs-CZ" sz="1600" b="1" dirty="0" err="1" smtClean="0"/>
              <a:t>stamps</a:t>
            </a:r>
            <a:r>
              <a:rPr lang="cs-CZ" sz="1600" b="1" dirty="0" smtClean="0"/>
              <a:t>. </a:t>
            </a:r>
          </a:p>
          <a:p>
            <a:pPr marL="0" indent="0">
              <a:buNone/>
            </a:pPr>
            <a:r>
              <a:rPr lang="cs-CZ" sz="1600" b="1" dirty="0"/>
              <a:t> </a:t>
            </a:r>
            <a:r>
              <a:rPr lang="cs-CZ" sz="1600" b="1" dirty="0" smtClean="0"/>
              <a:t>    I </a:t>
            </a:r>
            <a:r>
              <a:rPr lang="cs-CZ" sz="1600" b="1" dirty="0" err="1" smtClean="0"/>
              <a:t>have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got</a:t>
            </a:r>
            <a:r>
              <a:rPr lang="cs-CZ" sz="1600" b="1" dirty="0" smtClean="0"/>
              <a:t> a big </a:t>
            </a:r>
            <a:r>
              <a:rPr lang="cs-CZ" sz="1600" b="1" dirty="0" err="1" smtClean="0"/>
              <a:t>collection</a:t>
            </a:r>
            <a:r>
              <a:rPr lang="cs-CZ" sz="1600" b="1" dirty="0" smtClean="0"/>
              <a:t>. </a:t>
            </a:r>
          </a:p>
          <a:p>
            <a:pPr marL="0" indent="0">
              <a:buNone/>
            </a:pPr>
            <a:r>
              <a:rPr lang="cs-CZ" sz="1600" b="1" dirty="0"/>
              <a:t> </a:t>
            </a:r>
            <a:r>
              <a:rPr lang="cs-CZ" sz="1600" b="1" dirty="0" smtClean="0"/>
              <a:t>    </a:t>
            </a:r>
          </a:p>
          <a:p>
            <a:pPr marL="0" indent="0">
              <a:buNone/>
            </a:pPr>
            <a:r>
              <a:rPr lang="cs-CZ" sz="1600" b="1" dirty="0"/>
              <a:t> </a:t>
            </a:r>
            <a:r>
              <a:rPr lang="cs-CZ" sz="1600" b="1" dirty="0" smtClean="0"/>
              <a:t>    I </a:t>
            </a:r>
            <a:r>
              <a:rPr lang="cs-CZ" sz="1600" b="1" dirty="0" err="1" smtClean="0"/>
              <a:t>have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got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about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one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hundred</a:t>
            </a:r>
            <a:r>
              <a:rPr lang="cs-CZ" sz="1600" b="1" dirty="0" smtClean="0"/>
              <a:t>    </a:t>
            </a:r>
          </a:p>
          <a:p>
            <a:pPr marL="0" indent="0">
              <a:buNone/>
            </a:pPr>
            <a:r>
              <a:rPr lang="cs-CZ" sz="1600" b="1" dirty="0"/>
              <a:t> </a:t>
            </a:r>
            <a:r>
              <a:rPr lang="cs-CZ" sz="1600" b="1" dirty="0" smtClean="0"/>
              <a:t>     </a:t>
            </a:r>
            <a:r>
              <a:rPr lang="cs-CZ" sz="1600" b="1" dirty="0" err="1" smtClean="0"/>
              <a:t>stamps</a:t>
            </a:r>
            <a:r>
              <a:rPr lang="cs-CZ" sz="1600" b="1" dirty="0" smtClean="0"/>
              <a:t>.</a:t>
            </a:r>
          </a:p>
          <a:p>
            <a:endParaRPr lang="cs-CZ" sz="1600" b="1" dirty="0" smtClean="0"/>
          </a:p>
          <a:p>
            <a:r>
              <a:rPr lang="cs-CZ" sz="1600" b="1" dirty="0" err="1" smtClean="0"/>
              <a:t>They</a:t>
            </a:r>
            <a:r>
              <a:rPr lang="cs-CZ" sz="1600" b="1" dirty="0" smtClean="0"/>
              <a:t> are </a:t>
            </a:r>
            <a:r>
              <a:rPr lang="cs-CZ" sz="1600" b="1" dirty="0" err="1" smtClean="0"/>
              <a:t>from</a:t>
            </a:r>
            <a:r>
              <a:rPr lang="cs-CZ" sz="1600" b="1" dirty="0" smtClean="0"/>
              <a:t>  </a:t>
            </a:r>
            <a:r>
              <a:rPr lang="cs-CZ" sz="1600" b="1" dirty="0" err="1" smtClean="0"/>
              <a:t>the</a:t>
            </a:r>
            <a:r>
              <a:rPr lang="cs-CZ" sz="1600" b="1" dirty="0" smtClean="0"/>
              <a:t> USA, Great </a:t>
            </a:r>
            <a:r>
              <a:rPr lang="cs-CZ" sz="1600" b="1" dirty="0" err="1" smtClean="0"/>
              <a:t>Britain,the</a:t>
            </a:r>
            <a:r>
              <a:rPr lang="cs-CZ" sz="1600" b="1" dirty="0" smtClean="0"/>
              <a:t> Czech Republic.</a:t>
            </a:r>
          </a:p>
          <a:p>
            <a:endParaRPr lang="cs-CZ" sz="1600" b="1" dirty="0" smtClean="0"/>
          </a:p>
          <a:p>
            <a:r>
              <a:rPr lang="cs-CZ" sz="1600" b="1" dirty="0" smtClean="0"/>
              <a:t>These are my </a:t>
            </a:r>
            <a:r>
              <a:rPr lang="cs-CZ" sz="1600" b="1" dirty="0" err="1" smtClean="0"/>
              <a:t>favourite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stamps</a:t>
            </a:r>
            <a:r>
              <a:rPr lang="cs-CZ" sz="1600" b="1" dirty="0" smtClean="0"/>
              <a:t>.</a:t>
            </a:r>
          </a:p>
          <a:p>
            <a:pPr marL="0" indent="0">
              <a:buNone/>
            </a:pPr>
            <a:r>
              <a:rPr lang="cs-CZ" sz="1600" b="1" dirty="0"/>
              <a:t> </a:t>
            </a:r>
            <a:r>
              <a:rPr lang="cs-CZ" sz="1600" b="1" dirty="0" smtClean="0"/>
              <a:t>    I </a:t>
            </a:r>
            <a:r>
              <a:rPr lang="cs-CZ" sz="1600" b="1" dirty="0" err="1" smtClean="0"/>
              <a:t>like</a:t>
            </a:r>
            <a:r>
              <a:rPr lang="cs-CZ" sz="1600" b="1" dirty="0" smtClean="0"/>
              <a:t> my  </a:t>
            </a:r>
            <a:r>
              <a:rPr lang="cs-CZ" sz="1600" b="1" dirty="0" err="1" smtClean="0"/>
              <a:t>stamp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collection</a:t>
            </a:r>
            <a:r>
              <a:rPr lang="cs-CZ" sz="1600" b="1" dirty="0" smtClean="0"/>
              <a:t>.</a:t>
            </a:r>
          </a:p>
          <a:p>
            <a:endParaRPr lang="cs-CZ" sz="1600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4"/>
          </p:nvPr>
        </p:nvSpPr>
        <p:spPr>
          <a:xfrm>
            <a:off x="4800600" y="2276872"/>
            <a:ext cx="4038600" cy="4016703"/>
          </a:xfrm>
        </p:spPr>
        <p:txBody>
          <a:bodyPr>
            <a:normAutofit/>
          </a:bodyPr>
          <a:lstStyle/>
          <a:p>
            <a:r>
              <a:rPr lang="cs-CZ" sz="1800" dirty="0" smtClean="0"/>
              <a:t>I </a:t>
            </a:r>
            <a:r>
              <a:rPr lang="cs-CZ" sz="1800" dirty="0" err="1" smtClean="0"/>
              <a:t>collect</a:t>
            </a:r>
            <a:r>
              <a:rPr lang="cs-CZ" sz="1800" dirty="0" smtClean="0"/>
              <a:t> ……………………..</a:t>
            </a:r>
          </a:p>
          <a:p>
            <a:endParaRPr lang="cs-CZ" sz="1800" dirty="0" smtClean="0"/>
          </a:p>
          <a:p>
            <a:r>
              <a:rPr lang="cs-CZ" sz="1800" dirty="0" smtClean="0"/>
              <a:t>I </a:t>
            </a:r>
            <a:r>
              <a:rPr lang="cs-CZ" sz="1800" dirty="0" err="1" smtClean="0"/>
              <a:t>have</a:t>
            </a:r>
            <a:r>
              <a:rPr lang="cs-CZ" sz="1800" dirty="0" smtClean="0"/>
              <a:t> a………………..</a:t>
            </a:r>
            <a:r>
              <a:rPr lang="cs-CZ" sz="1800" dirty="0" err="1" smtClean="0"/>
              <a:t>collection</a:t>
            </a:r>
            <a:r>
              <a:rPr lang="cs-CZ" sz="1800" dirty="0" smtClean="0"/>
              <a:t>.</a:t>
            </a:r>
          </a:p>
          <a:p>
            <a:endParaRPr lang="cs-CZ" sz="1800" dirty="0"/>
          </a:p>
          <a:p>
            <a:r>
              <a:rPr lang="cs-CZ" sz="1800" dirty="0" smtClean="0"/>
              <a:t>I </a:t>
            </a:r>
            <a:r>
              <a:rPr lang="cs-CZ" sz="1800" dirty="0" err="1" smtClean="0"/>
              <a:t>have</a:t>
            </a:r>
            <a:r>
              <a:rPr lang="cs-CZ" sz="1800" dirty="0" smtClean="0"/>
              <a:t> </a:t>
            </a:r>
            <a:r>
              <a:rPr lang="cs-CZ" sz="1800" dirty="0" err="1" smtClean="0"/>
              <a:t>about</a:t>
            </a:r>
            <a:r>
              <a:rPr lang="cs-CZ" sz="1800" dirty="0" smtClean="0"/>
              <a:t> ……………………………</a:t>
            </a:r>
          </a:p>
          <a:p>
            <a:endParaRPr lang="cs-CZ" sz="1800" dirty="0"/>
          </a:p>
          <a:p>
            <a:r>
              <a:rPr lang="cs-CZ" sz="1800" dirty="0" err="1" smtClean="0"/>
              <a:t>They</a:t>
            </a:r>
            <a:r>
              <a:rPr lang="cs-CZ" sz="1800" dirty="0" smtClean="0"/>
              <a:t> are </a:t>
            </a:r>
            <a:r>
              <a:rPr lang="cs-CZ" sz="1800" dirty="0" err="1" smtClean="0"/>
              <a:t>from</a:t>
            </a:r>
            <a:r>
              <a:rPr lang="cs-CZ" sz="1800" dirty="0" smtClean="0"/>
              <a:t>………………………….</a:t>
            </a:r>
          </a:p>
          <a:p>
            <a:endParaRPr lang="cs-CZ" sz="1800" dirty="0"/>
          </a:p>
          <a:p>
            <a:r>
              <a:rPr lang="cs-CZ" sz="1800" dirty="0" smtClean="0"/>
              <a:t>These are my </a:t>
            </a:r>
            <a:r>
              <a:rPr lang="cs-CZ" sz="1800" dirty="0" err="1" smtClean="0"/>
              <a:t>favourite</a:t>
            </a:r>
            <a:r>
              <a:rPr lang="cs-CZ" sz="1800" dirty="0" smtClean="0"/>
              <a:t> ……………….</a:t>
            </a:r>
          </a:p>
          <a:p>
            <a:endParaRPr lang="cs-CZ" sz="1800" dirty="0"/>
          </a:p>
          <a:p>
            <a:r>
              <a:rPr lang="cs-CZ" sz="1800" dirty="0" smtClean="0"/>
              <a:t>I </a:t>
            </a:r>
            <a:r>
              <a:rPr lang="cs-CZ" sz="1800" dirty="0" err="1" smtClean="0"/>
              <a:t>like</a:t>
            </a:r>
            <a:r>
              <a:rPr lang="cs-CZ" sz="1800" dirty="0" smtClean="0"/>
              <a:t>  my  ………………………………</a:t>
            </a:r>
            <a:endParaRPr lang="cs-CZ" sz="1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My </a:t>
            </a:r>
            <a:r>
              <a:rPr lang="cs-CZ" b="1" dirty="0" err="1" smtClean="0">
                <a:solidFill>
                  <a:srgbClr val="FFFF00"/>
                </a:solidFill>
              </a:rPr>
              <a:t>favourite</a:t>
            </a:r>
            <a:r>
              <a:rPr lang="cs-CZ" b="1" dirty="0" smtClean="0">
                <a:solidFill>
                  <a:srgbClr val="FFFF00"/>
                </a:solidFill>
              </a:rPr>
              <a:t> </a:t>
            </a:r>
            <a:r>
              <a:rPr lang="cs-CZ" b="1" dirty="0" err="1" smtClean="0">
                <a:solidFill>
                  <a:srgbClr val="FFFF00"/>
                </a:solidFill>
              </a:rPr>
              <a:t>things</a:t>
            </a:r>
            <a:r>
              <a:rPr lang="cs-CZ" b="1" dirty="0" smtClean="0">
                <a:solidFill>
                  <a:srgbClr val="FFFF00"/>
                </a:solidFill>
              </a:rPr>
              <a:t> – My </a:t>
            </a:r>
            <a:r>
              <a:rPr lang="cs-CZ" b="1" dirty="0" err="1" smtClean="0">
                <a:solidFill>
                  <a:srgbClr val="FFFF00"/>
                </a:solidFill>
              </a:rPr>
              <a:t>collection</a:t>
            </a:r>
            <a:endParaRPr lang="cs-CZ" b="1" dirty="0">
              <a:solidFill>
                <a:srgbClr val="FFFF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5580748"/>
            <a:ext cx="2033389" cy="1060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03204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1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 animBg="1"/>
      <p:bldP spid="8" grpId="0" uiExpand="1" build="p" animBg="1"/>
      <p:bldP spid="6" grpId="0" build="p"/>
      <p:bldP spid="9" grpId="0" uiExpand="1" build="p"/>
      <p:bldP spid="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poster ? 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err="1" smtClean="0"/>
              <a:t>Yes</a:t>
            </a:r>
            <a:r>
              <a:rPr lang="cs-CZ" dirty="0" smtClean="0"/>
              <a:t>, I do. /</a:t>
            </a:r>
            <a:r>
              <a:rPr lang="cs-CZ" dirty="0" err="1" smtClean="0"/>
              <a:t>Yes</a:t>
            </a:r>
            <a:r>
              <a:rPr lang="cs-CZ" dirty="0" smtClean="0"/>
              <a:t>, I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poster.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323528" y="2476221"/>
            <a:ext cx="4041648" cy="3818404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stamps</a:t>
            </a:r>
            <a:r>
              <a:rPr lang="cs-CZ" dirty="0" smtClean="0"/>
              <a:t> ?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badge</a:t>
            </a:r>
            <a:r>
              <a:rPr lang="cs-CZ" dirty="0" smtClean="0"/>
              <a:t> 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game ?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these </a:t>
            </a:r>
            <a:r>
              <a:rPr lang="cs-CZ" dirty="0" err="1" smtClean="0"/>
              <a:t>coins</a:t>
            </a:r>
            <a:r>
              <a:rPr lang="cs-CZ" dirty="0" smtClean="0"/>
              <a:t> ?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err="1" smtClean="0"/>
              <a:t>Yes</a:t>
            </a:r>
            <a:r>
              <a:rPr lang="cs-CZ" dirty="0" smtClean="0"/>
              <a:t>, I  do. </a:t>
            </a:r>
          </a:p>
          <a:p>
            <a:endParaRPr lang="cs-CZ" dirty="0"/>
          </a:p>
          <a:p>
            <a:r>
              <a:rPr lang="cs-CZ" dirty="0" err="1" smtClean="0"/>
              <a:t>Yes</a:t>
            </a:r>
            <a:r>
              <a:rPr lang="cs-CZ" dirty="0" smtClean="0"/>
              <a:t>, I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badge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Yes</a:t>
            </a:r>
            <a:r>
              <a:rPr lang="cs-CZ" dirty="0" smtClean="0"/>
              <a:t>, I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game.</a:t>
            </a:r>
          </a:p>
          <a:p>
            <a:endParaRPr lang="cs-CZ" dirty="0"/>
          </a:p>
          <a:p>
            <a:r>
              <a:rPr lang="cs-CZ" dirty="0" err="1" smtClean="0"/>
              <a:t>Yes</a:t>
            </a:r>
            <a:r>
              <a:rPr lang="cs-CZ" dirty="0" smtClean="0"/>
              <a:t>, I do.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err="1" smtClean="0">
                <a:solidFill>
                  <a:srgbClr val="FF0000"/>
                </a:solidFill>
              </a:rPr>
              <a:t>Answer</a:t>
            </a:r>
            <a:r>
              <a:rPr lang="cs-CZ" b="1" dirty="0" smtClean="0">
                <a:solidFill>
                  <a:srgbClr val="FF0000"/>
                </a:solidFill>
              </a:rPr>
              <a:t> these </a:t>
            </a:r>
            <a:r>
              <a:rPr lang="cs-CZ" b="1" dirty="0" err="1" smtClean="0">
                <a:solidFill>
                  <a:srgbClr val="FF0000"/>
                </a:solidFill>
              </a:rPr>
              <a:t>questions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9812" y="3429000"/>
            <a:ext cx="1137202" cy="976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2281" y="4581128"/>
            <a:ext cx="1143207" cy="8574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4818" y="5517232"/>
            <a:ext cx="1219200" cy="866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vál 6"/>
          <p:cNvSpPr/>
          <p:nvPr/>
        </p:nvSpPr>
        <p:spPr>
          <a:xfrm>
            <a:off x="5796136" y="2402510"/>
            <a:ext cx="1512168" cy="7742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5780377" y="3233603"/>
            <a:ext cx="244827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5796136" y="4293095"/>
            <a:ext cx="2588572" cy="88182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5792419" y="5277472"/>
            <a:ext cx="1368153" cy="75333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7814" y="980728"/>
            <a:ext cx="1466203" cy="14217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3661" y="2499709"/>
            <a:ext cx="1622315" cy="844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9975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9" dur="500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2" dur="500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4" grpId="0" uiExpand="1" build="p"/>
      <p:bldP spid="2" grpId="0" animBg="1"/>
      <p:bldP spid="7" grpId="0" animBg="1"/>
      <p:bldP spid="10" grpId="0" animBg="1"/>
      <p:bldP spid="11" grpId="0" animBg="1"/>
      <p:bldP spid="1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Do </a:t>
            </a:r>
            <a:r>
              <a:rPr lang="cs-CZ" dirty="0" err="1" smtClean="0">
                <a:solidFill>
                  <a:srgbClr val="FFFF00"/>
                </a:solidFill>
              </a:rPr>
              <a:t>you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like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this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comic</a:t>
            </a:r>
            <a:r>
              <a:rPr lang="cs-CZ" dirty="0" smtClean="0">
                <a:solidFill>
                  <a:srgbClr val="FFFF00"/>
                </a:solidFill>
              </a:rPr>
              <a:t> ?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3"/>
          </p:nvPr>
        </p:nvSpPr>
        <p:spPr>
          <a:xfrm>
            <a:off x="4644008" y="1556792"/>
            <a:ext cx="4329807" cy="731520"/>
          </a:xfrm>
          <a:solidFill>
            <a:srgbClr val="FF0000"/>
          </a:solidFill>
        </p:spPr>
        <p:txBody>
          <a:bodyPr/>
          <a:lstStyle/>
          <a:p>
            <a:r>
              <a:rPr lang="cs-CZ" dirty="0" err="1" smtClean="0">
                <a:solidFill>
                  <a:srgbClr val="FFFF00"/>
                </a:solidFill>
              </a:rPr>
              <a:t>No,I</a:t>
            </a:r>
            <a:r>
              <a:rPr lang="cs-CZ" dirty="0" smtClean="0">
                <a:solidFill>
                  <a:srgbClr val="FFFF00"/>
                </a:solidFill>
              </a:rPr>
              <a:t>  </a:t>
            </a:r>
            <a:r>
              <a:rPr lang="cs-CZ" dirty="0" err="1" smtClean="0">
                <a:solidFill>
                  <a:srgbClr val="FFFF00"/>
                </a:solidFill>
              </a:rPr>
              <a:t>don´t</a:t>
            </a:r>
            <a:r>
              <a:rPr lang="cs-CZ" dirty="0" smtClean="0">
                <a:solidFill>
                  <a:srgbClr val="FFFF00"/>
                </a:solidFill>
              </a:rPr>
              <a:t> (</a:t>
            </a:r>
            <a:r>
              <a:rPr lang="cs-CZ" dirty="0" err="1" smtClean="0">
                <a:solidFill>
                  <a:srgbClr val="FFFF00"/>
                </a:solidFill>
              </a:rPr>
              <a:t>like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this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comic</a:t>
            </a:r>
            <a:r>
              <a:rPr lang="cs-CZ" dirty="0" smtClean="0">
                <a:solidFill>
                  <a:srgbClr val="FFFF00"/>
                </a:solidFill>
              </a:rPr>
              <a:t>).  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7544" y="2420888"/>
            <a:ext cx="4041648" cy="3818404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/>
              <a:t>Do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like</a:t>
            </a:r>
            <a:r>
              <a:rPr lang="cs-CZ" sz="2400" dirty="0" smtClean="0"/>
              <a:t> </a:t>
            </a:r>
            <a:r>
              <a:rPr lang="cs-CZ" sz="2400" dirty="0" err="1" smtClean="0"/>
              <a:t>this</a:t>
            </a:r>
            <a:r>
              <a:rPr lang="cs-CZ" sz="2400" dirty="0" smtClean="0"/>
              <a:t> </a:t>
            </a:r>
            <a:r>
              <a:rPr lang="cs-CZ" sz="2400" dirty="0"/>
              <a:t> </a:t>
            </a:r>
            <a:r>
              <a:rPr lang="cs-CZ" sz="2400" dirty="0" smtClean="0"/>
              <a:t>trumpet  ?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Do </a:t>
            </a:r>
            <a:r>
              <a:rPr lang="cs-CZ" sz="2400" dirty="0" err="1" smtClean="0"/>
              <a:t>you</a:t>
            </a:r>
            <a:r>
              <a:rPr lang="cs-CZ" sz="2400" dirty="0" smtClean="0"/>
              <a:t> ……..these  </a:t>
            </a:r>
            <a:r>
              <a:rPr lang="cs-CZ" sz="2400" dirty="0" err="1" smtClean="0"/>
              <a:t>stickers</a:t>
            </a:r>
            <a:r>
              <a:rPr lang="cs-CZ" sz="2400" dirty="0" smtClean="0"/>
              <a:t> ?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Do ……………..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guitar</a:t>
            </a:r>
            <a:r>
              <a:rPr lang="cs-CZ" sz="2400" dirty="0" smtClean="0"/>
              <a:t>      ?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Do ………………these </a:t>
            </a:r>
            <a:r>
              <a:rPr lang="cs-CZ" sz="2400" dirty="0" err="1" smtClean="0"/>
              <a:t>books</a:t>
            </a:r>
            <a:r>
              <a:rPr lang="cs-CZ" sz="2400" dirty="0" smtClean="0"/>
              <a:t> ?</a:t>
            </a:r>
            <a:endParaRPr lang="cs-CZ" sz="2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>
          <a:xfrm>
            <a:off x="4572000" y="2471383"/>
            <a:ext cx="4572000" cy="38221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err="1" smtClean="0"/>
              <a:t>No,I</a:t>
            </a:r>
            <a:r>
              <a:rPr lang="cs-CZ" sz="2400" dirty="0" smtClean="0"/>
              <a:t> </a:t>
            </a:r>
            <a:r>
              <a:rPr lang="cs-CZ" sz="2400" dirty="0" err="1" smtClean="0"/>
              <a:t>don´t</a:t>
            </a:r>
            <a:r>
              <a:rPr lang="cs-CZ" sz="2400" dirty="0" smtClean="0"/>
              <a:t>   </a:t>
            </a:r>
            <a:r>
              <a:rPr lang="cs-CZ" sz="2400" dirty="0" err="1" smtClean="0"/>
              <a:t>like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trumpet.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No, I </a:t>
            </a:r>
            <a:r>
              <a:rPr lang="cs-CZ" sz="2400" dirty="0" err="1" smtClean="0"/>
              <a:t>don´t</a:t>
            </a:r>
            <a:r>
              <a:rPr lang="cs-CZ" sz="2400" dirty="0" smtClean="0"/>
              <a:t>   </a:t>
            </a:r>
            <a:r>
              <a:rPr lang="cs-CZ" sz="2400" dirty="0" err="1" smtClean="0"/>
              <a:t>like</a:t>
            </a:r>
            <a:r>
              <a:rPr lang="cs-CZ" sz="2400" dirty="0" smtClean="0"/>
              <a:t> these  </a:t>
            </a:r>
            <a:r>
              <a:rPr lang="cs-CZ" sz="2400" dirty="0" err="1" smtClean="0"/>
              <a:t>stickers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No, I </a:t>
            </a:r>
            <a:r>
              <a:rPr lang="cs-CZ" sz="2400" dirty="0" err="1" smtClean="0"/>
              <a:t>don´t</a:t>
            </a:r>
            <a:r>
              <a:rPr lang="cs-CZ" sz="2400" dirty="0" smtClean="0"/>
              <a:t>   </a:t>
            </a:r>
            <a:r>
              <a:rPr lang="cs-CZ" sz="2400" dirty="0" err="1" smtClean="0"/>
              <a:t>like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guitar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No, I </a:t>
            </a:r>
            <a:r>
              <a:rPr lang="cs-CZ" sz="2400" dirty="0" err="1" smtClean="0"/>
              <a:t>don´t</a:t>
            </a:r>
            <a:r>
              <a:rPr lang="cs-CZ" sz="2400" dirty="0" smtClean="0"/>
              <a:t>   </a:t>
            </a:r>
            <a:r>
              <a:rPr lang="cs-CZ" sz="2400" dirty="0" err="1" smtClean="0"/>
              <a:t>like</a:t>
            </a:r>
            <a:r>
              <a:rPr lang="cs-CZ" sz="2400" dirty="0" smtClean="0"/>
              <a:t>  these </a:t>
            </a:r>
            <a:r>
              <a:rPr lang="cs-CZ" sz="2400" dirty="0" err="1" smtClean="0"/>
              <a:t>books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err="1">
                <a:solidFill>
                  <a:srgbClr val="FF0000"/>
                </a:solidFill>
              </a:rPr>
              <a:t>Answer</a:t>
            </a:r>
            <a:r>
              <a:rPr lang="cs-CZ" b="1" dirty="0">
                <a:solidFill>
                  <a:srgbClr val="FF0000"/>
                </a:solidFill>
              </a:rPr>
              <a:t> these </a:t>
            </a:r>
            <a:r>
              <a:rPr lang="cs-CZ" b="1" dirty="0" err="1">
                <a:solidFill>
                  <a:srgbClr val="FF0000"/>
                </a:solidFill>
              </a:rPr>
              <a:t>questions</a:t>
            </a:r>
            <a:r>
              <a:rPr lang="cs-CZ" b="1" dirty="0">
                <a:solidFill>
                  <a:srgbClr val="FF0000"/>
                </a:solidFill>
              </a:rPr>
              <a:t> </a:t>
            </a:r>
            <a:endParaRPr lang="cs-CZ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3439963" y="5015524"/>
            <a:ext cx="904875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Vývojový diagram: alternativní postup 12"/>
          <p:cNvSpPr/>
          <p:nvPr/>
        </p:nvSpPr>
        <p:spPr>
          <a:xfrm>
            <a:off x="5212672" y="3328108"/>
            <a:ext cx="3731095" cy="612648"/>
          </a:xfrm>
          <a:prstGeom prst="flowChartAlternateProcess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alternativní postup 14"/>
          <p:cNvSpPr/>
          <p:nvPr/>
        </p:nvSpPr>
        <p:spPr>
          <a:xfrm>
            <a:off x="5212672" y="4173659"/>
            <a:ext cx="3528392" cy="612648"/>
          </a:xfrm>
          <a:prstGeom prst="flowChartAlternateProcess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alternativní postup 15"/>
          <p:cNvSpPr/>
          <p:nvPr/>
        </p:nvSpPr>
        <p:spPr>
          <a:xfrm>
            <a:off x="5190728" y="4959023"/>
            <a:ext cx="3528392" cy="612648"/>
          </a:xfrm>
          <a:prstGeom prst="flowChartAlternateProcess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alternativní postup 16"/>
          <p:cNvSpPr/>
          <p:nvPr/>
        </p:nvSpPr>
        <p:spPr>
          <a:xfrm>
            <a:off x="5160617" y="2499756"/>
            <a:ext cx="3528392" cy="612648"/>
          </a:xfrm>
          <a:prstGeom prst="flowChartAlternateProcess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3157195" y="3892332"/>
            <a:ext cx="710304" cy="12434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6920" y="2277301"/>
            <a:ext cx="1536612" cy="8431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162450" y="3018827"/>
            <a:ext cx="845551" cy="11782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21061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9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0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5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1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6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2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 animBg="1"/>
      <p:bldP spid="3" grpId="0" build="p" animBg="1"/>
      <p:bldP spid="6" grpId="0" animBg="1"/>
      <p:bldP spid="13" grpId="0" animBg="1"/>
      <p:bldP spid="15" grpId="0" animBg="1"/>
      <p:bldP spid="16" grpId="0" animBg="1"/>
      <p:bldP spid="17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dirty="0" smtClean="0"/>
              <a:t>Fill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missing</a:t>
            </a:r>
            <a:r>
              <a:rPr lang="cs-CZ" dirty="0" smtClean="0"/>
              <a:t>  </a:t>
            </a:r>
            <a:r>
              <a:rPr lang="cs-CZ" dirty="0" err="1" smtClean="0"/>
              <a:t>letters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3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dirty="0" err="1" smtClean="0"/>
              <a:t>Check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words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P – S T - R S</a:t>
            </a:r>
          </a:p>
          <a:p>
            <a:r>
              <a:rPr lang="cs-CZ" dirty="0" smtClean="0"/>
              <a:t>B – D G – S</a:t>
            </a:r>
          </a:p>
          <a:p>
            <a:r>
              <a:rPr lang="cs-CZ" dirty="0" smtClean="0"/>
              <a:t>S T – C K – R S</a:t>
            </a:r>
          </a:p>
          <a:p>
            <a:r>
              <a:rPr lang="cs-CZ" dirty="0" smtClean="0"/>
              <a:t>C – M – C S</a:t>
            </a:r>
          </a:p>
          <a:p>
            <a:r>
              <a:rPr lang="cs-CZ" dirty="0" smtClean="0"/>
              <a:t>S T – M – S</a:t>
            </a:r>
          </a:p>
          <a:p>
            <a:r>
              <a:rPr lang="cs-CZ" dirty="0" smtClean="0"/>
              <a:t>S – F -    T – Y S</a:t>
            </a:r>
          </a:p>
          <a:p>
            <a:r>
              <a:rPr lang="cs-CZ" dirty="0" smtClean="0"/>
              <a:t>C – I - S</a:t>
            </a:r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>
          <a:xfrm>
            <a:off x="4800600" y="2471382"/>
            <a:ext cx="4038600" cy="3909945"/>
          </a:xfrm>
        </p:spPr>
        <p:txBody>
          <a:bodyPr>
            <a:normAutofit/>
          </a:bodyPr>
          <a:lstStyle/>
          <a:p>
            <a:r>
              <a:rPr lang="cs-CZ" dirty="0" smtClean="0"/>
              <a:t>P O S T E R S</a:t>
            </a:r>
          </a:p>
          <a:p>
            <a:r>
              <a:rPr lang="cs-CZ" dirty="0" smtClean="0"/>
              <a:t>B A D G E S </a:t>
            </a:r>
          </a:p>
          <a:p>
            <a:r>
              <a:rPr lang="cs-CZ" dirty="0" smtClean="0"/>
              <a:t>S T I C K E R S</a:t>
            </a:r>
          </a:p>
          <a:p>
            <a:r>
              <a:rPr lang="cs-CZ" dirty="0" smtClean="0"/>
              <a:t>C O M I C S</a:t>
            </a:r>
          </a:p>
          <a:p>
            <a:r>
              <a:rPr lang="cs-CZ" dirty="0"/>
              <a:t>S T A M P </a:t>
            </a:r>
            <a:r>
              <a:rPr lang="cs-CZ" dirty="0" smtClean="0"/>
              <a:t>S</a:t>
            </a:r>
          </a:p>
          <a:p>
            <a:r>
              <a:rPr lang="cs-CZ" dirty="0" smtClean="0"/>
              <a:t>S O F T   </a:t>
            </a:r>
            <a:r>
              <a:rPr lang="cs-CZ" dirty="0" err="1" smtClean="0"/>
              <a:t>T</a:t>
            </a:r>
            <a:r>
              <a:rPr lang="cs-CZ" dirty="0" smtClean="0"/>
              <a:t> O Y S</a:t>
            </a:r>
          </a:p>
          <a:p>
            <a:r>
              <a:rPr lang="cs-CZ" dirty="0" smtClean="0"/>
              <a:t>C O I N S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What</a:t>
            </a:r>
            <a:r>
              <a:rPr lang="cs-CZ" dirty="0" smtClean="0">
                <a:solidFill>
                  <a:srgbClr val="FF0000"/>
                </a:solidFill>
              </a:rPr>
              <a:t> are these </a:t>
            </a:r>
            <a:r>
              <a:rPr lang="cs-CZ" dirty="0" err="1" smtClean="0">
                <a:solidFill>
                  <a:srgbClr val="FF0000"/>
                </a:solidFill>
              </a:rPr>
              <a:t>words</a:t>
            </a:r>
            <a:r>
              <a:rPr lang="cs-CZ" dirty="0" smtClean="0">
                <a:solidFill>
                  <a:srgbClr val="FF0000"/>
                </a:solidFill>
              </a:rPr>
              <a:t> ?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0725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2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 animBg="1"/>
      <p:bldP spid="3" grpId="0" build="p" animBg="1"/>
      <p:bldP spid="4" grpId="0" build="p"/>
      <p:bldP spid="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323528" y="188641"/>
            <a:ext cx="8534400" cy="758952"/>
          </a:xfrm>
          <a:solidFill>
            <a:srgbClr val="FFFF00"/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dirty="0" err="1" smtClean="0"/>
              <a:t>Answer</a:t>
            </a:r>
            <a:r>
              <a:rPr lang="cs-CZ" dirty="0" smtClean="0"/>
              <a:t> these </a:t>
            </a:r>
            <a:r>
              <a:rPr lang="cs-CZ" dirty="0" err="1" smtClean="0"/>
              <a:t>questions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937720"/>
          </a:xfrm>
          <a:solidFill>
            <a:srgbClr val="7AEED2"/>
          </a:solidFill>
        </p:spPr>
        <p:txBody>
          <a:bodyPr>
            <a:normAutofit fontScale="92500" lnSpcReduction="10000"/>
          </a:bodyPr>
          <a:lstStyle/>
          <a:p>
            <a:r>
              <a:rPr lang="cs-CZ" sz="2000" dirty="0" smtClean="0"/>
              <a:t>Do </a:t>
            </a:r>
            <a:r>
              <a:rPr lang="cs-CZ" sz="2000" dirty="0" err="1" smtClean="0"/>
              <a:t>you</a:t>
            </a:r>
            <a:r>
              <a:rPr lang="cs-CZ" sz="2000" dirty="0" smtClean="0"/>
              <a:t> </a:t>
            </a:r>
            <a:r>
              <a:rPr lang="cs-CZ" sz="2000" dirty="0" err="1" smtClean="0"/>
              <a:t>collect</a:t>
            </a:r>
            <a:r>
              <a:rPr lang="cs-CZ" sz="2000" dirty="0" smtClean="0"/>
              <a:t> </a:t>
            </a:r>
            <a:r>
              <a:rPr lang="cs-CZ" sz="2000" dirty="0" err="1" smtClean="0"/>
              <a:t>things</a:t>
            </a:r>
            <a:r>
              <a:rPr lang="cs-CZ" sz="2000" dirty="0" smtClean="0"/>
              <a:t> ?</a:t>
            </a:r>
          </a:p>
          <a:p>
            <a:r>
              <a:rPr lang="cs-CZ" sz="2000" dirty="0" err="1" smtClean="0"/>
              <a:t>What</a:t>
            </a:r>
            <a:r>
              <a:rPr lang="cs-CZ" sz="2000" dirty="0" smtClean="0"/>
              <a:t> do </a:t>
            </a:r>
            <a:r>
              <a:rPr lang="cs-CZ" sz="2000" dirty="0" err="1" smtClean="0"/>
              <a:t>you</a:t>
            </a:r>
            <a:r>
              <a:rPr lang="cs-CZ" sz="2000" dirty="0" smtClean="0"/>
              <a:t> </a:t>
            </a:r>
            <a:r>
              <a:rPr lang="cs-CZ" sz="2000" dirty="0" err="1" smtClean="0"/>
              <a:t>collect</a:t>
            </a:r>
            <a:r>
              <a:rPr lang="cs-CZ" sz="2000" dirty="0" smtClean="0"/>
              <a:t> ?</a:t>
            </a:r>
          </a:p>
          <a:p>
            <a:r>
              <a:rPr lang="cs-CZ" sz="2000" dirty="0" err="1" smtClean="0"/>
              <a:t>Have</a:t>
            </a:r>
            <a:r>
              <a:rPr lang="cs-CZ" sz="2000" dirty="0" smtClean="0"/>
              <a:t> </a:t>
            </a:r>
            <a:r>
              <a:rPr lang="cs-CZ" sz="2000" dirty="0" err="1" smtClean="0"/>
              <a:t>you</a:t>
            </a:r>
            <a:r>
              <a:rPr lang="cs-CZ" sz="2000" dirty="0" smtClean="0"/>
              <a:t> </a:t>
            </a:r>
            <a:r>
              <a:rPr lang="cs-CZ" sz="2000" dirty="0" err="1" smtClean="0"/>
              <a:t>got</a:t>
            </a:r>
            <a:r>
              <a:rPr lang="cs-CZ" sz="2000" dirty="0" smtClean="0"/>
              <a:t> a big </a:t>
            </a:r>
            <a:r>
              <a:rPr lang="cs-CZ" sz="2000" dirty="0" err="1" smtClean="0"/>
              <a:t>collection</a:t>
            </a:r>
            <a:r>
              <a:rPr lang="cs-CZ" sz="2000" dirty="0" smtClean="0"/>
              <a:t> ?</a:t>
            </a:r>
          </a:p>
          <a:p>
            <a:r>
              <a:rPr lang="cs-CZ" sz="2000" dirty="0" err="1" smtClean="0"/>
              <a:t>How</a:t>
            </a:r>
            <a:r>
              <a:rPr lang="cs-CZ" sz="2000" dirty="0" smtClean="0"/>
              <a:t> many </a:t>
            </a:r>
            <a:r>
              <a:rPr lang="cs-CZ" sz="2000" dirty="0" err="1" smtClean="0"/>
              <a:t>coins</a:t>
            </a:r>
            <a:r>
              <a:rPr lang="cs-CZ" sz="2000" dirty="0" smtClean="0"/>
              <a:t> </a:t>
            </a:r>
            <a:r>
              <a:rPr lang="cs-CZ" sz="2000" dirty="0" err="1" smtClean="0"/>
              <a:t>have</a:t>
            </a:r>
            <a:r>
              <a:rPr lang="cs-CZ" sz="2000" dirty="0" smtClean="0"/>
              <a:t> </a:t>
            </a:r>
            <a:r>
              <a:rPr lang="cs-CZ" sz="2000" dirty="0" err="1" smtClean="0"/>
              <a:t>you</a:t>
            </a:r>
            <a:r>
              <a:rPr lang="cs-CZ" sz="2000" dirty="0" smtClean="0"/>
              <a:t> </a:t>
            </a:r>
            <a:r>
              <a:rPr lang="cs-CZ" sz="2000" dirty="0" err="1" smtClean="0"/>
              <a:t>got</a:t>
            </a:r>
            <a:r>
              <a:rPr lang="cs-CZ" sz="2000" dirty="0" smtClean="0"/>
              <a:t> ?</a:t>
            </a:r>
          </a:p>
          <a:p>
            <a:r>
              <a:rPr lang="cs-CZ" sz="2000" dirty="0" smtClean="0"/>
              <a:t>Do </a:t>
            </a:r>
            <a:r>
              <a:rPr lang="cs-CZ" sz="2000" dirty="0" err="1" smtClean="0"/>
              <a:t>you</a:t>
            </a:r>
            <a:r>
              <a:rPr lang="cs-CZ" sz="2000" dirty="0" smtClean="0"/>
              <a:t> </a:t>
            </a:r>
            <a:r>
              <a:rPr lang="cs-CZ" sz="2000" dirty="0" err="1" smtClean="0"/>
              <a:t>like</a:t>
            </a:r>
            <a:r>
              <a:rPr lang="cs-CZ" sz="2000" dirty="0" smtClean="0"/>
              <a:t> </a:t>
            </a:r>
            <a:r>
              <a:rPr lang="cs-CZ" sz="2000" dirty="0" err="1" smtClean="0"/>
              <a:t>your</a:t>
            </a:r>
            <a:r>
              <a:rPr lang="cs-CZ" sz="2000" dirty="0" smtClean="0"/>
              <a:t> </a:t>
            </a:r>
            <a:r>
              <a:rPr lang="cs-CZ" sz="2000" dirty="0" err="1" smtClean="0"/>
              <a:t>posters</a:t>
            </a:r>
            <a:r>
              <a:rPr lang="cs-CZ" sz="2000" dirty="0" smtClean="0"/>
              <a:t> ?</a:t>
            </a:r>
          </a:p>
          <a:p>
            <a:endParaRPr lang="cs-CZ" sz="2000" dirty="0" smtClean="0"/>
          </a:p>
          <a:p>
            <a:r>
              <a:rPr lang="cs-CZ" sz="2000" dirty="0" smtClean="0"/>
              <a:t>Do </a:t>
            </a:r>
            <a:r>
              <a:rPr lang="cs-CZ" sz="2000" dirty="0" err="1" smtClean="0"/>
              <a:t>you</a:t>
            </a:r>
            <a:r>
              <a:rPr lang="cs-CZ" sz="2000" dirty="0" smtClean="0"/>
              <a:t> do </a:t>
            </a:r>
            <a:r>
              <a:rPr lang="cs-CZ" sz="2000" dirty="0" err="1" smtClean="0"/>
              <a:t>sports</a:t>
            </a:r>
            <a:r>
              <a:rPr lang="cs-CZ" sz="2000" dirty="0" smtClean="0"/>
              <a:t> ?</a:t>
            </a:r>
          </a:p>
          <a:p>
            <a:r>
              <a:rPr lang="cs-CZ" sz="2000" dirty="0" err="1" smtClean="0"/>
              <a:t>What</a:t>
            </a:r>
            <a:r>
              <a:rPr lang="cs-CZ" sz="2000" dirty="0" smtClean="0"/>
              <a:t> </a:t>
            </a:r>
            <a:r>
              <a:rPr lang="cs-CZ" sz="2000" dirty="0" err="1" smtClean="0"/>
              <a:t>sports</a:t>
            </a:r>
            <a:r>
              <a:rPr lang="cs-CZ" sz="2000" dirty="0" smtClean="0"/>
              <a:t> do </a:t>
            </a:r>
            <a:r>
              <a:rPr lang="cs-CZ" sz="2000" dirty="0" err="1" smtClean="0"/>
              <a:t>you</a:t>
            </a:r>
            <a:r>
              <a:rPr lang="cs-CZ" sz="2000" dirty="0" smtClean="0"/>
              <a:t> do ? </a:t>
            </a:r>
          </a:p>
          <a:p>
            <a:r>
              <a:rPr lang="cs-CZ" sz="2000" dirty="0" smtClean="0"/>
              <a:t>Do </a:t>
            </a:r>
            <a:r>
              <a:rPr lang="cs-CZ" sz="2000" dirty="0" err="1" smtClean="0"/>
              <a:t>you</a:t>
            </a:r>
            <a:r>
              <a:rPr lang="cs-CZ" sz="2000" dirty="0" smtClean="0"/>
              <a:t> </a:t>
            </a:r>
            <a:r>
              <a:rPr lang="cs-CZ" sz="2000" dirty="0" err="1" smtClean="0"/>
              <a:t>like</a:t>
            </a:r>
            <a:r>
              <a:rPr lang="cs-CZ" sz="2000" dirty="0" smtClean="0"/>
              <a:t> </a:t>
            </a:r>
            <a:r>
              <a:rPr lang="cs-CZ" sz="2000" dirty="0" err="1" smtClean="0"/>
              <a:t>playing</a:t>
            </a:r>
            <a:r>
              <a:rPr lang="cs-CZ" sz="2000" dirty="0" smtClean="0"/>
              <a:t> basketball ?</a:t>
            </a:r>
          </a:p>
          <a:p>
            <a:r>
              <a:rPr lang="cs-CZ" sz="2000" dirty="0" smtClean="0"/>
              <a:t>Do </a:t>
            </a:r>
            <a:r>
              <a:rPr lang="cs-CZ" sz="2000" dirty="0" err="1" smtClean="0"/>
              <a:t>you</a:t>
            </a:r>
            <a:r>
              <a:rPr lang="cs-CZ" sz="2000" dirty="0" smtClean="0"/>
              <a:t> </a:t>
            </a:r>
            <a:r>
              <a:rPr lang="cs-CZ" sz="2000" dirty="0" err="1" smtClean="0"/>
              <a:t>like</a:t>
            </a:r>
            <a:r>
              <a:rPr lang="cs-CZ" sz="2000" dirty="0" smtClean="0"/>
              <a:t> </a:t>
            </a:r>
            <a:r>
              <a:rPr lang="cs-CZ" sz="2000" dirty="0" err="1" smtClean="0"/>
              <a:t>swimming</a:t>
            </a:r>
            <a:r>
              <a:rPr lang="cs-CZ" sz="2000" dirty="0" smtClean="0"/>
              <a:t> ?</a:t>
            </a:r>
          </a:p>
          <a:p>
            <a:endParaRPr lang="cs-CZ" sz="2000" dirty="0" smtClean="0"/>
          </a:p>
          <a:p>
            <a:r>
              <a:rPr lang="cs-CZ" sz="2000" dirty="0" err="1" smtClean="0"/>
              <a:t>What</a:t>
            </a:r>
            <a:r>
              <a:rPr lang="cs-CZ" sz="2000" dirty="0" smtClean="0"/>
              <a:t> musical instrument do </a:t>
            </a:r>
            <a:r>
              <a:rPr lang="cs-CZ" sz="2000" dirty="0" err="1" smtClean="0"/>
              <a:t>you</a:t>
            </a:r>
            <a:r>
              <a:rPr lang="cs-CZ" sz="2000" dirty="0" smtClean="0"/>
              <a:t> play ?</a:t>
            </a:r>
          </a:p>
          <a:p>
            <a:r>
              <a:rPr lang="cs-CZ" sz="2000" dirty="0" smtClean="0"/>
              <a:t>Do </a:t>
            </a:r>
            <a:r>
              <a:rPr lang="cs-CZ" sz="2000" dirty="0" err="1" smtClean="0"/>
              <a:t>you</a:t>
            </a:r>
            <a:r>
              <a:rPr lang="cs-CZ" sz="2000" dirty="0" smtClean="0"/>
              <a:t> play </a:t>
            </a:r>
            <a:r>
              <a:rPr lang="cs-CZ" sz="2000" dirty="0" err="1" smtClean="0"/>
              <a:t>the</a:t>
            </a:r>
            <a:r>
              <a:rPr lang="cs-CZ" sz="2000" dirty="0" smtClean="0"/>
              <a:t> piano ?</a:t>
            </a:r>
          </a:p>
          <a:p>
            <a:r>
              <a:rPr lang="cs-CZ" sz="2000" dirty="0" smtClean="0"/>
              <a:t>Do </a:t>
            </a:r>
            <a:r>
              <a:rPr lang="cs-CZ" sz="2000" dirty="0" err="1" smtClean="0"/>
              <a:t>you</a:t>
            </a:r>
            <a:r>
              <a:rPr lang="cs-CZ" sz="2000" dirty="0" smtClean="0"/>
              <a:t> </a:t>
            </a:r>
            <a:r>
              <a:rPr lang="cs-CZ" sz="2000" dirty="0" err="1" smtClean="0"/>
              <a:t>like</a:t>
            </a:r>
            <a:r>
              <a:rPr lang="cs-CZ" sz="2000" dirty="0" smtClean="0"/>
              <a:t> </a:t>
            </a:r>
            <a:r>
              <a:rPr lang="cs-CZ" sz="2000" dirty="0" err="1" smtClean="0"/>
              <a:t>playing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guitar</a:t>
            </a:r>
            <a:r>
              <a:rPr lang="cs-CZ" sz="2000" dirty="0" smtClean="0"/>
              <a:t> ?</a:t>
            </a:r>
            <a:endParaRPr lang="cs-CZ" sz="2000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5009728"/>
          </a:xfrm>
          <a:solidFill>
            <a:schemeClr val="accent6">
              <a:lumMod val="40000"/>
              <a:lumOff val="60000"/>
            </a:schemeClr>
          </a:solidFill>
        </p:spPr>
        <p:txBody>
          <a:bodyPr>
            <a:normAutofit fontScale="92500" lnSpcReduction="10000"/>
          </a:bodyPr>
          <a:lstStyle/>
          <a:p>
            <a:r>
              <a:rPr lang="cs-CZ" sz="2200" dirty="0" err="1" smtClean="0"/>
              <a:t>Yes</a:t>
            </a:r>
            <a:r>
              <a:rPr lang="cs-CZ" sz="2200" dirty="0" smtClean="0"/>
              <a:t>, I do.    No I </a:t>
            </a:r>
            <a:r>
              <a:rPr lang="cs-CZ" sz="2200" dirty="0" err="1" smtClean="0"/>
              <a:t>don´t</a:t>
            </a:r>
            <a:r>
              <a:rPr lang="cs-CZ" sz="2200" dirty="0" smtClean="0"/>
              <a:t>.</a:t>
            </a:r>
          </a:p>
          <a:p>
            <a:r>
              <a:rPr lang="cs-CZ" sz="2200" dirty="0" smtClean="0"/>
              <a:t>I </a:t>
            </a:r>
            <a:r>
              <a:rPr lang="cs-CZ" sz="2200" dirty="0" err="1" smtClean="0"/>
              <a:t>collect</a:t>
            </a:r>
            <a:r>
              <a:rPr lang="cs-CZ" sz="2200" dirty="0" smtClean="0"/>
              <a:t> </a:t>
            </a:r>
            <a:r>
              <a:rPr lang="cs-CZ" sz="2200" dirty="0" err="1" smtClean="0"/>
              <a:t>coins</a:t>
            </a:r>
            <a:r>
              <a:rPr lang="cs-CZ" sz="2200" dirty="0" smtClean="0"/>
              <a:t> and </a:t>
            </a:r>
            <a:r>
              <a:rPr lang="cs-CZ" sz="2200" dirty="0" err="1" smtClean="0"/>
              <a:t>posters</a:t>
            </a:r>
            <a:r>
              <a:rPr lang="cs-CZ" sz="2200" dirty="0" smtClean="0"/>
              <a:t>.</a:t>
            </a:r>
          </a:p>
          <a:p>
            <a:r>
              <a:rPr lang="cs-CZ" sz="2200" dirty="0" err="1" smtClean="0"/>
              <a:t>Yes</a:t>
            </a:r>
            <a:r>
              <a:rPr lang="cs-CZ" sz="2200" dirty="0" smtClean="0"/>
              <a:t>, I </a:t>
            </a:r>
            <a:r>
              <a:rPr lang="cs-CZ" sz="2200" dirty="0" err="1" smtClean="0"/>
              <a:t>have</a:t>
            </a:r>
            <a:r>
              <a:rPr lang="cs-CZ" sz="2200" dirty="0" smtClean="0"/>
              <a:t> </a:t>
            </a:r>
            <a:r>
              <a:rPr lang="cs-CZ" sz="2200" dirty="0" err="1" smtClean="0"/>
              <a:t>got</a:t>
            </a:r>
            <a:r>
              <a:rPr lang="cs-CZ" sz="2200" dirty="0" smtClean="0"/>
              <a:t> a big </a:t>
            </a:r>
            <a:r>
              <a:rPr lang="cs-CZ" sz="2200" dirty="0" err="1" smtClean="0"/>
              <a:t>collection</a:t>
            </a:r>
            <a:r>
              <a:rPr lang="cs-CZ" sz="2200" dirty="0" smtClean="0"/>
              <a:t>.</a:t>
            </a:r>
          </a:p>
          <a:p>
            <a:r>
              <a:rPr lang="cs-CZ" sz="2200" dirty="0" smtClean="0"/>
              <a:t>I </a:t>
            </a:r>
            <a:r>
              <a:rPr lang="cs-CZ" sz="2200" dirty="0" err="1" smtClean="0"/>
              <a:t>have</a:t>
            </a:r>
            <a:r>
              <a:rPr lang="cs-CZ" sz="2200" dirty="0" smtClean="0"/>
              <a:t> </a:t>
            </a:r>
            <a:r>
              <a:rPr lang="cs-CZ" sz="2200" dirty="0" err="1" smtClean="0"/>
              <a:t>got</a:t>
            </a:r>
            <a:r>
              <a:rPr lang="cs-CZ" sz="2200" dirty="0" smtClean="0"/>
              <a:t> </a:t>
            </a:r>
            <a:r>
              <a:rPr lang="cs-CZ" sz="2200" dirty="0" err="1" smtClean="0"/>
              <a:t>fifty</a:t>
            </a:r>
            <a:r>
              <a:rPr lang="cs-CZ" sz="2200" dirty="0" smtClean="0"/>
              <a:t> </a:t>
            </a:r>
            <a:r>
              <a:rPr lang="cs-CZ" sz="2200" dirty="0" err="1" smtClean="0"/>
              <a:t>coins</a:t>
            </a:r>
            <a:r>
              <a:rPr lang="cs-CZ" sz="2200" dirty="0" smtClean="0"/>
              <a:t>.</a:t>
            </a:r>
          </a:p>
          <a:p>
            <a:r>
              <a:rPr lang="cs-CZ" sz="2200" dirty="0" err="1" smtClean="0"/>
              <a:t>Yes</a:t>
            </a:r>
            <a:r>
              <a:rPr lang="cs-CZ" sz="2200" dirty="0" smtClean="0"/>
              <a:t>, I </a:t>
            </a:r>
            <a:r>
              <a:rPr lang="cs-CZ" sz="2200" dirty="0" err="1" smtClean="0"/>
              <a:t>like</a:t>
            </a:r>
            <a:r>
              <a:rPr lang="cs-CZ" sz="2200" dirty="0" smtClean="0"/>
              <a:t> my </a:t>
            </a:r>
            <a:r>
              <a:rPr lang="cs-CZ" sz="2200" dirty="0" err="1" smtClean="0"/>
              <a:t>posters</a:t>
            </a:r>
            <a:r>
              <a:rPr lang="cs-CZ" sz="2200" dirty="0" smtClean="0"/>
              <a:t>.</a:t>
            </a:r>
          </a:p>
          <a:p>
            <a:endParaRPr lang="cs-CZ" sz="2200" dirty="0"/>
          </a:p>
          <a:p>
            <a:r>
              <a:rPr lang="cs-CZ" sz="2200" dirty="0" smtClean="0"/>
              <a:t>I do many </a:t>
            </a:r>
            <a:r>
              <a:rPr lang="cs-CZ" sz="2200" dirty="0" err="1" smtClean="0"/>
              <a:t>sports</a:t>
            </a:r>
            <a:r>
              <a:rPr lang="cs-CZ" sz="2200" dirty="0" smtClean="0"/>
              <a:t>.</a:t>
            </a:r>
          </a:p>
          <a:p>
            <a:r>
              <a:rPr lang="cs-CZ" sz="2200" dirty="0" smtClean="0"/>
              <a:t>I play basketball and I </a:t>
            </a:r>
            <a:r>
              <a:rPr lang="cs-CZ" sz="2200" dirty="0" err="1" smtClean="0"/>
              <a:t>swim</a:t>
            </a:r>
            <a:r>
              <a:rPr lang="cs-CZ" sz="2200" dirty="0" smtClean="0"/>
              <a:t>.</a:t>
            </a:r>
          </a:p>
          <a:p>
            <a:r>
              <a:rPr lang="cs-CZ" sz="2200" dirty="0" err="1" smtClean="0"/>
              <a:t>Yes</a:t>
            </a:r>
            <a:r>
              <a:rPr lang="cs-CZ" sz="2200" dirty="0" smtClean="0"/>
              <a:t>, I </a:t>
            </a:r>
            <a:r>
              <a:rPr lang="cs-CZ" sz="2200" dirty="0" err="1" smtClean="0"/>
              <a:t>like</a:t>
            </a:r>
            <a:r>
              <a:rPr lang="cs-CZ" sz="2200" dirty="0" smtClean="0"/>
              <a:t> </a:t>
            </a:r>
            <a:r>
              <a:rPr lang="cs-CZ" sz="2200" dirty="0" err="1" smtClean="0"/>
              <a:t>playing</a:t>
            </a:r>
            <a:r>
              <a:rPr lang="cs-CZ" sz="2200" dirty="0" smtClean="0"/>
              <a:t> </a:t>
            </a:r>
            <a:r>
              <a:rPr lang="cs-CZ" sz="2200" dirty="0" err="1" smtClean="0"/>
              <a:t>baketball</a:t>
            </a:r>
            <a:r>
              <a:rPr lang="cs-CZ" sz="2200" dirty="0" smtClean="0"/>
              <a:t>.</a:t>
            </a:r>
          </a:p>
          <a:p>
            <a:r>
              <a:rPr lang="cs-CZ" sz="2200" dirty="0" smtClean="0"/>
              <a:t>I </a:t>
            </a:r>
            <a:r>
              <a:rPr lang="cs-CZ" sz="2200" dirty="0" err="1" smtClean="0"/>
              <a:t>like</a:t>
            </a:r>
            <a:r>
              <a:rPr lang="cs-CZ" sz="2200" dirty="0" smtClean="0"/>
              <a:t> </a:t>
            </a:r>
            <a:r>
              <a:rPr lang="cs-CZ" sz="2200" dirty="0" err="1" smtClean="0"/>
              <a:t>swimming</a:t>
            </a:r>
            <a:r>
              <a:rPr lang="cs-CZ" sz="2200" dirty="0" smtClean="0"/>
              <a:t>, </a:t>
            </a:r>
            <a:r>
              <a:rPr lang="cs-CZ" sz="2200" dirty="0" err="1" smtClean="0"/>
              <a:t>too</a:t>
            </a:r>
            <a:r>
              <a:rPr lang="cs-CZ" sz="2200" dirty="0" smtClean="0"/>
              <a:t>.</a:t>
            </a:r>
          </a:p>
          <a:p>
            <a:endParaRPr lang="cs-CZ" sz="2200" dirty="0"/>
          </a:p>
          <a:p>
            <a:r>
              <a:rPr lang="cs-CZ" sz="2200" dirty="0" smtClean="0"/>
              <a:t>I play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flute</a:t>
            </a:r>
            <a:r>
              <a:rPr lang="cs-CZ" sz="2200" dirty="0"/>
              <a:t> </a:t>
            </a:r>
            <a:r>
              <a:rPr lang="cs-CZ" sz="2200" dirty="0" smtClean="0"/>
              <a:t>and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guitar</a:t>
            </a:r>
            <a:r>
              <a:rPr lang="cs-CZ" sz="2200" dirty="0" smtClean="0"/>
              <a:t>.</a:t>
            </a:r>
          </a:p>
          <a:p>
            <a:r>
              <a:rPr lang="cs-CZ" sz="2200" dirty="0" smtClean="0"/>
              <a:t>No, I </a:t>
            </a:r>
            <a:r>
              <a:rPr lang="cs-CZ" sz="2200" dirty="0" err="1" smtClean="0"/>
              <a:t>don´t</a:t>
            </a:r>
            <a:r>
              <a:rPr lang="cs-CZ" sz="2200" dirty="0" smtClean="0"/>
              <a:t>  play </a:t>
            </a:r>
            <a:r>
              <a:rPr lang="cs-CZ" sz="2200" dirty="0" err="1" smtClean="0"/>
              <a:t>the</a:t>
            </a:r>
            <a:r>
              <a:rPr lang="cs-CZ" sz="2200" dirty="0" smtClean="0"/>
              <a:t> piano.</a:t>
            </a:r>
          </a:p>
          <a:p>
            <a:r>
              <a:rPr lang="cs-CZ" sz="2200" dirty="0" smtClean="0"/>
              <a:t> </a:t>
            </a:r>
            <a:r>
              <a:rPr lang="cs-CZ" sz="2200" dirty="0" err="1" smtClean="0"/>
              <a:t>Yes</a:t>
            </a:r>
            <a:r>
              <a:rPr lang="cs-CZ" sz="2200" dirty="0" smtClean="0"/>
              <a:t>, I </a:t>
            </a:r>
            <a:r>
              <a:rPr lang="cs-CZ" sz="2200" dirty="0" err="1" smtClean="0"/>
              <a:t>like</a:t>
            </a:r>
            <a:r>
              <a:rPr lang="cs-CZ" sz="2200" dirty="0" smtClean="0"/>
              <a:t> </a:t>
            </a:r>
            <a:r>
              <a:rPr lang="cs-CZ" sz="2200" dirty="0" err="1" smtClean="0"/>
              <a:t>playing</a:t>
            </a:r>
            <a:r>
              <a:rPr lang="cs-CZ" sz="2200" dirty="0" smtClean="0"/>
              <a:t>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guitar</a:t>
            </a:r>
            <a:r>
              <a:rPr lang="cs-CZ" sz="2200" dirty="0" smtClean="0"/>
              <a:t>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2278" y="188641"/>
            <a:ext cx="1662212" cy="10804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40"/>
            <a:ext cx="1390250" cy="1080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63496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1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1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2" dur="500" fill="hold"/>
                                        <p:tgtEl>
                                          <p:spTgt spid="1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1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8" dur="500" fill="hold"/>
                                        <p:tgtEl>
                                          <p:spTgt spid="10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10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9" grpId="0" build="p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Try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again</a:t>
            </a:r>
            <a:r>
              <a:rPr lang="cs-CZ" dirty="0" smtClean="0">
                <a:solidFill>
                  <a:srgbClr val="FF0000"/>
                </a:solidFill>
              </a:rPr>
              <a:t>. </a:t>
            </a:r>
            <a:r>
              <a:rPr lang="cs-CZ" dirty="0" err="1" smtClean="0">
                <a:solidFill>
                  <a:srgbClr val="FF0000"/>
                </a:solidFill>
              </a:rPr>
              <a:t>What</a:t>
            </a:r>
            <a:r>
              <a:rPr lang="cs-CZ" dirty="0" smtClean="0">
                <a:solidFill>
                  <a:srgbClr val="FF0000"/>
                </a:solidFill>
              </a:rPr>
              <a:t> do these </a:t>
            </a:r>
            <a:r>
              <a:rPr lang="cs-CZ" dirty="0" err="1" smtClean="0">
                <a:solidFill>
                  <a:srgbClr val="FF0000"/>
                </a:solidFill>
              </a:rPr>
              <a:t>people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like</a:t>
            </a:r>
            <a:r>
              <a:rPr lang="cs-CZ" dirty="0" smtClean="0">
                <a:solidFill>
                  <a:srgbClr val="FF0000"/>
                </a:solidFill>
              </a:rPr>
              <a:t>  </a:t>
            </a:r>
            <a:r>
              <a:rPr lang="cs-CZ" dirty="0" err="1" smtClean="0">
                <a:solidFill>
                  <a:srgbClr val="FF0000"/>
                </a:solidFill>
              </a:rPr>
              <a:t>doing</a:t>
            </a:r>
            <a:r>
              <a:rPr lang="cs-CZ" dirty="0" smtClean="0">
                <a:solidFill>
                  <a:srgbClr val="FF0000"/>
                </a:solidFill>
              </a:rPr>
              <a:t> ? 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3218" y="1464234"/>
            <a:ext cx="1438781" cy="11278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4771" y="2725141"/>
            <a:ext cx="1255117" cy="9413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0383" y="4037701"/>
            <a:ext cx="1322387" cy="920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9473" y="5398274"/>
            <a:ext cx="1056424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55512" y="1630117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1.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914909" y="1404659"/>
            <a:ext cx="4042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2.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612163" y="1489923"/>
            <a:ext cx="4042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3.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12156" y="1595160"/>
            <a:ext cx="4106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4.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55489" y="2540475"/>
            <a:ext cx="5123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6.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937205" y="2605766"/>
            <a:ext cx="5764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7.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556859" y="2663638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8.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260272" y="2756856"/>
            <a:ext cx="4090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9.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922837" y="2932287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10.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2622" y="3492886"/>
            <a:ext cx="4876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11.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742076" y="3560956"/>
            <a:ext cx="5180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12.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512777" y="3693907"/>
            <a:ext cx="5180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13.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162965" y="3860659"/>
            <a:ext cx="5716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14.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458561" y="4627562"/>
            <a:ext cx="5181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15.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0796" y="5149743"/>
            <a:ext cx="5123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16.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908833" y="5277800"/>
            <a:ext cx="5020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17.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406552" y="5143117"/>
            <a:ext cx="5293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18.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212770" y="5242611"/>
            <a:ext cx="5229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19.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43" name="Picture 10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3158" y="5025479"/>
            <a:ext cx="1378819" cy="12433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5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5026" y="5242611"/>
            <a:ext cx="1397463" cy="11489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6509" y="1451486"/>
            <a:ext cx="1031566" cy="1372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051" y="2710761"/>
            <a:ext cx="1368001" cy="11040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6" name="Picture 8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8648" y="1451486"/>
            <a:ext cx="1268413" cy="13053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3" name="Picture 11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4494" y="2848304"/>
            <a:ext cx="1258118" cy="10075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4" name="Picture 12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9916" y="2895763"/>
            <a:ext cx="1392812" cy="9517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8" name="Picture 16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707" y="1497580"/>
            <a:ext cx="1517447" cy="12131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0" name="Picture 18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96" y="3914135"/>
            <a:ext cx="1372996" cy="1238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1" name="Picture 19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7314380" y="3233620"/>
            <a:ext cx="1580964" cy="1184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2" name="Picture 20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7319" y="1481215"/>
            <a:ext cx="1320724" cy="13092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4" name="Picture 22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702" y="5256686"/>
            <a:ext cx="1332067" cy="11349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5" name="Picture 23"/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5407" y="3962773"/>
            <a:ext cx="1321830" cy="12939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6" name="Picture 24"/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2497" y="5341572"/>
            <a:ext cx="1581883" cy="11801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" name="Picture 2"/>
          <p:cNvPicPr>
            <a:picLocks noChangeAspect="1" noChangeArrowheads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0630" y="3892164"/>
            <a:ext cx="1609725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4" name="TextovéPole 23"/>
          <p:cNvSpPr txBox="1"/>
          <p:nvPr/>
        </p:nvSpPr>
        <p:spPr>
          <a:xfrm>
            <a:off x="7250355" y="1602906"/>
            <a:ext cx="3978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5.</a:t>
            </a:r>
            <a:endParaRPr lang="cs-CZ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154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0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30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30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2" dur="500"/>
                                        <p:tgtEl>
                                          <p:spTgt spid="30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7" dur="500"/>
                                        <p:tgtEl>
                                          <p:spTgt spid="30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2" dur="500"/>
                                        <p:tgtEl>
                                          <p:spTgt spid="30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7" dur="500"/>
                                        <p:tgtEl>
                                          <p:spTgt spid="30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534400" cy="758952"/>
          </a:xfrm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dirty="0" err="1">
                <a:solidFill>
                  <a:srgbClr val="FF0000"/>
                </a:solidFill>
              </a:rPr>
              <a:t>Try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again</a:t>
            </a:r>
            <a:r>
              <a:rPr lang="cs-CZ" dirty="0">
                <a:solidFill>
                  <a:srgbClr val="FF0000"/>
                </a:solidFill>
              </a:rPr>
              <a:t>. </a:t>
            </a:r>
            <a:r>
              <a:rPr lang="cs-CZ" dirty="0" err="1">
                <a:solidFill>
                  <a:srgbClr val="FF0000"/>
                </a:solidFill>
              </a:rPr>
              <a:t>What</a:t>
            </a:r>
            <a:r>
              <a:rPr lang="cs-CZ" dirty="0">
                <a:solidFill>
                  <a:srgbClr val="FF0000"/>
                </a:solidFill>
              </a:rPr>
              <a:t> do these </a:t>
            </a:r>
            <a:r>
              <a:rPr lang="cs-CZ" dirty="0" err="1">
                <a:solidFill>
                  <a:srgbClr val="FF0000"/>
                </a:solidFill>
              </a:rPr>
              <a:t>people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like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>
                <a:solidFill>
                  <a:srgbClr val="FF0000"/>
                </a:solidFill>
              </a:rPr>
              <a:t>? </a:t>
            </a:r>
            <a:r>
              <a:rPr lang="cs-CZ" dirty="0" err="1" smtClean="0">
                <a:solidFill>
                  <a:srgbClr val="FF0000"/>
                </a:solidFill>
              </a:rPr>
              <a:t>Check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5153744"/>
          </a:xfrm>
        </p:spPr>
        <p:txBody>
          <a:bodyPr>
            <a:no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These </a:t>
            </a:r>
            <a:r>
              <a:rPr lang="cs-CZ" sz="2400" b="1" dirty="0" err="1" smtClean="0">
                <a:solidFill>
                  <a:srgbClr val="FF0000"/>
                </a:solidFill>
              </a:rPr>
              <a:t>people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like</a:t>
            </a:r>
            <a:r>
              <a:rPr lang="cs-CZ" sz="2400" b="1" dirty="0" smtClean="0">
                <a:solidFill>
                  <a:srgbClr val="FF0000"/>
                </a:solidFill>
              </a:rPr>
              <a:t> :</a:t>
            </a:r>
          </a:p>
          <a:p>
            <a:r>
              <a:rPr lang="cs-CZ" sz="2400" dirty="0" smtClean="0"/>
              <a:t>1. </a:t>
            </a:r>
            <a:r>
              <a:rPr lang="cs-CZ" sz="2400" dirty="0"/>
              <a:t>d</a:t>
            </a:r>
            <a:r>
              <a:rPr lang="cs-CZ" sz="2400" dirty="0" smtClean="0"/>
              <a:t>ancing</a:t>
            </a:r>
            <a:endParaRPr lang="cs-CZ" sz="2400" dirty="0"/>
          </a:p>
          <a:p>
            <a:r>
              <a:rPr lang="cs-CZ" sz="2400" dirty="0" smtClean="0"/>
              <a:t>2. </a:t>
            </a:r>
            <a:r>
              <a:rPr lang="cs-CZ" sz="2400" dirty="0" err="1" smtClean="0"/>
              <a:t>playing</a:t>
            </a:r>
            <a:r>
              <a:rPr lang="cs-CZ" sz="2400" dirty="0" smtClean="0"/>
              <a:t>  </a:t>
            </a:r>
            <a:r>
              <a:rPr lang="cs-CZ" sz="2400" dirty="0" err="1" smtClean="0"/>
              <a:t>volleyball</a:t>
            </a:r>
            <a:endParaRPr lang="cs-CZ" sz="2400" dirty="0" smtClean="0"/>
          </a:p>
          <a:p>
            <a:r>
              <a:rPr lang="cs-CZ" sz="2400" dirty="0"/>
              <a:t>3. </a:t>
            </a:r>
            <a:r>
              <a:rPr lang="cs-CZ" sz="2400" dirty="0" err="1"/>
              <a:t>w</a:t>
            </a:r>
            <a:r>
              <a:rPr lang="cs-CZ" sz="2400" dirty="0" err="1" smtClean="0"/>
              <a:t>orking</a:t>
            </a:r>
            <a:r>
              <a:rPr lang="cs-CZ" sz="2400" dirty="0" smtClean="0"/>
              <a:t> </a:t>
            </a:r>
            <a:r>
              <a:rPr lang="cs-CZ" sz="2400" dirty="0"/>
              <a:t>on </a:t>
            </a:r>
            <a:r>
              <a:rPr lang="cs-CZ" sz="2400" dirty="0" err="1"/>
              <a:t>the</a:t>
            </a:r>
            <a:r>
              <a:rPr lang="cs-CZ" sz="2400" dirty="0"/>
              <a:t> </a:t>
            </a:r>
            <a:r>
              <a:rPr lang="cs-CZ" sz="2400" dirty="0" smtClean="0"/>
              <a:t>        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</a:t>
            </a:r>
            <a:r>
              <a:rPr lang="cs-CZ" sz="2400" dirty="0" err="1" smtClean="0"/>
              <a:t>computer</a:t>
            </a:r>
            <a:endParaRPr lang="cs-CZ" sz="2400" dirty="0"/>
          </a:p>
          <a:p>
            <a:r>
              <a:rPr lang="cs-CZ" sz="2400" dirty="0"/>
              <a:t>4. </a:t>
            </a:r>
            <a:r>
              <a:rPr lang="cs-CZ" sz="2400" dirty="0" err="1"/>
              <a:t>p</a:t>
            </a:r>
            <a:r>
              <a:rPr lang="cs-CZ" sz="2400" dirty="0" err="1" smtClean="0"/>
              <a:t>laying</a:t>
            </a:r>
            <a:r>
              <a:rPr lang="cs-CZ" sz="2400" dirty="0" smtClean="0"/>
              <a:t> </a:t>
            </a:r>
            <a:r>
              <a:rPr lang="cs-CZ" sz="2400" dirty="0"/>
              <a:t>table </a:t>
            </a:r>
            <a:r>
              <a:rPr lang="cs-CZ" sz="2400" dirty="0" err="1"/>
              <a:t>tennis</a:t>
            </a:r>
            <a:endParaRPr lang="cs-CZ" sz="2400" dirty="0"/>
          </a:p>
          <a:p>
            <a:r>
              <a:rPr lang="cs-CZ" sz="2400" dirty="0"/>
              <a:t>5. </a:t>
            </a:r>
            <a:r>
              <a:rPr lang="cs-CZ" sz="2400" dirty="0" err="1"/>
              <a:t>p</a:t>
            </a:r>
            <a:r>
              <a:rPr lang="cs-CZ" sz="2400" dirty="0" err="1" smtClean="0"/>
              <a:t>laying</a:t>
            </a:r>
            <a:r>
              <a:rPr lang="cs-CZ" sz="2400" dirty="0" smtClean="0"/>
              <a:t> </a:t>
            </a:r>
            <a:r>
              <a:rPr lang="cs-CZ" sz="2400" dirty="0" err="1"/>
              <a:t>the</a:t>
            </a:r>
            <a:r>
              <a:rPr lang="cs-CZ" sz="2400" dirty="0"/>
              <a:t> </a:t>
            </a:r>
            <a:r>
              <a:rPr lang="cs-CZ" sz="2400" dirty="0" err="1"/>
              <a:t>guitar</a:t>
            </a:r>
            <a:endParaRPr lang="cs-CZ" sz="2400" dirty="0"/>
          </a:p>
          <a:p>
            <a:r>
              <a:rPr lang="cs-CZ" sz="2400" dirty="0" smtClean="0"/>
              <a:t>6. </a:t>
            </a:r>
            <a:r>
              <a:rPr lang="cs-CZ" sz="2400" dirty="0" err="1" smtClean="0"/>
              <a:t>running</a:t>
            </a:r>
            <a:r>
              <a:rPr lang="cs-CZ" sz="2400" dirty="0" smtClean="0"/>
              <a:t> </a:t>
            </a:r>
          </a:p>
          <a:p>
            <a:r>
              <a:rPr lang="cs-CZ" sz="2400" dirty="0"/>
              <a:t>7. </a:t>
            </a:r>
            <a:r>
              <a:rPr lang="cs-CZ" sz="2400" dirty="0" err="1"/>
              <a:t>p</a:t>
            </a:r>
            <a:r>
              <a:rPr lang="cs-CZ" sz="2400" dirty="0" err="1" smtClean="0"/>
              <a:t>laying</a:t>
            </a:r>
            <a:r>
              <a:rPr lang="cs-CZ" sz="2400" dirty="0" smtClean="0"/>
              <a:t> </a:t>
            </a:r>
            <a:r>
              <a:rPr lang="cs-CZ" sz="2400" dirty="0" err="1"/>
              <a:t>the</a:t>
            </a:r>
            <a:r>
              <a:rPr lang="cs-CZ" sz="2400" dirty="0"/>
              <a:t> trumpet </a:t>
            </a:r>
            <a:endParaRPr lang="cs-CZ" sz="2400" dirty="0" smtClean="0"/>
          </a:p>
          <a:p>
            <a:r>
              <a:rPr lang="cs-CZ" sz="2400" dirty="0" smtClean="0"/>
              <a:t>8. </a:t>
            </a:r>
            <a:r>
              <a:rPr lang="cs-CZ" sz="2400" dirty="0" err="1" smtClean="0"/>
              <a:t>diving</a:t>
            </a:r>
            <a:endParaRPr lang="cs-CZ" sz="2400" dirty="0"/>
          </a:p>
          <a:p>
            <a:r>
              <a:rPr lang="cs-CZ" sz="2400" dirty="0"/>
              <a:t>9. </a:t>
            </a:r>
            <a:r>
              <a:rPr lang="cs-CZ" sz="2400" dirty="0" err="1" smtClean="0"/>
              <a:t>playing</a:t>
            </a:r>
            <a:r>
              <a:rPr lang="cs-CZ" sz="2400" dirty="0" smtClean="0"/>
              <a:t> </a:t>
            </a:r>
            <a:r>
              <a:rPr lang="cs-CZ" sz="2400" dirty="0"/>
              <a:t>table </a:t>
            </a:r>
            <a:r>
              <a:rPr lang="cs-CZ" sz="2400" dirty="0" err="1"/>
              <a:t>games</a:t>
            </a:r>
            <a:r>
              <a:rPr lang="cs-CZ" sz="2400" dirty="0"/>
              <a:t> </a:t>
            </a: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12</a:t>
            </a:r>
            <a:r>
              <a:rPr lang="cs-CZ" sz="2000" dirty="0"/>
              <a:t>. </a:t>
            </a:r>
            <a:r>
              <a:rPr lang="cs-CZ" sz="2000" dirty="0" err="1"/>
              <a:t>Skating</a:t>
            </a:r>
            <a:endParaRPr lang="cs-CZ" sz="2000" dirty="0"/>
          </a:p>
          <a:p>
            <a:pPr marL="0" indent="0">
              <a:buNone/>
            </a:pPr>
            <a:r>
              <a:rPr lang="cs-CZ" sz="2000" dirty="0" err="1" smtClean="0"/>
              <a:t>Playing</a:t>
            </a:r>
            <a:r>
              <a:rPr lang="cs-CZ" sz="2000" dirty="0" smtClean="0"/>
              <a:t> </a:t>
            </a:r>
            <a:r>
              <a:rPr lang="cs-CZ" sz="2000" dirty="0" err="1" smtClean="0"/>
              <a:t>ice</a:t>
            </a:r>
            <a:r>
              <a:rPr lang="cs-CZ" sz="2000" dirty="0" smtClean="0"/>
              <a:t> </a:t>
            </a:r>
            <a:r>
              <a:rPr lang="cs-CZ" sz="2000" dirty="0" err="1" smtClean="0"/>
              <a:t>hockey</a:t>
            </a:r>
            <a:endParaRPr lang="cs-CZ" sz="2000" dirty="0" smtClean="0"/>
          </a:p>
          <a:p>
            <a:r>
              <a:rPr lang="cs-CZ" sz="2000" dirty="0" smtClean="0"/>
              <a:t>12. </a:t>
            </a:r>
            <a:r>
              <a:rPr lang="cs-CZ" sz="2000" dirty="0" err="1" smtClean="0"/>
              <a:t>Skating</a:t>
            </a:r>
            <a:endParaRPr lang="cs-CZ" sz="2000" dirty="0" smtClean="0"/>
          </a:p>
          <a:p>
            <a:r>
              <a:rPr lang="cs-CZ" sz="2000" dirty="0" err="1" smtClean="0"/>
              <a:t>Playing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piano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515374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10. </a:t>
            </a:r>
            <a:r>
              <a:rPr lang="cs-CZ" sz="2400" dirty="0" err="1" smtClean="0"/>
              <a:t>swimming</a:t>
            </a:r>
            <a:endParaRPr lang="cs-CZ" sz="2400" dirty="0" smtClean="0"/>
          </a:p>
          <a:p>
            <a:r>
              <a:rPr lang="cs-CZ" sz="2400" dirty="0" smtClean="0"/>
              <a:t>11. </a:t>
            </a:r>
            <a:r>
              <a:rPr lang="cs-CZ" sz="2400" dirty="0" err="1" smtClean="0"/>
              <a:t>playing</a:t>
            </a:r>
            <a:r>
              <a:rPr lang="cs-CZ" sz="2400" dirty="0" smtClean="0"/>
              <a:t>  basketball</a:t>
            </a:r>
          </a:p>
          <a:p>
            <a:r>
              <a:rPr lang="cs-CZ" sz="2400" dirty="0" smtClean="0"/>
              <a:t>12. </a:t>
            </a:r>
            <a:r>
              <a:rPr lang="cs-CZ" sz="2400" dirty="0" err="1" smtClean="0"/>
              <a:t>skating</a:t>
            </a:r>
            <a:endParaRPr lang="cs-CZ" sz="2400" dirty="0"/>
          </a:p>
          <a:p>
            <a:r>
              <a:rPr lang="cs-CZ" sz="2400" dirty="0" smtClean="0"/>
              <a:t>13. </a:t>
            </a:r>
            <a:r>
              <a:rPr lang="cs-CZ" sz="2400" dirty="0" err="1"/>
              <a:t>p</a:t>
            </a:r>
            <a:r>
              <a:rPr lang="cs-CZ" sz="2400" dirty="0" err="1" smtClean="0"/>
              <a:t>laying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piano</a:t>
            </a:r>
          </a:p>
          <a:p>
            <a:r>
              <a:rPr lang="cs-CZ" sz="2400" dirty="0" smtClean="0"/>
              <a:t>14. </a:t>
            </a:r>
            <a:r>
              <a:rPr lang="cs-CZ" sz="2400" dirty="0" err="1"/>
              <a:t>p</a:t>
            </a:r>
            <a:r>
              <a:rPr lang="cs-CZ" sz="2400" dirty="0" err="1" smtClean="0"/>
              <a:t>laying</a:t>
            </a:r>
            <a:r>
              <a:rPr lang="cs-CZ" sz="2400" dirty="0" smtClean="0"/>
              <a:t>  </a:t>
            </a:r>
            <a:r>
              <a:rPr lang="cs-CZ" sz="2400" dirty="0" err="1" smtClean="0"/>
              <a:t>football</a:t>
            </a:r>
            <a:endParaRPr lang="cs-CZ" sz="2400" dirty="0" smtClean="0"/>
          </a:p>
          <a:p>
            <a:r>
              <a:rPr lang="cs-CZ" sz="2400" dirty="0" smtClean="0"/>
              <a:t>15. </a:t>
            </a:r>
            <a:r>
              <a:rPr lang="cs-CZ" sz="2400" dirty="0" err="1"/>
              <a:t>p</a:t>
            </a:r>
            <a:r>
              <a:rPr lang="cs-CZ" sz="2400" dirty="0" err="1" smtClean="0"/>
              <a:t>laying</a:t>
            </a:r>
            <a:r>
              <a:rPr lang="cs-CZ" sz="2400" dirty="0" smtClean="0"/>
              <a:t>  </a:t>
            </a:r>
            <a:r>
              <a:rPr lang="cs-CZ" sz="2400" dirty="0" err="1" smtClean="0"/>
              <a:t>tennis</a:t>
            </a:r>
            <a:endParaRPr lang="cs-CZ" sz="2400" dirty="0" smtClean="0"/>
          </a:p>
          <a:p>
            <a:r>
              <a:rPr lang="cs-CZ" sz="2400" dirty="0" smtClean="0"/>
              <a:t>16. </a:t>
            </a:r>
            <a:r>
              <a:rPr lang="cs-CZ" sz="2400" dirty="0" err="1"/>
              <a:t>p</a:t>
            </a:r>
            <a:r>
              <a:rPr lang="cs-CZ" sz="2400" dirty="0" err="1" smtClean="0"/>
              <a:t>laying</a:t>
            </a:r>
            <a:r>
              <a:rPr lang="cs-CZ" sz="2400" dirty="0" smtClean="0"/>
              <a:t> </a:t>
            </a:r>
            <a:r>
              <a:rPr lang="cs-CZ" sz="2400" dirty="0" err="1" smtClean="0"/>
              <a:t>ice</a:t>
            </a:r>
            <a:r>
              <a:rPr lang="cs-CZ" sz="2400" dirty="0" smtClean="0"/>
              <a:t> </a:t>
            </a:r>
            <a:r>
              <a:rPr lang="cs-CZ" sz="2400" dirty="0" err="1" smtClean="0"/>
              <a:t>hockey</a:t>
            </a:r>
            <a:r>
              <a:rPr lang="cs-CZ" sz="2400" dirty="0"/>
              <a:t> </a:t>
            </a:r>
            <a:r>
              <a:rPr lang="cs-CZ" sz="2400" dirty="0" smtClean="0"/>
              <a:t>       </a:t>
            </a:r>
          </a:p>
          <a:p>
            <a:r>
              <a:rPr lang="cs-CZ" sz="2400" dirty="0" smtClean="0"/>
              <a:t>17. </a:t>
            </a:r>
            <a:r>
              <a:rPr lang="cs-CZ" sz="2400" dirty="0" err="1"/>
              <a:t>p</a:t>
            </a:r>
            <a:r>
              <a:rPr lang="cs-CZ" sz="2400" dirty="0" err="1" smtClean="0"/>
              <a:t>laying</a:t>
            </a:r>
            <a:r>
              <a:rPr lang="cs-CZ" sz="2400" dirty="0" smtClean="0"/>
              <a:t> </a:t>
            </a:r>
            <a:r>
              <a:rPr lang="cs-CZ" sz="2400" dirty="0" err="1"/>
              <a:t>with</a:t>
            </a:r>
            <a:r>
              <a:rPr lang="cs-CZ" sz="2400" dirty="0"/>
              <a:t> a </a:t>
            </a:r>
            <a:r>
              <a:rPr lang="cs-CZ" sz="2400" dirty="0" err="1"/>
              <a:t>doll</a:t>
            </a:r>
            <a:endParaRPr lang="cs-CZ" sz="2400" dirty="0"/>
          </a:p>
          <a:p>
            <a:r>
              <a:rPr lang="cs-CZ" sz="2400" dirty="0" smtClean="0"/>
              <a:t> 18. </a:t>
            </a:r>
            <a:r>
              <a:rPr lang="cs-CZ" sz="2400" dirty="0" err="1" smtClean="0"/>
              <a:t>collecting</a:t>
            </a:r>
            <a:r>
              <a:rPr lang="cs-CZ" sz="2400" dirty="0" smtClean="0"/>
              <a:t> </a:t>
            </a:r>
            <a:r>
              <a:rPr lang="cs-CZ" sz="2400" dirty="0" err="1" smtClean="0"/>
              <a:t>coins</a:t>
            </a:r>
            <a:endParaRPr lang="cs-CZ" sz="2400" dirty="0"/>
          </a:p>
          <a:p>
            <a:r>
              <a:rPr lang="cs-CZ" sz="2400" dirty="0" smtClean="0"/>
              <a:t>19. </a:t>
            </a:r>
            <a:r>
              <a:rPr lang="cs-CZ" sz="2400" dirty="0" err="1" smtClean="0"/>
              <a:t>riding</a:t>
            </a:r>
            <a:r>
              <a:rPr lang="cs-CZ" sz="2400" dirty="0" smtClean="0"/>
              <a:t> a bike</a:t>
            </a:r>
          </a:p>
        </p:txBody>
      </p:sp>
    </p:spTree>
    <p:extLst>
      <p:ext uri="{BB962C8B-B14F-4D97-AF65-F5344CB8AC3E}">
        <p14:creationId xmlns:p14="http://schemas.microsoft.com/office/powerpoint/2010/main" val="3391097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Použité zdroje 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21662" y="1052736"/>
            <a:ext cx="8507288" cy="580526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1800" dirty="0" smtClean="0"/>
          </a:p>
          <a:p>
            <a:pPr>
              <a:buFont typeface="Wingdings" pitchFamily="2" charset="2"/>
              <a:buChar char="v"/>
            </a:pPr>
            <a:r>
              <a:rPr lang="cs-CZ" sz="1800" dirty="0" smtClean="0"/>
              <a:t>  </a:t>
            </a:r>
            <a:r>
              <a:rPr lang="cs-CZ" sz="1800" dirty="0" smtClean="0">
                <a:hlinkClick r:id="rId2"/>
              </a:rPr>
              <a:t>http</a:t>
            </a:r>
            <a:r>
              <a:rPr lang="cs-CZ" sz="1800" dirty="0">
                <a:hlinkClick r:id="rId2"/>
              </a:rPr>
              <a:t>://</a:t>
            </a:r>
            <a:r>
              <a:rPr lang="cs-CZ" sz="1800" dirty="0" smtClean="0">
                <a:hlinkClick r:id="rId2"/>
              </a:rPr>
              <a:t>www.deporte.org.mx/eventos/on2005 /</a:t>
            </a:r>
            <a:r>
              <a:rPr lang="cs-CZ" sz="1800" dirty="0" err="1" smtClean="0">
                <a:hlinkClick r:id="rId2"/>
              </a:rPr>
              <a:t>fotos_deportes</a:t>
            </a:r>
            <a:r>
              <a:rPr lang="cs-CZ" sz="1800" dirty="0" smtClean="0">
                <a:hlinkClick r:id="rId2"/>
              </a:rPr>
              <a:t>/tenis.jpg</a:t>
            </a:r>
            <a:endParaRPr lang="cs-CZ" sz="1800" dirty="0"/>
          </a:p>
        </p:txBody>
      </p:sp>
      <p:sp>
        <p:nvSpPr>
          <p:cNvPr id="4" name="Obdélník 3"/>
          <p:cNvSpPr/>
          <p:nvPr/>
        </p:nvSpPr>
        <p:spPr>
          <a:xfrm>
            <a:off x="601745" y="2207103"/>
            <a:ext cx="464699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48225" y="2554527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48225" y="2923859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88300" y="3293191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00136" y="1837771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16312" y="3639914"/>
            <a:ext cx="872511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www.cmvisna.estranky.cz/clanky/historie-hudebnich-nastroju.html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648225" y="4517086"/>
            <a:ext cx="76946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sp>
        <p:nvSpPr>
          <p:cNvPr id="15" name="Zástupný symbol pro obsah 2"/>
          <p:cNvSpPr txBox="1">
            <a:spLocks/>
          </p:cNvSpPr>
          <p:nvPr/>
        </p:nvSpPr>
        <p:spPr>
          <a:xfrm>
            <a:off x="300742" y="1523033"/>
            <a:ext cx="8229600" cy="479712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1800" dirty="0"/>
          </a:p>
        </p:txBody>
      </p:sp>
      <p:sp>
        <p:nvSpPr>
          <p:cNvPr id="16" name="Zástupný symbol pro obsah 2"/>
          <p:cNvSpPr txBox="1">
            <a:spLocks/>
          </p:cNvSpPr>
          <p:nvPr/>
        </p:nvSpPr>
        <p:spPr>
          <a:xfrm>
            <a:off x="355005" y="1412775"/>
            <a:ext cx="8229600" cy="50176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000" dirty="0" smtClean="0"/>
              <a:t>    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91515" y="2078497"/>
            <a:ext cx="831132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4"/>
              </a:rPr>
              <a:t>http://office.microsoft.com/</a:t>
            </a:r>
            <a:r>
              <a:rPr lang="cs-CZ" dirty="0" err="1">
                <a:hlinkClick r:id="rId4"/>
              </a:rPr>
              <a:t>cs-cz</a:t>
            </a:r>
            <a:r>
              <a:rPr lang="cs-CZ" dirty="0">
                <a:hlinkClick r:id="rId4"/>
              </a:rPr>
              <a:t>/</a:t>
            </a:r>
            <a:r>
              <a:rPr lang="cs-CZ" dirty="0" err="1">
                <a:hlinkClick r:id="rId4"/>
              </a:rPr>
              <a:t>images</a:t>
            </a:r>
            <a:r>
              <a:rPr lang="cs-CZ" dirty="0">
                <a:hlinkClick r:id="rId4"/>
              </a:rPr>
              <a:t>/</a:t>
            </a:r>
            <a:r>
              <a:rPr lang="cs-CZ" dirty="0" err="1">
                <a:hlinkClick r:id="rId4"/>
              </a:rPr>
              <a:t>results.aspx?ex</a:t>
            </a:r>
            <a:r>
              <a:rPr lang="cs-CZ" dirty="0">
                <a:hlinkClick r:id="rId4"/>
              </a:rPr>
              <a:t>=2&amp;qu=práce s počítačem#ai:MP900178369|mt:0|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174855" y="1748080"/>
            <a:ext cx="85119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5"/>
              </a:rPr>
              <a:t>http://www.cesbrod.cz/media/obrazky/stolfotbal.jpg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191515" y="2721853"/>
            <a:ext cx="799141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www.hnmilos.ic.cz/gallery/baz/kveten/IMG_0004.JPG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174855" y="3179412"/>
            <a:ext cx="832497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www.kajdosandmajdos.estranky.cz/clanky/hudebni-nastroje.html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224954" y="4031854"/>
            <a:ext cx="505090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8"/>
              </a:rPr>
              <a:t>http://www.kinkalbrass.cz/cs</a:t>
            </a:r>
            <a:r>
              <a:rPr lang="cs-CZ" dirty="0" smtClean="0">
                <a:hlinkClick r:id="rId8"/>
              </a:rPr>
              <a:t>/</a:t>
            </a: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224954" y="4401186"/>
            <a:ext cx="449514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9"/>
              </a:rPr>
              <a:t>http://cs.wikipedia.org/wiki/Akordeon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216312" y="4770518"/>
            <a:ext cx="581915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cs.wikipedia.org/wiki/Fl%C3%A9tna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209522" y="5139850"/>
            <a:ext cx="824345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itchFamily="2" charset="2"/>
              <a:buChar char="v"/>
            </a:pPr>
            <a:r>
              <a:rPr lang="cs-CZ" dirty="0">
                <a:hlinkClick r:id="rId11"/>
              </a:rPr>
              <a:t>http://www.humlmusic.cz/40/bici-nastroje-soupravy/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243057" y="5484162"/>
            <a:ext cx="837553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12"/>
              </a:rPr>
              <a:t>http://www.top-bazar.cz/hudebni-nastroje/klavesove-nastroje/klavir-69220/</a:t>
            </a: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285686" y="5950822"/>
            <a:ext cx="598304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13"/>
              </a:rPr>
              <a:t>http://im.sport.cz/356/123566-article-x0odb.jpg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9335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Použité  zdroje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6333" y="1525399"/>
            <a:ext cx="8503920" cy="4572000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office.microsoft.com/cs-cz/images/results.aspx?qu=ko%C5%A1%C3%ADkov%C3%A1&amp;ctt=1#ai:MP900409374|mt:0|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16856" y="2492896"/>
            <a:ext cx="820891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3"/>
              </a:rPr>
              <a:t>http://office.microsoft.com/cs-cz/images/results.aspx?qu=plav%C3%A1n%C3%AD&amp;ctt=1#ai:MP900406526|mt:0|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52860" y="3488234"/>
            <a:ext cx="813690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4"/>
              </a:rPr>
              <a:t>http://office.microsoft.com/cs-cz/images/results.aspx?qu=volejbal&amp;ctt=1#ai:MP900422740|mt:0|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55240" y="4134565"/>
            <a:ext cx="833129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5"/>
              </a:rPr>
              <a:t>http://www.e-sport.cz/rs/search.php?rstema=10&amp;rstext=all-phpRS-all&amp;rsvelikost=sab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45173" y="4729878"/>
            <a:ext cx="829258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 smtClean="0">
                <a:hlinkClick r:id="rId6"/>
              </a:rPr>
              <a:t>http://www.mojebetynka.cz/dite-je-na-svete/pece-a-vychova-ditete/koleckove-brusle-jsou-pro-celou-rodinu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37928" y="5376209"/>
            <a:ext cx="806489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7"/>
              </a:rPr>
              <a:t>http://office.microsoft.com/</a:t>
            </a:r>
            <a:r>
              <a:rPr lang="cs-CZ" dirty="0" err="1">
                <a:hlinkClick r:id="rId7"/>
              </a:rPr>
              <a:t>cs-cz</a:t>
            </a:r>
            <a:r>
              <a:rPr lang="cs-CZ" dirty="0">
                <a:hlinkClick r:id="rId7"/>
              </a:rPr>
              <a:t>/</a:t>
            </a:r>
            <a:r>
              <a:rPr lang="cs-CZ" dirty="0" err="1">
                <a:hlinkClick r:id="rId7"/>
              </a:rPr>
              <a:t>images</a:t>
            </a:r>
            <a:r>
              <a:rPr lang="cs-CZ" dirty="0">
                <a:hlinkClick r:id="rId7"/>
              </a:rPr>
              <a:t>/</a:t>
            </a:r>
            <a:r>
              <a:rPr lang="cs-CZ" dirty="0" err="1">
                <a:hlinkClick r:id="rId7"/>
              </a:rPr>
              <a:t>results.aspx?ex</a:t>
            </a:r>
            <a:r>
              <a:rPr lang="cs-CZ" dirty="0">
                <a:hlinkClick r:id="rId7"/>
              </a:rPr>
              <a:t>=2&amp;qu=jízda na koni#ai:MP900316845|mt:0|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1907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>
                <a:solidFill>
                  <a:srgbClr val="FF0000"/>
                </a:solidFill>
              </a:rPr>
              <a:t>Použité zdroje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800" dirty="0">
                <a:hlinkClick r:id="rId2"/>
              </a:rPr>
              <a:t>http://office.microsoft.com/cs-cz/images/results.aspx?ex=2&amp;qu=fotbal#ai:MP900149025|mt:0|</a:t>
            </a:r>
            <a:endParaRPr lang="cs-CZ" sz="1800" dirty="0"/>
          </a:p>
        </p:txBody>
      </p:sp>
      <p:sp>
        <p:nvSpPr>
          <p:cNvPr id="4" name="Obdélník 3"/>
          <p:cNvSpPr/>
          <p:nvPr/>
        </p:nvSpPr>
        <p:spPr>
          <a:xfrm>
            <a:off x="379029" y="4544452"/>
            <a:ext cx="813690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3"/>
              </a:rPr>
              <a:t>http://i.idnes.cz/09/103/gal/MBB2ea4a8_znamky.jpg          známky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13310" y="2557175"/>
            <a:ext cx="75608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4"/>
              </a:rPr>
              <a:t>http://riad.usk.pk.edu.pl/~zslusar/photos/hobby1.jpg</a:t>
            </a:r>
            <a:r>
              <a:rPr lang="cs-CZ" dirty="0"/>
              <a:t>          </a:t>
            </a:r>
          </a:p>
        </p:txBody>
      </p:sp>
      <p:sp>
        <p:nvSpPr>
          <p:cNvPr id="6" name="Obdélník 5"/>
          <p:cNvSpPr/>
          <p:nvPr/>
        </p:nvSpPr>
        <p:spPr>
          <a:xfrm>
            <a:off x="396197" y="4913784"/>
            <a:ext cx="806630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www.hobbystock.jp/item/goods_img/HSO-GCF-00000008.0.jpg</a:t>
            </a: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23778" y="3538832"/>
            <a:ext cx="816275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www.i-creative.cz/wp-content/uploads/2007/08/hudebni-nastroje-2.thumbnail.jpg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15049" y="5283116"/>
            <a:ext cx="821032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7"/>
              </a:rPr>
              <a:t>http://www.guitarcentre.cz/kytary/teller-guitars/produkt-sopranova-kytara/obr/?foto=1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313310" y="2160014"/>
            <a:ext cx="838756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www.hollandsportenspel.nl/contents/media/t_hobby%20set.jpg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379029" y="4185163"/>
            <a:ext cx="448922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top-shopik.blog.cz/1108</a:t>
            </a:r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323778" y="2934601"/>
            <a:ext cx="787264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10"/>
              </a:rPr>
              <a:t>http://office.microsoft.com/cs-cz/images/results.aspx?ex=2&amp;qu=tanec dětí#ai:MP900431119|mt:0|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2369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Použité  zdroje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800" dirty="0">
                <a:hlinkClick r:id="rId2"/>
              </a:rPr>
              <a:t>http://office.microsoft.com/</a:t>
            </a:r>
            <a:r>
              <a:rPr lang="cs-CZ" sz="1800" dirty="0" err="1">
                <a:hlinkClick r:id="rId2"/>
              </a:rPr>
              <a:t>cs-cz</a:t>
            </a:r>
            <a:r>
              <a:rPr lang="cs-CZ" sz="1800" dirty="0">
                <a:hlinkClick r:id="rId2"/>
              </a:rPr>
              <a:t>/</a:t>
            </a:r>
            <a:r>
              <a:rPr lang="cs-CZ" sz="1800" dirty="0" err="1">
                <a:hlinkClick r:id="rId2"/>
              </a:rPr>
              <a:t>images</a:t>
            </a:r>
            <a:r>
              <a:rPr lang="cs-CZ" sz="1800" dirty="0">
                <a:hlinkClick r:id="rId2"/>
              </a:rPr>
              <a:t>/</a:t>
            </a:r>
            <a:r>
              <a:rPr lang="cs-CZ" sz="1800" dirty="0" err="1">
                <a:hlinkClick r:id="rId2"/>
              </a:rPr>
              <a:t>results.aspx?ex</a:t>
            </a:r>
            <a:r>
              <a:rPr lang="cs-CZ" sz="1800" dirty="0">
                <a:hlinkClick r:id="rId2"/>
              </a:rPr>
              <a:t>=2&amp;qu=lyžování#ai:MP900399861|mt:0|</a:t>
            </a:r>
            <a:endParaRPr lang="cs-CZ" sz="1800" dirty="0"/>
          </a:p>
        </p:txBody>
      </p:sp>
      <p:sp>
        <p:nvSpPr>
          <p:cNvPr id="4" name="Obdélník 3"/>
          <p:cNvSpPr/>
          <p:nvPr/>
        </p:nvSpPr>
        <p:spPr>
          <a:xfrm>
            <a:off x="323528" y="2122662"/>
            <a:ext cx="813690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3"/>
              </a:rPr>
              <a:t>http://www.zajmovekrouzky.cz/nabor/tanecni-krouzek/brno-mesto/orientalni-tance-pro-deti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23528" y="2708920"/>
            <a:ext cx="75608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4"/>
              </a:rPr>
              <a:t>http://www.howstuffworks.com/soccer.htm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8492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1323</TotalTime>
  <Words>1162</Words>
  <Application>Microsoft Office PowerPoint</Application>
  <PresentationFormat>Předvádění na obrazovce (4:3)</PresentationFormat>
  <Paragraphs>339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Administrativní</vt:lpstr>
      <vt:lpstr>Prezentace aplikace PowerPoint</vt:lpstr>
      <vt:lpstr>Prezentace aplikace PowerPoint</vt:lpstr>
      <vt:lpstr>Free time</vt:lpstr>
      <vt:lpstr> What do you do in your free time ?</vt:lpstr>
      <vt:lpstr>What do you do in your free time ?</vt:lpstr>
      <vt:lpstr>What do you do in your free time ?</vt:lpstr>
      <vt:lpstr>Guess. What hobby is this ? </vt:lpstr>
      <vt:lpstr>Instrument    maze</vt:lpstr>
      <vt:lpstr>What instruments do they play ?   Now complete the sentences</vt:lpstr>
      <vt:lpstr>Is it true or false ?</vt:lpstr>
      <vt:lpstr>Prezentace aplikace PowerPoint</vt:lpstr>
      <vt:lpstr>Prezentace aplikace PowerPoint</vt:lpstr>
      <vt:lpstr>My favourite things – My collection</vt:lpstr>
      <vt:lpstr>Answer these questions </vt:lpstr>
      <vt:lpstr>Answer these questions </vt:lpstr>
      <vt:lpstr>What are these words ?</vt:lpstr>
      <vt:lpstr>Answer these questions</vt:lpstr>
      <vt:lpstr>Try again. What do these people like  doing ? </vt:lpstr>
      <vt:lpstr>Try again. What do these people like ? Check.</vt:lpstr>
      <vt:lpstr>Použité zdroje  </vt:lpstr>
      <vt:lpstr>Použité  zdroje</vt:lpstr>
      <vt:lpstr>Použité zdroje </vt:lpstr>
      <vt:lpstr>Použité 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JZ</dc:creator>
  <cp:lastModifiedBy>JZ</cp:lastModifiedBy>
  <cp:revision>131</cp:revision>
  <dcterms:modified xsi:type="dcterms:W3CDTF">2012-06-07T20:32:10Z</dcterms:modified>
</cp:coreProperties>
</file>