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0263" autoAdjust="0"/>
  </p:normalViewPr>
  <p:slideViewPr>
    <p:cSldViewPr>
      <p:cViewPr varScale="1">
        <p:scale>
          <a:sx n="55" d="100"/>
          <a:sy n="55" d="100"/>
        </p:scale>
        <p:origin x="-17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4099792"/>
              </p:ext>
            </p:extLst>
          </p:nvPr>
        </p:nvGraphicFramePr>
        <p:xfrm>
          <a:off x="1665288" y="2414588"/>
          <a:ext cx="5813425" cy="2826602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VY_62_INOVACE_6023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Obchodování v Čechách na přelomu letopočtu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Raný středověk (Čechy v době  knížecí)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Tuto prezentaci  je vhodné zařadit do opakování učiva o utváření  feudální společnosti, a to do doby knížecí před rok 1212.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učí chápat změny politické, hospodářské, sociální a kulturní. Seznámí se s  utvářením českého státu a jeho významem ve střední Evropě.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 flipH="1" flipV="1">
            <a:off x="14653120" y="21575016"/>
            <a:ext cx="530345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 flipV="1">
            <a:off x="381000" y="12357992"/>
            <a:ext cx="8439472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Výměnný obchod probíhal až do pozdní doby bronzové = doba halštatská</a:t>
            </a:r>
          </a:p>
          <a:p>
            <a:r>
              <a:rPr lang="cs-CZ" dirty="0" smtClean="0"/>
              <a:t>700 – 400 př. n. l.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3212135"/>
            <a:ext cx="5112567" cy="3389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08670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Doba keltská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Keltové</a:t>
            </a:r>
            <a:r>
              <a:rPr lang="cs-CZ" dirty="0" smtClean="0"/>
              <a:t> se na naše území rozšířili ve 4. a 5. století př. n. l.</a:t>
            </a:r>
          </a:p>
          <a:p>
            <a:r>
              <a:rPr lang="cs-CZ" dirty="0" smtClean="0"/>
              <a:t>Z 1. století př. n. l. známe jejich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stříbrné a zlaté </a:t>
            </a:r>
            <a:r>
              <a:rPr lang="cs-CZ" dirty="0" smtClean="0"/>
              <a:t>mince 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statéry.</a:t>
            </a:r>
          </a:p>
          <a:p>
            <a:r>
              <a:rPr lang="cs-CZ" dirty="0" smtClean="0"/>
              <a:t>Český název pro ně byl – </a:t>
            </a:r>
            <a:r>
              <a:rPr lang="cs-CZ" b="1" dirty="0" smtClean="0">
                <a:solidFill>
                  <a:srgbClr val="002060"/>
                </a:solidFill>
              </a:rPr>
              <a:t>duhovky.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008" y="4365104"/>
            <a:ext cx="285750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438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686800" cy="2880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Ibrahím </a:t>
            </a:r>
            <a:r>
              <a:rPr lang="cs-CZ" dirty="0" err="1" smtClean="0">
                <a:solidFill>
                  <a:srgbClr val="002060"/>
                </a:solidFill>
              </a:rPr>
              <a:t>íbn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jákúb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španělský kupec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V 10. století </a:t>
            </a:r>
            <a:r>
              <a:rPr lang="cs-CZ" dirty="0" smtClean="0"/>
              <a:t>navštívil i </a:t>
            </a:r>
            <a:r>
              <a:rPr lang="cs-CZ" b="1" dirty="0" smtClean="0"/>
              <a:t>Prahu</a:t>
            </a:r>
          </a:p>
          <a:p>
            <a:r>
              <a:rPr lang="cs-CZ" dirty="0" smtClean="0"/>
              <a:t>Ve svém </a:t>
            </a:r>
            <a:r>
              <a:rPr lang="cs-CZ" b="1" dirty="0" smtClean="0"/>
              <a:t>cestopise</a:t>
            </a:r>
            <a:r>
              <a:rPr lang="cs-CZ" dirty="0" smtClean="0"/>
              <a:t> píše:</a:t>
            </a:r>
          </a:p>
          <a:p>
            <a:r>
              <a:rPr lang="cs-CZ" dirty="0" smtClean="0"/>
              <a:t>„</a:t>
            </a:r>
            <a:r>
              <a:rPr lang="cs-CZ" b="1" dirty="0" smtClean="0"/>
              <a:t>V zemi </a:t>
            </a:r>
            <a:r>
              <a:rPr lang="cs-CZ" b="1" dirty="0" err="1" smtClean="0"/>
              <a:t>Bújima</a:t>
            </a:r>
            <a:r>
              <a:rPr lang="cs-CZ" b="1" dirty="0" smtClean="0"/>
              <a:t> </a:t>
            </a:r>
            <a:r>
              <a:rPr lang="cs-CZ" dirty="0" smtClean="0"/>
              <a:t>zhotovují se též </a:t>
            </a:r>
            <a:r>
              <a:rPr lang="cs-CZ" b="1" dirty="0" smtClean="0"/>
              <a:t>lehké šátečky </a:t>
            </a:r>
            <a:r>
              <a:rPr lang="cs-CZ" dirty="0" smtClean="0"/>
              <a:t>z tenké tkaniny v podobě síťky, které neslouží k ničemu.</a:t>
            </a:r>
          </a:p>
          <a:p>
            <a:pPr marL="0" indent="0">
              <a:buNone/>
            </a:pPr>
            <a:r>
              <a:rPr lang="cs-CZ" dirty="0" smtClean="0"/>
              <a:t>   Cena těchto je u nich stálá: 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10 šátků za 1 </a:t>
            </a:r>
            <a:r>
              <a:rPr lang="cs-CZ" b="1" dirty="0" err="1" smtClean="0">
                <a:solidFill>
                  <a:srgbClr val="002060"/>
                </a:solidFill>
              </a:rPr>
              <a:t>kírát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   Jimi obchodují a provádějí směnu mezi sebou.“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050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Pozn.:</a:t>
            </a:r>
          </a:p>
          <a:p>
            <a:pPr marL="0" indent="0">
              <a:buNone/>
            </a:pPr>
            <a:r>
              <a:rPr lang="cs-CZ" dirty="0" err="1" smtClean="0"/>
              <a:t>Kírát</a:t>
            </a:r>
            <a:r>
              <a:rPr lang="cs-CZ" dirty="0" smtClean="0"/>
              <a:t> byla drobná mince užívaná na Pyrenejském poloostrově.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Zjistěte,</a:t>
            </a:r>
            <a:r>
              <a:rPr lang="cs-CZ" dirty="0" smtClean="0"/>
              <a:t> z jaké </a:t>
            </a:r>
            <a:r>
              <a:rPr lang="cs-CZ" b="1" dirty="0" smtClean="0"/>
              <a:t>látky byly šátečky</a:t>
            </a:r>
            <a:r>
              <a:rPr lang="cs-CZ" dirty="0" smtClean="0"/>
              <a:t>, o nichž cestovatel píše.</a:t>
            </a:r>
          </a:p>
          <a:p>
            <a:pPr marL="0" indent="0">
              <a:buNone/>
            </a:pPr>
            <a:r>
              <a:rPr lang="cs-CZ" dirty="0" smtClean="0"/>
              <a:t>Jak tedy mohlo vzniknout </a:t>
            </a:r>
            <a:r>
              <a:rPr lang="cs-CZ" b="1" dirty="0" smtClean="0"/>
              <a:t>slovo platit?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8748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Šátečky byly z jemného plátna, tj. lněná látka.</a:t>
            </a:r>
          </a:p>
          <a:p>
            <a:r>
              <a:rPr lang="cs-CZ" dirty="0" smtClean="0"/>
              <a:t>Slovo platit                           plátno.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987824" y="2276872"/>
            <a:ext cx="194421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509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 České mince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Začal je razit přemyslovský kníže Boleslav I.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Stříbrné mince - denáry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59"/>
            <a:ext cx="2286142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021288"/>
            <a:ext cx="5353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Své denáry měli i Slavníkovci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241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5034" y="14847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http://cs.wikipedia.org/wiki/Duhovka_%28platidlo%29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65034" y="3284984"/>
            <a:ext cx="4792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http://cs.wikipedia.org/wiki/Doba_hal%C5%A1tatsk%C3%A1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65034" y="2492896"/>
            <a:ext cx="4084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</a:t>
            </a:r>
            <a:r>
              <a:rPr lang="cs-CZ" dirty="0" smtClean="0"/>
              <a:t>/ Boleslav I</a:t>
            </a:r>
            <a:r>
              <a:rPr lang="cs-CZ" dirty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65034" y="4725144"/>
            <a:ext cx="66653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VÁLKOVÁ, Veronika</a:t>
            </a:r>
            <a:r>
              <a:rPr lang="cs-CZ" i="1" dirty="0" smtClean="0"/>
              <a:t>. Dějepis 7 pro ZŠ (středověk a raný novověk).</a:t>
            </a:r>
          </a:p>
          <a:p>
            <a:r>
              <a:rPr lang="cs-CZ" dirty="0" smtClean="0"/>
              <a:t>1.vydání Praha: SPN – pedagogické nakladatelství, a. s., 2007</a:t>
            </a:r>
          </a:p>
          <a:p>
            <a:r>
              <a:rPr lang="cs-CZ" dirty="0" smtClean="0"/>
              <a:t>ISBN 80-85572 -68-0.s. 57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66865" y="915178"/>
            <a:ext cx="1055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0343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1206</TotalTime>
  <Words>347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pravěk</vt:lpstr>
      <vt:lpstr>Doba keltská</vt:lpstr>
      <vt:lpstr>Ibrahím íbn jákúb  španělský kupec</vt:lpstr>
      <vt:lpstr>Úkol:</vt:lpstr>
      <vt:lpstr>Řešení:</vt:lpstr>
      <vt:lpstr>1. České mince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143</cp:revision>
  <dcterms:created xsi:type="dcterms:W3CDTF">2011-11-10T09:46:05Z</dcterms:created>
  <dcterms:modified xsi:type="dcterms:W3CDTF">2012-03-22T11:20:23Z</dcterms:modified>
</cp:coreProperties>
</file>