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0263" autoAdjust="0"/>
  </p:normalViewPr>
  <p:slideViewPr>
    <p:cSldViewPr>
      <p:cViewPr varScale="1">
        <p:scale>
          <a:sx n="55" d="100"/>
          <a:sy n="55" d="100"/>
        </p:scale>
        <p:origin x="-17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7513400"/>
              </p:ext>
            </p:extLst>
          </p:nvPr>
        </p:nvGraphicFramePr>
        <p:xfrm>
          <a:off x="1665288" y="2414588"/>
          <a:ext cx="5813425" cy="300380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VY_62_INOVACE_6024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Hospodářství v českých zemích v době  německé okupace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ČSR za 2. světové války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1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Tuto prezentaci  je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vhodné  zařadit k učivu o hospodářských poměrech za  2. světové války.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6">
                            <a:lumMod val="10000"/>
                          </a:schemeClr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hledá souvislosti mezi nepříznivým stavem ekonomiky a tendencí  řešit problémy extrémními způsoby.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 flipH="1" flipV="1">
            <a:off x="14653120" y="21575016"/>
            <a:ext cx="530345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 flipV="1">
            <a:off x="381000" y="12357992"/>
            <a:ext cx="8439472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Hospodářství v českých zemích v době německé okupace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6813360" y="5373216"/>
            <a:ext cx="216024" cy="360040"/>
          </a:xfrm>
        </p:spPr>
        <p:txBody>
          <a:bodyPr>
            <a:normAutofit fontScale="85000" lnSpcReduction="20000"/>
          </a:bodyPr>
          <a:lstStyle/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56792"/>
            <a:ext cx="6264696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8252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Průmysl v protektorátu 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b="1" dirty="0" err="1" smtClean="0"/>
              <a:t>čechy</a:t>
            </a:r>
            <a:r>
              <a:rPr lang="cs-CZ" b="1" dirty="0" smtClean="0"/>
              <a:t> a </a:t>
            </a:r>
            <a:r>
              <a:rPr lang="cs-CZ" b="1" dirty="0" err="1" smtClean="0"/>
              <a:t>morava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Zavedena </a:t>
            </a:r>
            <a:r>
              <a:rPr lang="cs-CZ" b="1" dirty="0" smtClean="0"/>
              <a:t>tzv. nucená správa </a:t>
            </a:r>
            <a:r>
              <a:rPr lang="cs-CZ" dirty="0" smtClean="0"/>
              <a:t>podniků</a:t>
            </a:r>
          </a:p>
          <a:p>
            <a:r>
              <a:rPr lang="cs-CZ" dirty="0" smtClean="0"/>
              <a:t>Nacisté </a:t>
            </a:r>
            <a:r>
              <a:rPr lang="cs-CZ" b="1" dirty="0" smtClean="0"/>
              <a:t>kontrolovali hlavně zbrojní výrobu </a:t>
            </a:r>
            <a:r>
              <a:rPr lang="cs-CZ" dirty="0" smtClean="0"/>
              <a:t>(Škodovka, brněnská Zbrojovka, Vítkovické železárny)</a:t>
            </a:r>
          </a:p>
          <a:p>
            <a:r>
              <a:rPr lang="cs-CZ" dirty="0" smtClean="0"/>
              <a:t>Shromažďování zvonů pro válečné účely: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4365104"/>
            <a:ext cx="209550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3400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Povinné dodávky masa a jiných zemědělských produktů</a:t>
            </a:r>
          </a:p>
          <a:p>
            <a:endParaRPr lang="cs-CZ" dirty="0"/>
          </a:p>
          <a:p>
            <a:r>
              <a:rPr lang="cs-CZ" dirty="0" smtClean="0"/>
              <a:t>Přísné kontroly zemědělců zvláštními orgány</a:t>
            </a:r>
          </a:p>
          <a:p>
            <a:endParaRPr lang="cs-CZ" dirty="0"/>
          </a:p>
          <a:p>
            <a:r>
              <a:rPr lang="cs-CZ" dirty="0" smtClean="0"/>
              <a:t>Za tzv. černý obchod následovaly přísné tresty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989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Bankovnictví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b="1" dirty="0" smtClean="0"/>
              <a:t>Kurs marky a koruny </a:t>
            </a:r>
            <a:r>
              <a:rPr lang="cs-CZ" dirty="0" smtClean="0"/>
              <a:t>byl stanoven v poměru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1 : 10 </a:t>
            </a:r>
            <a:r>
              <a:rPr lang="cs-CZ" dirty="0" smtClean="0"/>
              <a:t>(ve skutečnosti byl 1 : 6 až 7).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- Banky a pojišťovny byly pod přímým </a:t>
            </a:r>
            <a:r>
              <a:rPr lang="cs-CZ" b="1" dirty="0" smtClean="0"/>
              <a:t>vlivem</a:t>
            </a:r>
            <a:r>
              <a:rPr lang="cs-CZ" dirty="0" smtClean="0"/>
              <a:t> </a:t>
            </a:r>
            <a:r>
              <a:rPr lang="cs-CZ" b="1" dirty="0" smtClean="0"/>
              <a:t>Německa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Různými machinacemi byli </a:t>
            </a:r>
            <a:r>
              <a:rPr lang="cs-CZ" b="1" dirty="0" smtClean="0"/>
              <a:t>Češi připraveni o </a:t>
            </a:r>
          </a:p>
          <a:p>
            <a:pPr marL="0" indent="0">
              <a:buNone/>
            </a:pPr>
            <a:r>
              <a:rPr lang="cs-CZ" b="1" dirty="0" smtClean="0"/>
              <a:t>43 tun ryzího měnového zlata.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97859"/>
            <a:ext cx="2880320" cy="1363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0673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Potravinové lístky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Běžný </a:t>
            </a:r>
            <a:r>
              <a:rPr lang="cs-CZ" b="1" dirty="0" smtClean="0"/>
              <a:t>spotřebitel</a:t>
            </a:r>
            <a:r>
              <a:rPr lang="cs-CZ" dirty="0" smtClean="0"/>
              <a:t> mohl</a:t>
            </a:r>
          </a:p>
          <a:p>
            <a:pPr marL="0" indent="0">
              <a:buNone/>
            </a:pPr>
            <a:r>
              <a:rPr lang="cs-CZ" b="1" dirty="0" smtClean="0"/>
              <a:t>za týden </a:t>
            </a:r>
            <a:r>
              <a:rPr lang="cs-CZ" dirty="0" smtClean="0"/>
              <a:t>odebrat:</a:t>
            </a:r>
          </a:p>
          <a:p>
            <a:pPr marL="0" indent="0">
              <a:buNone/>
            </a:pPr>
            <a:r>
              <a:rPr lang="cs-CZ" dirty="0" smtClean="0"/>
              <a:t>2 900g chleba              </a:t>
            </a:r>
            <a:r>
              <a:rPr lang="cs-CZ" b="1" dirty="0" smtClean="0"/>
              <a:t>šatenky</a:t>
            </a:r>
            <a:r>
              <a:rPr lang="cs-CZ" dirty="0" smtClean="0"/>
              <a:t> na textil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900g mouky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500g masa</a:t>
            </a:r>
          </a:p>
          <a:p>
            <a:pPr marL="0" indent="0">
              <a:buNone/>
            </a:pPr>
            <a:r>
              <a:rPr lang="cs-CZ" dirty="0" smtClean="0"/>
              <a:t>    210g tuku                  </a:t>
            </a:r>
            <a:r>
              <a:rPr lang="cs-CZ" b="1" dirty="0" smtClean="0"/>
              <a:t>poukázky </a:t>
            </a:r>
            <a:r>
              <a:rPr lang="cs-CZ" b="1" dirty="0"/>
              <a:t>na boty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2l mléka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Pozn.: s růstem problémů na frontě se příděly snižovaly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20689"/>
            <a:ext cx="3456384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5799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Zjisti na PC (Hospodářské dějiny Československa) jaké </a:t>
            </a:r>
            <a:r>
              <a:rPr lang="cs-CZ" b="1" dirty="0" smtClean="0"/>
              <a:t>oběživo</a:t>
            </a:r>
            <a:r>
              <a:rPr lang="cs-CZ" dirty="0" smtClean="0"/>
              <a:t> bylo používané </a:t>
            </a:r>
            <a:r>
              <a:rPr lang="cs-CZ" b="1" dirty="0" smtClean="0"/>
              <a:t>na území obnoveného Československa po květnu 1945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19742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Protektorátní koruna</a:t>
            </a:r>
          </a:p>
          <a:p>
            <a:r>
              <a:rPr lang="cs-CZ" dirty="0" smtClean="0"/>
              <a:t>Německá marka</a:t>
            </a:r>
          </a:p>
          <a:p>
            <a:r>
              <a:rPr lang="cs-CZ" dirty="0" smtClean="0"/>
              <a:t>Slovenská koruna</a:t>
            </a:r>
          </a:p>
          <a:p>
            <a:r>
              <a:rPr lang="cs-CZ" dirty="0" err="1" smtClean="0"/>
              <a:t>Pengö</a:t>
            </a:r>
            <a:r>
              <a:rPr lang="cs-CZ" dirty="0" smtClean="0"/>
              <a:t> (maďarské)</a:t>
            </a:r>
          </a:p>
          <a:p>
            <a:r>
              <a:rPr lang="cs-CZ" dirty="0" smtClean="0"/>
              <a:t>Korunové poukázky (Sověti)</a:t>
            </a:r>
          </a:p>
          <a:p>
            <a:r>
              <a:rPr lang="cs-CZ" dirty="0" smtClean="0"/>
              <a:t>Spojenecké markové poukázky (Američani)</a:t>
            </a:r>
          </a:p>
          <a:p>
            <a:r>
              <a:rPr lang="cs-CZ" dirty="0" smtClean="0"/>
              <a:t>Prvorepublikové bankovky a mince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8754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Měnová reforma  1. 11 1945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Všechny bankovky byly vyměněny v poměru 1 :1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 nové československé státovky vytištěné v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Anglii.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303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http://cs.wikipedia.org/wiki/Protektor%C3%A1t_%C4%8Cechy_a_Morava</a:t>
            </a:r>
          </a:p>
        </p:txBody>
      </p:sp>
    </p:spTree>
    <p:extLst>
      <p:ext uri="{BB962C8B-B14F-4D97-AF65-F5344CB8AC3E}">
        <p14:creationId xmlns:p14="http://schemas.microsoft.com/office/powerpoint/2010/main" val="2624915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1291</TotalTime>
  <Words>305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Hospodářství v českých zemích v době německé okupace</vt:lpstr>
      <vt:lpstr>Průmysl v protektorátu   čechy a morava</vt:lpstr>
      <vt:lpstr>zemědělství</vt:lpstr>
      <vt:lpstr>Bankovnictví</vt:lpstr>
      <vt:lpstr>Potravinové lístky </vt:lpstr>
      <vt:lpstr>Úkol:</vt:lpstr>
      <vt:lpstr>Řešení:</vt:lpstr>
      <vt:lpstr>Měnová reforma  1. 11 1945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155</cp:revision>
  <dcterms:created xsi:type="dcterms:W3CDTF">2011-11-10T09:46:05Z</dcterms:created>
  <dcterms:modified xsi:type="dcterms:W3CDTF">2012-03-27T10:54:54Z</dcterms:modified>
</cp:coreProperties>
</file>