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0" r:id="rId4"/>
    <p:sldId id="271" r:id="rId5"/>
    <p:sldId id="272" r:id="rId6"/>
    <p:sldId id="273" r:id="rId7"/>
    <p:sldId id="274" r:id="rId8"/>
    <p:sldId id="268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0F72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3_5" csCatId="accent3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04_ PŘÍRODOVĚDA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PLAZI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56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754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2575" custScaleY="63020" custLinFactY="25535" custLinFactNeighborX="577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E253312-60FF-4A99-BB42-697451C3FFE2}" type="doc">
      <dgm:prSet loTypeId="urn:microsoft.com/office/officeart/2005/8/layout/vList4" loCatId="list" qsTypeId="urn:microsoft.com/office/officeart/2005/8/quickstyle/simple1" qsCatId="simple" csTypeId="urn:microsoft.com/office/officeart/2005/8/colors/accent4_3" csCatId="accent4" phldr="1"/>
      <dgm:spPr/>
      <dgm:t>
        <a:bodyPr/>
        <a:lstStyle/>
        <a:p>
          <a:endParaRPr lang="cs-CZ"/>
        </a:p>
      </dgm:t>
    </dgm:pt>
    <dgm:pt modelId="{195F8588-AFD0-4288-ABAC-58B3D0C9D9E6}">
      <dgm:prSet phldrT="[Text]"/>
      <dgm:spPr/>
      <dgm:t>
        <a:bodyPr/>
        <a:lstStyle/>
        <a:p>
          <a:r>
            <a:rPr lang="cs-CZ" dirty="0" smtClean="0"/>
            <a:t>  </a:t>
          </a:r>
          <a:r>
            <a:rPr lang="cs-CZ" b="1" dirty="0" smtClean="0"/>
            <a:t>Obývám lesy s vlhkou půdou, ale také zahrady a parky.</a:t>
          </a:r>
          <a:endParaRPr lang="cs-CZ" b="1" dirty="0"/>
        </a:p>
      </dgm:t>
    </dgm:pt>
    <dgm:pt modelId="{196379DF-2B77-4FF5-B548-A78940767DCA}" type="parTrans" cxnId="{C8FA67DD-A905-4B46-9C64-E159CA09A76E}">
      <dgm:prSet/>
      <dgm:spPr/>
      <dgm:t>
        <a:bodyPr/>
        <a:lstStyle/>
        <a:p>
          <a:endParaRPr lang="cs-CZ"/>
        </a:p>
      </dgm:t>
    </dgm:pt>
    <dgm:pt modelId="{7B740E45-A87C-4877-BC45-20430A69EFD1}" type="sibTrans" cxnId="{C8FA67DD-A905-4B46-9C64-E159CA09A76E}">
      <dgm:prSet/>
      <dgm:spPr/>
      <dgm:t>
        <a:bodyPr/>
        <a:lstStyle/>
        <a:p>
          <a:endParaRPr lang="cs-CZ"/>
        </a:p>
      </dgm:t>
    </dgm:pt>
    <dgm:pt modelId="{524B3FF5-A150-4A95-AB84-3CA54518ED06}">
      <dgm:prSet phldrT="[Text]"/>
      <dgm:spPr/>
      <dgm:t>
        <a:bodyPr/>
        <a:lstStyle/>
        <a:p>
          <a:r>
            <a:rPr lang="cs-CZ" b="1" dirty="0" smtClean="0"/>
            <a:t>Živím se měkkýši, žížalami a hmyzem. Jsem ještěr.</a:t>
          </a:r>
          <a:endParaRPr lang="cs-CZ" b="1" dirty="0"/>
        </a:p>
      </dgm:t>
    </dgm:pt>
    <dgm:pt modelId="{0D76B5B8-1690-4017-8376-D6A3785D18FC}" type="parTrans" cxnId="{13002A6A-1BC4-4465-A733-AE0ED720F52C}">
      <dgm:prSet/>
      <dgm:spPr/>
      <dgm:t>
        <a:bodyPr/>
        <a:lstStyle/>
        <a:p>
          <a:endParaRPr lang="cs-CZ"/>
        </a:p>
      </dgm:t>
    </dgm:pt>
    <dgm:pt modelId="{66D96ADC-1AB7-4A7E-8BD7-69D01E9D57F0}" type="sibTrans" cxnId="{13002A6A-1BC4-4465-A733-AE0ED720F52C}">
      <dgm:prSet/>
      <dgm:spPr/>
      <dgm:t>
        <a:bodyPr/>
        <a:lstStyle/>
        <a:p>
          <a:endParaRPr lang="cs-CZ"/>
        </a:p>
      </dgm:t>
    </dgm:pt>
    <dgm:pt modelId="{7D2E4681-6C0C-44CC-9AFA-2E5D90ACB4E0}">
      <dgm:prSet phldrT="[Text]"/>
      <dgm:spPr/>
      <dgm:t>
        <a:bodyPr/>
        <a:lstStyle/>
        <a:p>
          <a:r>
            <a:rPr lang="cs-CZ" b="1" dirty="0" smtClean="0"/>
            <a:t>Lovím nejčastěji po ránu a navečer.  Lidé si mne pletou s hadem.</a:t>
          </a:r>
          <a:endParaRPr lang="cs-CZ" b="1" dirty="0"/>
        </a:p>
      </dgm:t>
    </dgm:pt>
    <dgm:pt modelId="{89BE0B53-BB8E-4ADD-B7F4-AF9F8331BC08}" type="parTrans" cxnId="{45503050-6786-435F-8F89-E1A88F91F60C}">
      <dgm:prSet/>
      <dgm:spPr/>
      <dgm:t>
        <a:bodyPr/>
        <a:lstStyle/>
        <a:p>
          <a:endParaRPr lang="cs-CZ"/>
        </a:p>
      </dgm:t>
    </dgm:pt>
    <dgm:pt modelId="{11AD38F5-1891-4C91-A875-9A5AF3EBAE92}" type="sibTrans" cxnId="{45503050-6786-435F-8F89-E1A88F91F60C}">
      <dgm:prSet/>
      <dgm:spPr/>
      <dgm:t>
        <a:bodyPr/>
        <a:lstStyle/>
        <a:p>
          <a:endParaRPr lang="cs-CZ"/>
        </a:p>
      </dgm:t>
    </dgm:pt>
    <dgm:pt modelId="{1C9FB5BB-580D-42EC-95D1-3019478BD77B}">
      <dgm:prSet phldrT="[Text]"/>
      <dgm:spPr/>
      <dgm:t>
        <a:bodyPr/>
        <a:lstStyle/>
        <a:p>
          <a:r>
            <a:rPr lang="cs-CZ" dirty="0" smtClean="0"/>
            <a:t>  </a:t>
          </a:r>
          <a:r>
            <a:rPr lang="cs-CZ" b="1" dirty="0" smtClean="0"/>
            <a:t>Žiji na okrajích lesů, pasekách i na svazích. Jsem ještěr.</a:t>
          </a:r>
          <a:endParaRPr lang="cs-CZ" dirty="0"/>
        </a:p>
      </dgm:t>
    </dgm:pt>
    <dgm:pt modelId="{A1EB2ADA-13D6-42DA-A308-F047761F6099}" type="parTrans" cxnId="{1E769B3C-3554-4B44-9A2D-B6516BEF384F}">
      <dgm:prSet/>
      <dgm:spPr/>
      <dgm:t>
        <a:bodyPr/>
        <a:lstStyle/>
        <a:p>
          <a:endParaRPr lang="cs-CZ"/>
        </a:p>
      </dgm:t>
    </dgm:pt>
    <dgm:pt modelId="{855B43DA-50AD-4AAB-B82D-93F624AF074B}" type="sibTrans" cxnId="{1E769B3C-3554-4B44-9A2D-B6516BEF384F}">
      <dgm:prSet/>
      <dgm:spPr/>
      <dgm:t>
        <a:bodyPr/>
        <a:lstStyle/>
        <a:p>
          <a:endParaRPr lang="cs-CZ"/>
        </a:p>
      </dgm:t>
    </dgm:pt>
    <dgm:pt modelId="{A0EAE018-2944-4966-8B81-3DED055C64E4}">
      <dgm:prSet phldrT="[Text]"/>
      <dgm:spPr/>
      <dgm:t>
        <a:bodyPr/>
        <a:lstStyle/>
        <a:p>
          <a:r>
            <a:rPr lang="cs-CZ" b="1" dirty="0" smtClean="0"/>
            <a:t>Na jaře vylézám ze svých zimních úkrytů v trhlinách skal.</a:t>
          </a:r>
          <a:endParaRPr lang="cs-CZ" b="1" dirty="0"/>
        </a:p>
      </dgm:t>
    </dgm:pt>
    <dgm:pt modelId="{0E9CCBFF-06BA-49FC-A236-1F44F7789281}" type="parTrans" cxnId="{97901C9E-D072-43AA-9C4D-3BA634124233}">
      <dgm:prSet/>
      <dgm:spPr/>
      <dgm:t>
        <a:bodyPr/>
        <a:lstStyle/>
        <a:p>
          <a:endParaRPr lang="cs-CZ"/>
        </a:p>
      </dgm:t>
    </dgm:pt>
    <dgm:pt modelId="{A2A14308-AFB6-40FA-9F80-196B9E5C636E}" type="sibTrans" cxnId="{97901C9E-D072-43AA-9C4D-3BA634124233}">
      <dgm:prSet/>
      <dgm:spPr/>
      <dgm:t>
        <a:bodyPr/>
        <a:lstStyle/>
        <a:p>
          <a:endParaRPr lang="cs-CZ"/>
        </a:p>
      </dgm:t>
    </dgm:pt>
    <dgm:pt modelId="{438BF925-8E62-4C96-9921-4794CFA7FEDC}">
      <dgm:prSet phldrT="[Text]"/>
      <dgm:spPr/>
      <dgm:t>
        <a:bodyPr/>
        <a:lstStyle/>
        <a:p>
          <a:r>
            <a:rPr lang="cs-CZ" b="1" dirty="0" smtClean="0"/>
            <a:t>Živím se především hmyzem, také pavouky a stonožkami.</a:t>
          </a:r>
          <a:endParaRPr lang="cs-CZ" b="1" dirty="0"/>
        </a:p>
      </dgm:t>
    </dgm:pt>
    <dgm:pt modelId="{2E25AEED-B242-441C-AACA-82511508FCB6}" type="parTrans" cxnId="{541522AC-A236-4AF7-ADEE-F13D735CCFE7}">
      <dgm:prSet/>
      <dgm:spPr/>
      <dgm:t>
        <a:bodyPr/>
        <a:lstStyle/>
        <a:p>
          <a:endParaRPr lang="cs-CZ"/>
        </a:p>
      </dgm:t>
    </dgm:pt>
    <dgm:pt modelId="{F39FB93A-2B15-4CB3-950A-D817661FB3AA}" type="sibTrans" cxnId="{541522AC-A236-4AF7-ADEE-F13D735CCFE7}">
      <dgm:prSet/>
      <dgm:spPr/>
      <dgm:t>
        <a:bodyPr/>
        <a:lstStyle/>
        <a:p>
          <a:endParaRPr lang="cs-CZ"/>
        </a:p>
      </dgm:t>
    </dgm:pt>
    <dgm:pt modelId="{CB9D8524-DEAA-4481-A833-4C53A95437B9}">
      <dgm:prSet phldrT="[Text]"/>
      <dgm:spPr/>
      <dgm:t>
        <a:bodyPr/>
        <a:lstStyle/>
        <a:p>
          <a:r>
            <a:rPr lang="cs-CZ" b="1" dirty="0" smtClean="0"/>
            <a:t>Jsem převážně noční tvor,  přes den se často sluním</a:t>
          </a:r>
          <a:r>
            <a:rPr lang="cs-CZ" b="1" smtClean="0"/>
            <a:t>. </a:t>
          </a:r>
          <a:endParaRPr lang="cs-CZ" b="1" dirty="0"/>
        </a:p>
      </dgm:t>
    </dgm:pt>
    <dgm:pt modelId="{9E666EB9-A410-432C-9E03-074AE2F66ABD}">
      <dgm:prSet phldrT="[Text]"/>
      <dgm:spPr/>
      <dgm:t>
        <a:bodyPr/>
        <a:lstStyle/>
        <a:p>
          <a:r>
            <a:rPr lang="cs-CZ" b="1" dirty="0" smtClean="0"/>
            <a:t>Lovím drobné hlodavce. Svou oběť kousnu nejprve jedovými zuby, potom mrtvého hlodavce spolykám celého. </a:t>
          </a:r>
          <a:endParaRPr lang="cs-CZ" b="1" dirty="0"/>
        </a:p>
      </dgm:t>
    </dgm:pt>
    <dgm:pt modelId="{5A1E3807-19E2-4397-A60A-D81CC6D41ADC}">
      <dgm:prSet phldrT="[Text]"/>
      <dgm:spPr/>
      <dgm:t>
        <a:bodyPr/>
        <a:lstStyle/>
        <a:p>
          <a:r>
            <a:rPr lang="cs-CZ" dirty="0" smtClean="0"/>
            <a:t>  </a:t>
          </a:r>
          <a:r>
            <a:rPr lang="cs-CZ" b="1" dirty="0" smtClean="0"/>
            <a:t>Nejčastěji žiji v lesích, ale také na stráních.</a:t>
          </a:r>
          <a:endParaRPr lang="cs-CZ" b="1" dirty="0"/>
        </a:p>
      </dgm:t>
    </dgm:pt>
    <dgm:pt modelId="{A412D99E-D8D2-46E8-8E2E-4A821950AD05}" type="sibTrans" cxnId="{28B2CE14-7302-4C3B-A8AF-E86F58866153}">
      <dgm:prSet/>
      <dgm:spPr/>
      <dgm:t>
        <a:bodyPr/>
        <a:lstStyle/>
        <a:p>
          <a:endParaRPr lang="cs-CZ"/>
        </a:p>
      </dgm:t>
    </dgm:pt>
    <dgm:pt modelId="{837D7252-5CE1-43C9-B3D4-2C175BF60F8A}" type="parTrans" cxnId="{28B2CE14-7302-4C3B-A8AF-E86F58866153}">
      <dgm:prSet/>
      <dgm:spPr/>
      <dgm:t>
        <a:bodyPr/>
        <a:lstStyle/>
        <a:p>
          <a:endParaRPr lang="cs-CZ"/>
        </a:p>
      </dgm:t>
    </dgm:pt>
    <dgm:pt modelId="{2BBB55BB-FEA0-4D18-AA99-6E0D3282361B}" type="sibTrans" cxnId="{37134AF4-58F9-4BFE-950D-03B31157B468}">
      <dgm:prSet/>
      <dgm:spPr/>
      <dgm:t>
        <a:bodyPr/>
        <a:lstStyle/>
        <a:p>
          <a:endParaRPr lang="cs-CZ"/>
        </a:p>
      </dgm:t>
    </dgm:pt>
    <dgm:pt modelId="{17D271F2-CFEC-4109-BEDF-AA6C9336EA79}" type="parTrans" cxnId="{37134AF4-58F9-4BFE-950D-03B31157B468}">
      <dgm:prSet/>
      <dgm:spPr/>
      <dgm:t>
        <a:bodyPr/>
        <a:lstStyle/>
        <a:p>
          <a:endParaRPr lang="cs-CZ"/>
        </a:p>
      </dgm:t>
    </dgm:pt>
    <dgm:pt modelId="{22A8FBB0-A548-4941-8EC5-E632BE75A21A}" type="sibTrans" cxnId="{73E7852C-958A-4BB8-B764-3323AF9ED06D}">
      <dgm:prSet/>
      <dgm:spPr/>
      <dgm:t>
        <a:bodyPr/>
        <a:lstStyle/>
        <a:p>
          <a:endParaRPr lang="cs-CZ"/>
        </a:p>
      </dgm:t>
    </dgm:pt>
    <dgm:pt modelId="{1E587972-5261-436B-BA9A-EB0135493B71}" type="parTrans" cxnId="{73E7852C-958A-4BB8-B764-3323AF9ED06D}">
      <dgm:prSet/>
      <dgm:spPr/>
      <dgm:t>
        <a:bodyPr/>
        <a:lstStyle/>
        <a:p>
          <a:endParaRPr lang="cs-CZ"/>
        </a:p>
      </dgm:t>
    </dgm:pt>
    <dgm:pt modelId="{0F8026CA-3340-4C8A-80F2-8E5FE8E3939C}">
      <dgm:prSet phldrT="[Text]"/>
      <dgm:spPr/>
      <dgm:t>
        <a:bodyPr/>
        <a:lstStyle/>
        <a:p>
          <a:r>
            <a:rPr lang="cs-CZ" b="1" dirty="0" smtClean="0"/>
            <a:t>Mám křehký ocásek, lehce se odlomí. Upoutá pozornost a já mohu utéct. </a:t>
          </a:r>
          <a:endParaRPr lang="cs-CZ" b="1" dirty="0"/>
        </a:p>
      </dgm:t>
    </dgm:pt>
    <dgm:pt modelId="{B4C16E27-E466-471D-85FE-2A8FE630DFE2}" type="parTrans" cxnId="{6BF15E67-1268-4266-8B9D-0E2F32549CD2}">
      <dgm:prSet/>
      <dgm:spPr/>
    </dgm:pt>
    <dgm:pt modelId="{6E99B816-1F1E-450C-B6F2-2A3B37DB85F5}" type="sibTrans" cxnId="{6BF15E67-1268-4266-8B9D-0E2F32549CD2}">
      <dgm:prSet/>
      <dgm:spPr/>
    </dgm:pt>
    <dgm:pt modelId="{14C5C89D-AC72-4B8C-99FB-78B56DF1AC42}">
      <dgm:prSet phldrT="[Text]"/>
      <dgm:spPr/>
      <dgm:t>
        <a:bodyPr/>
        <a:lstStyle/>
        <a:p>
          <a:r>
            <a:rPr lang="cs-CZ" b="1" dirty="0" smtClean="0"/>
            <a:t> Mám čtyři končetiny a ocas.</a:t>
          </a:r>
          <a:endParaRPr lang="cs-CZ" b="1" dirty="0"/>
        </a:p>
      </dgm:t>
    </dgm:pt>
    <dgm:pt modelId="{D55E08C0-0543-4D67-8C3F-71B4F97C505B}" type="parTrans" cxnId="{91EA3110-2A23-4BBE-A8AE-395D92D676F8}">
      <dgm:prSet/>
      <dgm:spPr/>
    </dgm:pt>
    <dgm:pt modelId="{CF8217D1-D42E-43DC-BD68-C07E78B5DAAC}" type="sibTrans" cxnId="{91EA3110-2A23-4BBE-A8AE-395D92D676F8}">
      <dgm:prSet/>
      <dgm:spPr/>
    </dgm:pt>
    <dgm:pt modelId="{4CD8C659-2B66-4F62-85CD-D71F6ABB171F}" type="pres">
      <dgm:prSet presAssocID="{AE253312-60FF-4A99-BB42-697451C3FFE2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64D9FFB-A4A3-4133-B930-8FE542285093}" type="pres">
      <dgm:prSet presAssocID="{5A1E3807-19E2-4397-A60A-D81CC6D41ADC}" presName="comp" presStyleCnt="0"/>
      <dgm:spPr/>
    </dgm:pt>
    <dgm:pt modelId="{89A9BB35-7D9E-4E38-81F4-E9996B702E0C}" type="pres">
      <dgm:prSet presAssocID="{5A1E3807-19E2-4397-A60A-D81CC6D41ADC}" presName="box" presStyleLbl="node1" presStyleIdx="0" presStyleCnt="3"/>
      <dgm:spPr/>
      <dgm:t>
        <a:bodyPr/>
        <a:lstStyle/>
        <a:p>
          <a:endParaRPr lang="cs-CZ"/>
        </a:p>
      </dgm:t>
    </dgm:pt>
    <dgm:pt modelId="{6B592D52-8075-4D8C-B807-A10D64E72371}" type="pres">
      <dgm:prSet presAssocID="{5A1E3807-19E2-4397-A60A-D81CC6D41ADC}" presName="img" presStyleLbl="fgImgPlace1" presStyleIdx="0" presStyleCnt="3"/>
      <dgm:spPr/>
    </dgm:pt>
    <dgm:pt modelId="{552AB972-F51E-41BF-BB2E-8AFCF5AA1DBB}" type="pres">
      <dgm:prSet presAssocID="{5A1E3807-19E2-4397-A60A-D81CC6D41ADC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7FB53B-58B6-4ABF-9CFE-2D723421F1E6}" type="pres">
      <dgm:prSet presAssocID="{A412D99E-D8D2-46E8-8E2E-4A821950AD05}" presName="spacer" presStyleCnt="0"/>
      <dgm:spPr/>
    </dgm:pt>
    <dgm:pt modelId="{DA39B276-16A9-476C-BCB7-889084AF4CE5}" type="pres">
      <dgm:prSet presAssocID="{195F8588-AFD0-4288-ABAC-58B3D0C9D9E6}" presName="comp" presStyleCnt="0"/>
      <dgm:spPr/>
    </dgm:pt>
    <dgm:pt modelId="{D2595FD6-EF2F-4DEF-8D4E-3D12C3693002}" type="pres">
      <dgm:prSet presAssocID="{195F8588-AFD0-4288-ABAC-58B3D0C9D9E6}" presName="box" presStyleLbl="node1" presStyleIdx="1" presStyleCnt="3"/>
      <dgm:spPr/>
      <dgm:t>
        <a:bodyPr/>
        <a:lstStyle/>
        <a:p>
          <a:endParaRPr lang="cs-CZ"/>
        </a:p>
      </dgm:t>
    </dgm:pt>
    <dgm:pt modelId="{2A3C210A-1529-4608-B76A-58450CAE9CEB}" type="pres">
      <dgm:prSet presAssocID="{195F8588-AFD0-4288-ABAC-58B3D0C9D9E6}" presName="img" presStyleLbl="fgImgPlace1" presStyleIdx="1" presStyleCnt="3"/>
      <dgm:spPr/>
    </dgm:pt>
    <dgm:pt modelId="{3A7AE90C-3597-4AA9-8DBB-DEE42A78F44B}" type="pres">
      <dgm:prSet presAssocID="{195F8588-AFD0-4288-ABAC-58B3D0C9D9E6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162BB3-3C12-4BAD-81FA-46540599EFE7}" type="pres">
      <dgm:prSet presAssocID="{7B740E45-A87C-4877-BC45-20430A69EFD1}" presName="spacer" presStyleCnt="0"/>
      <dgm:spPr/>
    </dgm:pt>
    <dgm:pt modelId="{CCFD66FB-C2F9-4FE1-8758-580C7FE4DA97}" type="pres">
      <dgm:prSet presAssocID="{1C9FB5BB-580D-42EC-95D1-3019478BD77B}" presName="comp" presStyleCnt="0"/>
      <dgm:spPr/>
    </dgm:pt>
    <dgm:pt modelId="{C9E1BAAB-8199-45A8-AE36-EF05DB207817}" type="pres">
      <dgm:prSet presAssocID="{1C9FB5BB-580D-42EC-95D1-3019478BD77B}" presName="box" presStyleLbl="node1" presStyleIdx="2" presStyleCnt="3"/>
      <dgm:spPr/>
      <dgm:t>
        <a:bodyPr/>
        <a:lstStyle/>
        <a:p>
          <a:endParaRPr lang="cs-CZ"/>
        </a:p>
      </dgm:t>
    </dgm:pt>
    <dgm:pt modelId="{0D4CE606-18D8-45AE-9C71-5AC4A5CD1211}" type="pres">
      <dgm:prSet presAssocID="{1C9FB5BB-580D-42EC-95D1-3019478BD77B}" presName="img" presStyleLbl="fgImgPlace1" presStyleIdx="2" presStyleCnt="3"/>
      <dgm:spPr/>
    </dgm:pt>
    <dgm:pt modelId="{031D935B-69C7-476E-88AF-8B7F2BF217F4}" type="pres">
      <dgm:prSet presAssocID="{1C9FB5BB-580D-42EC-95D1-3019478BD77B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F15E67-1268-4266-8B9D-0E2F32549CD2}" srcId="{195F8588-AFD0-4288-ABAC-58B3D0C9D9E6}" destId="{0F8026CA-3340-4C8A-80F2-8E5FE8E3939C}" srcOrd="1" destOrd="0" parTransId="{B4C16E27-E466-471D-85FE-2A8FE630DFE2}" sibTransId="{6E99B816-1F1E-450C-B6F2-2A3B37DB85F5}"/>
    <dgm:cxn modelId="{8B27F645-9970-450E-A9CA-2BB55B40AC8D}" type="presOf" srcId="{9E666EB9-A410-432C-9E03-074AE2F66ABD}" destId="{89A9BB35-7D9E-4E38-81F4-E9996B702E0C}" srcOrd="0" destOrd="1" presId="urn:microsoft.com/office/officeart/2005/8/layout/vList4"/>
    <dgm:cxn modelId="{CC71E366-0763-4CBE-871D-4882B49ED353}" type="presOf" srcId="{5A1E3807-19E2-4397-A60A-D81CC6D41ADC}" destId="{552AB972-F51E-41BF-BB2E-8AFCF5AA1DBB}" srcOrd="1" destOrd="0" presId="urn:microsoft.com/office/officeart/2005/8/layout/vList4"/>
    <dgm:cxn modelId="{D9F05EAA-DEA3-47F6-9638-02132ADC86F7}" type="presOf" srcId="{14C5C89D-AC72-4B8C-99FB-78B56DF1AC42}" destId="{031D935B-69C7-476E-88AF-8B7F2BF217F4}" srcOrd="1" destOrd="3" presId="urn:microsoft.com/office/officeart/2005/8/layout/vList4"/>
    <dgm:cxn modelId="{F6B8A982-EC4C-4649-B471-546826B887EE}" type="presOf" srcId="{524B3FF5-A150-4A95-AB84-3CA54518ED06}" destId="{3A7AE90C-3597-4AA9-8DBB-DEE42A78F44B}" srcOrd="1" destOrd="1" presId="urn:microsoft.com/office/officeart/2005/8/layout/vList4"/>
    <dgm:cxn modelId="{F7E4EA19-B527-4CBC-B60C-470701393022}" type="presOf" srcId="{14C5C89D-AC72-4B8C-99FB-78B56DF1AC42}" destId="{C9E1BAAB-8199-45A8-AE36-EF05DB207817}" srcOrd="0" destOrd="3" presId="urn:microsoft.com/office/officeart/2005/8/layout/vList4"/>
    <dgm:cxn modelId="{6309685C-9F82-440A-878A-872E6748F031}" type="presOf" srcId="{7D2E4681-6C0C-44CC-9AFA-2E5D90ACB4E0}" destId="{D2595FD6-EF2F-4DEF-8D4E-3D12C3693002}" srcOrd="0" destOrd="3" presId="urn:microsoft.com/office/officeart/2005/8/layout/vList4"/>
    <dgm:cxn modelId="{A0EA8F07-F12B-459D-AFA5-2062F624EBDD}" type="presOf" srcId="{0F8026CA-3340-4C8A-80F2-8E5FE8E3939C}" destId="{D2595FD6-EF2F-4DEF-8D4E-3D12C3693002}" srcOrd="0" destOrd="2" presId="urn:microsoft.com/office/officeart/2005/8/layout/vList4"/>
    <dgm:cxn modelId="{13002A6A-1BC4-4465-A733-AE0ED720F52C}" srcId="{195F8588-AFD0-4288-ABAC-58B3D0C9D9E6}" destId="{524B3FF5-A150-4A95-AB84-3CA54518ED06}" srcOrd="0" destOrd="0" parTransId="{0D76B5B8-1690-4017-8376-D6A3785D18FC}" sibTransId="{66D96ADC-1AB7-4A7E-8BD7-69D01E9D57F0}"/>
    <dgm:cxn modelId="{C8FA67DD-A905-4B46-9C64-E159CA09A76E}" srcId="{AE253312-60FF-4A99-BB42-697451C3FFE2}" destId="{195F8588-AFD0-4288-ABAC-58B3D0C9D9E6}" srcOrd="1" destOrd="0" parTransId="{196379DF-2B77-4FF5-B548-A78940767DCA}" sibTransId="{7B740E45-A87C-4877-BC45-20430A69EFD1}"/>
    <dgm:cxn modelId="{D55E5FC6-E8E6-4396-AEEE-A166B547ED1F}" type="presOf" srcId="{7D2E4681-6C0C-44CC-9AFA-2E5D90ACB4E0}" destId="{3A7AE90C-3597-4AA9-8DBB-DEE42A78F44B}" srcOrd="1" destOrd="3" presId="urn:microsoft.com/office/officeart/2005/8/layout/vList4"/>
    <dgm:cxn modelId="{00ADF63C-5302-4523-A6D9-F376698579B9}" type="presOf" srcId="{A0EAE018-2944-4966-8B81-3DED055C64E4}" destId="{031D935B-69C7-476E-88AF-8B7F2BF217F4}" srcOrd="1" destOrd="1" presId="urn:microsoft.com/office/officeart/2005/8/layout/vList4"/>
    <dgm:cxn modelId="{E700B5AB-36AE-423A-A763-5EFBDA90E39F}" type="presOf" srcId="{438BF925-8E62-4C96-9921-4794CFA7FEDC}" destId="{031D935B-69C7-476E-88AF-8B7F2BF217F4}" srcOrd="1" destOrd="2" presId="urn:microsoft.com/office/officeart/2005/8/layout/vList4"/>
    <dgm:cxn modelId="{13C05A9D-A8BF-49BD-BFDD-8C8CAABA31F5}" type="presOf" srcId="{5A1E3807-19E2-4397-A60A-D81CC6D41ADC}" destId="{89A9BB35-7D9E-4E38-81F4-E9996B702E0C}" srcOrd="0" destOrd="0" presId="urn:microsoft.com/office/officeart/2005/8/layout/vList4"/>
    <dgm:cxn modelId="{541522AC-A236-4AF7-ADEE-F13D735CCFE7}" srcId="{1C9FB5BB-580D-42EC-95D1-3019478BD77B}" destId="{438BF925-8E62-4C96-9921-4794CFA7FEDC}" srcOrd="1" destOrd="0" parTransId="{2E25AEED-B242-441C-AACA-82511508FCB6}" sibTransId="{F39FB93A-2B15-4CB3-950A-D817661FB3AA}"/>
    <dgm:cxn modelId="{28B2CE14-7302-4C3B-A8AF-E86F58866153}" srcId="{AE253312-60FF-4A99-BB42-697451C3FFE2}" destId="{5A1E3807-19E2-4397-A60A-D81CC6D41ADC}" srcOrd="0" destOrd="0" parTransId="{837D7252-5CE1-43C9-B3D4-2C175BF60F8A}" sibTransId="{A412D99E-D8D2-46E8-8E2E-4A821950AD05}"/>
    <dgm:cxn modelId="{093082AE-1D8C-4DC3-BBAE-97F700B286D0}" type="presOf" srcId="{1C9FB5BB-580D-42EC-95D1-3019478BD77B}" destId="{C9E1BAAB-8199-45A8-AE36-EF05DB207817}" srcOrd="0" destOrd="0" presId="urn:microsoft.com/office/officeart/2005/8/layout/vList4"/>
    <dgm:cxn modelId="{9E24C489-A284-4FD4-97A2-5CD6A4F64610}" type="presOf" srcId="{CB9D8524-DEAA-4481-A833-4C53A95437B9}" destId="{552AB972-F51E-41BF-BB2E-8AFCF5AA1DBB}" srcOrd="1" destOrd="2" presId="urn:microsoft.com/office/officeart/2005/8/layout/vList4"/>
    <dgm:cxn modelId="{9024AED5-9B1F-4319-971F-B7FCFFC188E3}" type="presOf" srcId="{524B3FF5-A150-4A95-AB84-3CA54518ED06}" destId="{D2595FD6-EF2F-4DEF-8D4E-3D12C3693002}" srcOrd="0" destOrd="1" presId="urn:microsoft.com/office/officeart/2005/8/layout/vList4"/>
    <dgm:cxn modelId="{91EA3110-2A23-4BBE-A8AE-395D92D676F8}" srcId="{1C9FB5BB-580D-42EC-95D1-3019478BD77B}" destId="{14C5C89D-AC72-4B8C-99FB-78B56DF1AC42}" srcOrd="2" destOrd="0" parTransId="{D55E08C0-0543-4D67-8C3F-71B4F97C505B}" sibTransId="{CF8217D1-D42E-43DC-BD68-C07E78B5DAAC}"/>
    <dgm:cxn modelId="{8DCB48F5-0E6C-40A1-94EE-E346D03042D9}" type="presOf" srcId="{1C9FB5BB-580D-42EC-95D1-3019478BD77B}" destId="{031D935B-69C7-476E-88AF-8B7F2BF217F4}" srcOrd="1" destOrd="0" presId="urn:microsoft.com/office/officeart/2005/8/layout/vList4"/>
    <dgm:cxn modelId="{45503050-6786-435F-8F89-E1A88F91F60C}" srcId="{195F8588-AFD0-4288-ABAC-58B3D0C9D9E6}" destId="{7D2E4681-6C0C-44CC-9AFA-2E5D90ACB4E0}" srcOrd="2" destOrd="0" parTransId="{89BE0B53-BB8E-4ADD-B7F4-AF9F8331BC08}" sibTransId="{11AD38F5-1891-4C91-A875-9A5AF3EBAE92}"/>
    <dgm:cxn modelId="{C7FC01FF-CA40-458C-9B85-BA86E9DB44C5}" type="presOf" srcId="{CB9D8524-DEAA-4481-A833-4C53A95437B9}" destId="{89A9BB35-7D9E-4E38-81F4-E9996B702E0C}" srcOrd="0" destOrd="2" presId="urn:microsoft.com/office/officeart/2005/8/layout/vList4"/>
    <dgm:cxn modelId="{1E769B3C-3554-4B44-9A2D-B6516BEF384F}" srcId="{AE253312-60FF-4A99-BB42-697451C3FFE2}" destId="{1C9FB5BB-580D-42EC-95D1-3019478BD77B}" srcOrd="2" destOrd="0" parTransId="{A1EB2ADA-13D6-42DA-A308-F047761F6099}" sibTransId="{855B43DA-50AD-4AAB-B82D-93F624AF074B}"/>
    <dgm:cxn modelId="{529A5E5C-BFD2-4607-995F-54709740F2B0}" type="presOf" srcId="{AE253312-60FF-4A99-BB42-697451C3FFE2}" destId="{4CD8C659-2B66-4F62-85CD-D71F6ABB171F}" srcOrd="0" destOrd="0" presId="urn:microsoft.com/office/officeart/2005/8/layout/vList4"/>
    <dgm:cxn modelId="{2003C1F3-0669-444B-9957-FA800D2AB84E}" type="presOf" srcId="{438BF925-8E62-4C96-9921-4794CFA7FEDC}" destId="{C9E1BAAB-8199-45A8-AE36-EF05DB207817}" srcOrd="0" destOrd="2" presId="urn:microsoft.com/office/officeart/2005/8/layout/vList4"/>
    <dgm:cxn modelId="{944CFF3D-55FD-4AF6-9830-40F3BF942B56}" type="presOf" srcId="{9E666EB9-A410-432C-9E03-074AE2F66ABD}" destId="{552AB972-F51E-41BF-BB2E-8AFCF5AA1DBB}" srcOrd="1" destOrd="1" presId="urn:microsoft.com/office/officeart/2005/8/layout/vList4"/>
    <dgm:cxn modelId="{37134AF4-58F9-4BFE-950D-03B31157B468}" srcId="{5A1E3807-19E2-4397-A60A-D81CC6D41ADC}" destId="{CB9D8524-DEAA-4481-A833-4C53A95437B9}" srcOrd="1" destOrd="0" parTransId="{17D271F2-CFEC-4109-BEDF-AA6C9336EA79}" sibTransId="{2BBB55BB-FEA0-4D18-AA99-6E0D3282361B}"/>
    <dgm:cxn modelId="{73E7852C-958A-4BB8-B764-3323AF9ED06D}" srcId="{5A1E3807-19E2-4397-A60A-D81CC6D41ADC}" destId="{9E666EB9-A410-432C-9E03-074AE2F66ABD}" srcOrd="0" destOrd="0" parTransId="{1E587972-5261-436B-BA9A-EB0135493B71}" sibTransId="{22A8FBB0-A548-4941-8EC5-E632BE75A21A}"/>
    <dgm:cxn modelId="{97901C9E-D072-43AA-9C4D-3BA634124233}" srcId="{1C9FB5BB-580D-42EC-95D1-3019478BD77B}" destId="{A0EAE018-2944-4966-8B81-3DED055C64E4}" srcOrd="0" destOrd="0" parTransId="{0E9CCBFF-06BA-49FC-A236-1F44F7789281}" sibTransId="{A2A14308-AFB6-40FA-9F80-196B9E5C636E}"/>
    <dgm:cxn modelId="{397501F5-97BA-4CD8-B054-003D0706C0F7}" type="presOf" srcId="{0F8026CA-3340-4C8A-80F2-8E5FE8E3939C}" destId="{3A7AE90C-3597-4AA9-8DBB-DEE42A78F44B}" srcOrd="1" destOrd="2" presId="urn:microsoft.com/office/officeart/2005/8/layout/vList4"/>
    <dgm:cxn modelId="{946961DC-37C2-4011-98A0-97733B289E11}" type="presOf" srcId="{195F8588-AFD0-4288-ABAC-58B3D0C9D9E6}" destId="{D2595FD6-EF2F-4DEF-8D4E-3D12C3693002}" srcOrd="0" destOrd="0" presId="urn:microsoft.com/office/officeart/2005/8/layout/vList4"/>
    <dgm:cxn modelId="{D746E98D-5A35-4578-841E-744883A82702}" type="presOf" srcId="{195F8588-AFD0-4288-ABAC-58B3D0C9D9E6}" destId="{3A7AE90C-3597-4AA9-8DBB-DEE42A78F44B}" srcOrd="1" destOrd="0" presId="urn:microsoft.com/office/officeart/2005/8/layout/vList4"/>
    <dgm:cxn modelId="{98DDC073-1B61-4C03-9071-FDF412B7498C}" type="presOf" srcId="{A0EAE018-2944-4966-8B81-3DED055C64E4}" destId="{C9E1BAAB-8199-45A8-AE36-EF05DB207817}" srcOrd="0" destOrd="1" presId="urn:microsoft.com/office/officeart/2005/8/layout/vList4"/>
    <dgm:cxn modelId="{7013453B-1FEC-4BE1-97F3-5A519DA7F2F9}" type="presParOf" srcId="{4CD8C659-2B66-4F62-85CD-D71F6ABB171F}" destId="{764D9FFB-A4A3-4133-B930-8FE542285093}" srcOrd="0" destOrd="0" presId="urn:microsoft.com/office/officeart/2005/8/layout/vList4"/>
    <dgm:cxn modelId="{665D2807-1F30-41DA-9861-3E2E58B2653A}" type="presParOf" srcId="{764D9FFB-A4A3-4133-B930-8FE542285093}" destId="{89A9BB35-7D9E-4E38-81F4-E9996B702E0C}" srcOrd="0" destOrd="0" presId="urn:microsoft.com/office/officeart/2005/8/layout/vList4"/>
    <dgm:cxn modelId="{353781DD-34AC-4206-AA95-E7FAF693576D}" type="presParOf" srcId="{764D9FFB-A4A3-4133-B930-8FE542285093}" destId="{6B592D52-8075-4D8C-B807-A10D64E72371}" srcOrd="1" destOrd="0" presId="urn:microsoft.com/office/officeart/2005/8/layout/vList4"/>
    <dgm:cxn modelId="{8D066B82-FE13-4A13-8548-537E8D11B604}" type="presParOf" srcId="{764D9FFB-A4A3-4133-B930-8FE542285093}" destId="{552AB972-F51E-41BF-BB2E-8AFCF5AA1DBB}" srcOrd="2" destOrd="0" presId="urn:microsoft.com/office/officeart/2005/8/layout/vList4"/>
    <dgm:cxn modelId="{2889D828-32B0-4588-A387-352A27A891DD}" type="presParOf" srcId="{4CD8C659-2B66-4F62-85CD-D71F6ABB171F}" destId="{517FB53B-58B6-4ABF-9CFE-2D723421F1E6}" srcOrd="1" destOrd="0" presId="urn:microsoft.com/office/officeart/2005/8/layout/vList4"/>
    <dgm:cxn modelId="{28BB7B7B-EA91-40B2-9137-EEB47F28711E}" type="presParOf" srcId="{4CD8C659-2B66-4F62-85CD-D71F6ABB171F}" destId="{DA39B276-16A9-476C-BCB7-889084AF4CE5}" srcOrd="2" destOrd="0" presId="urn:microsoft.com/office/officeart/2005/8/layout/vList4"/>
    <dgm:cxn modelId="{81BF966B-0B52-4E4D-92F4-964C9172ED0D}" type="presParOf" srcId="{DA39B276-16A9-476C-BCB7-889084AF4CE5}" destId="{D2595FD6-EF2F-4DEF-8D4E-3D12C3693002}" srcOrd="0" destOrd="0" presId="urn:microsoft.com/office/officeart/2005/8/layout/vList4"/>
    <dgm:cxn modelId="{D8B22D75-F224-4D21-8436-D6F412775CBF}" type="presParOf" srcId="{DA39B276-16A9-476C-BCB7-889084AF4CE5}" destId="{2A3C210A-1529-4608-B76A-58450CAE9CEB}" srcOrd="1" destOrd="0" presId="urn:microsoft.com/office/officeart/2005/8/layout/vList4"/>
    <dgm:cxn modelId="{34A2FEA7-273A-421B-9791-F06F73024534}" type="presParOf" srcId="{DA39B276-16A9-476C-BCB7-889084AF4CE5}" destId="{3A7AE90C-3597-4AA9-8DBB-DEE42A78F44B}" srcOrd="2" destOrd="0" presId="urn:microsoft.com/office/officeart/2005/8/layout/vList4"/>
    <dgm:cxn modelId="{6BE0BA7C-AAA6-4461-A779-5997AC554512}" type="presParOf" srcId="{4CD8C659-2B66-4F62-85CD-D71F6ABB171F}" destId="{2F162BB3-3C12-4BAD-81FA-46540599EFE7}" srcOrd="3" destOrd="0" presId="urn:microsoft.com/office/officeart/2005/8/layout/vList4"/>
    <dgm:cxn modelId="{238DA4B7-94C9-4F91-ACBC-8399ABAC7F90}" type="presParOf" srcId="{4CD8C659-2B66-4F62-85CD-D71F6ABB171F}" destId="{CCFD66FB-C2F9-4FE1-8758-580C7FE4DA97}" srcOrd="4" destOrd="0" presId="urn:microsoft.com/office/officeart/2005/8/layout/vList4"/>
    <dgm:cxn modelId="{C5883D5E-D7F1-45D1-90EB-5638754B7B1B}" type="presParOf" srcId="{CCFD66FB-C2F9-4FE1-8758-580C7FE4DA97}" destId="{C9E1BAAB-8199-45A8-AE36-EF05DB207817}" srcOrd="0" destOrd="0" presId="urn:microsoft.com/office/officeart/2005/8/layout/vList4"/>
    <dgm:cxn modelId="{E903BFD9-175F-4589-8234-49F57847C3D7}" type="presParOf" srcId="{CCFD66FB-C2F9-4FE1-8758-580C7FE4DA97}" destId="{0D4CE606-18D8-45AE-9C71-5AC4A5CD1211}" srcOrd="1" destOrd="0" presId="urn:microsoft.com/office/officeart/2005/8/layout/vList4"/>
    <dgm:cxn modelId="{7E7AC0B5-B773-4A05-A2BD-01EEC5E28D06}" type="presParOf" srcId="{CCFD66FB-C2F9-4FE1-8758-580C7FE4DA97}" destId="{031D935B-69C7-476E-88AF-8B7F2BF217F4}" srcOrd="2" destOrd="0" presId="urn:microsoft.com/office/officeart/2005/8/layout/vList4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amera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42910" y="1785926"/>
          <a:ext cx="8143932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500430" y="4572008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PLAZI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rgbClr val="50F729"/>
          </a:solidFill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OVĚŘENÍ VE VÝUCE</a:t>
            </a:r>
            <a:r>
              <a:rPr lang="cs-CZ" b="1" smtClean="0"/>
              <a:t>:    </a:t>
            </a:r>
            <a:r>
              <a:rPr lang="cs-CZ" smtClean="0"/>
              <a:t> 20.9.2011</a:t>
            </a:r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Přírodověda         </a:t>
            </a:r>
            <a:r>
              <a:rPr lang="cs-CZ" b="1" dirty="0" smtClean="0"/>
              <a:t>ROČNÍK:</a:t>
            </a:r>
            <a:r>
              <a:rPr lang="cs-CZ" dirty="0" smtClean="0"/>
              <a:t> 5.</a:t>
            </a:r>
            <a:endParaRPr lang="cs-CZ" b="1" dirty="0" smtClean="0"/>
          </a:p>
          <a:p>
            <a:r>
              <a:rPr lang="cs-CZ" b="1" dirty="0" smtClean="0"/>
              <a:t>KLÍČOVÁ SLOVA:</a:t>
            </a:r>
            <a:r>
              <a:rPr lang="cs-CZ" dirty="0" smtClean="0"/>
              <a:t> studenokrevný obratlovec, plaz, ještěr, krokodýl, želva, had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Informatika – vyhledávání informací na internetu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uceluje poznatky žáků o plazech. Všímá si podobností i rozdílů mezi jednotlivými druhy. Seznamuje se základní charakteristikou našich nejznámějších plazů.</a:t>
            </a:r>
            <a:endParaRPr lang="cs-CZ" b="1" dirty="0" smtClean="0"/>
          </a:p>
        </p:txBody>
      </p:sp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máme společného?</a:t>
            </a:r>
            <a:endParaRPr lang="cs-CZ" b="1" dirty="0"/>
          </a:p>
        </p:txBody>
      </p:sp>
      <p:pic>
        <p:nvPicPr>
          <p:cNvPr id="4" name="Zástupný symbol pro obsah 3" descr="DSC0163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0405" t="27779" r="22773" b="20133"/>
          <a:stretch>
            <a:fillRect/>
          </a:stretch>
        </p:blipFill>
        <p:spPr>
          <a:xfrm>
            <a:off x="642910" y="1214422"/>
            <a:ext cx="2597745" cy="1785950"/>
          </a:xfrm>
          <a:prstGeom prst="roundRect">
            <a:avLst>
              <a:gd name="adj" fmla="val 11111"/>
            </a:avLst>
          </a:prstGeom>
          <a:ln w="190500" cap="rnd">
            <a:solidFill>
              <a:srgbClr val="00B0F0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" name="Obrázek 4" descr="DSC04274.JPG"/>
          <p:cNvPicPr>
            <a:picLocks noChangeAspect="1"/>
          </p:cNvPicPr>
          <p:nvPr/>
        </p:nvPicPr>
        <p:blipFill>
          <a:blip r:embed="rId4" cstate="print"/>
          <a:srcRect l="34375" t="38541" r="27344" b="29167"/>
          <a:stretch>
            <a:fillRect/>
          </a:stretch>
        </p:blipFill>
        <p:spPr>
          <a:xfrm>
            <a:off x="3214678" y="1214422"/>
            <a:ext cx="2822953" cy="1785950"/>
          </a:xfrm>
          <a:prstGeom prst="roundRect">
            <a:avLst>
              <a:gd name="adj" fmla="val 11111"/>
            </a:avLst>
          </a:prstGeom>
          <a:ln w="190500" cap="rnd">
            <a:solidFill>
              <a:srgbClr val="00B0F0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" name="Obrázek 5" descr="DSC07815.JPG"/>
          <p:cNvPicPr>
            <a:picLocks noChangeAspect="1"/>
          </p:cNvPicPr>
          <p:nvPr/>
        </p:nvPicPr>
        <p:blipFill>
          <a:blip r:embed="rId5" cstate="print"/>
          <a:srcRect l="22656" t="15625" r="23437" b="22916"/>
          <a:stretch>
            <a:fillRect/>
          </a:stretch>
        </p:blipFill>
        <p:spPr>
          <a:xfrm>
            <a:off x="642910" y="3071810"/>
            <a:ext cx="2357453" cy="2015793"/>
          </a:xfrm>
          <a:prstGeom prst="roundRect">
            <a:avLst>
              <a:gd name="adj" fmla="val 11111"/>
            </a:avLst>
          </a:prstGeom>
          <a:ln w="190500" cap="rnd">
            <a:solidFill>
              <a:srgbClr val="00B0F0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7" name="Obrázek 6" descr="DSC00022.JPG"/>
          <p:cNvPicPr>
            <a:picLocks noChangeAspect="1"/>
          </p:cNvPicPr>
          <p:nvPr/>
        </p:nvPicPr>
        <p:blipFill>
          <a:blip r:embed="rId6" cstate="print"/>
          <a:srcRect l="5468" t="11458" r="17187" b="10416"/>
          <a:stretch>
            <a:fillRect/>
          </a:stretch>
        </p:blipFill>
        <p:spPr>
          <a:xfrm>
            <a:off x="6000760" y="1214422"/>
            <a:ext cx="2640349" cy="1714512"/>
          </a:xfrm>
          <a:prstGeom prst="roundRect">
            <a:avLst>
              <a:gd name="adj" fmla="val 11111"/>
            </a:avLst>
          </a:prstGeom>
          <a:ln w="190500" cap="rnd">
            <a:solidFill>
              <a:srgbClr val="00B0F0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9" name="Obrázek 8" descr="DSC00223.JPG"/>
          <p:cNvPicPr>
            <a:picLocks noChangeAspect="1"/>
          </p:cNvPicPr>
          <p:nvPr/>
        </p:nvPicPr>
        <p:blipFill>
          <a:blip r:embed="rId7" cstate="print"/>
          <a:srcRect l="4687" t="25000"/>
          <a:stretch>
            <a:fillRect/>
          </a:stretch>
        </p:blipFill>
        <p:spPr>
          <a:xfrm>
            <a:off x="5357818" y="3000372"/>
            <a:ext cx="3357586" cy="1981524"/>
          </a:xfrm>
          <a:prstGeom prst="roundRect">
            <a:avLst>
              <a:gd name="adj" fmla="val 11111"/>
            </a:avLst>
          </a:prstGeom>
          <a:ln w="190500" cap="rnd">
            <a:solidFill>
              <a:srgbClr val="00B0F0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" name="Obrázek 7" descr="DSC00195.JPG"/>
          <p:cNvPicPr>
            <a:picLocks noChangeAspect="1"/>
          </p:cNvPicPr>
          <p:nvPr/>
        </p:nvPicPr>
        <p:blipFill>
          <a:blip r:embed="rId8" cstate="print"/>
          <a:srcRect l="7812" t="29167" r="2344" b="34375"/>
          <a:stretch>
            <a:fillRect/>
          </a:stretch>
        </p:blipFill>
        <p:spPr>
          <a:xfrm>
            <a:off x="642910" y="5072074"/>
            <a:ext cx="8072494" cy="1254831"/>
          </a:xfrm>
          <a:prstGeom prst="roundRect">
            <a:avLst>
              <a:gd name="adj" fmla="val 11111"/>
            </a:avLst>
          </a:prstGeom>
          <a:ln w="190500" cap="rnd">
            <a:solidFill>
              <a:srgbClr val="00B0F0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1" name="Obrázek 10" descr="DSC00317.JPG"/>
          <p:cNvPicPr>
            <a:picLocks noChangeAspect="1"/>
          </p:cNvPicPr>
          <p:nvPr/>
        </p:nvPicPr>
        <p:blipFill>
          <a:blip r:embed="rId9" cstate="print"/>
          <a:srcRect l="21094" r="7812"/>
          <a:stretch>
            <a:fillRect/>
          </a:stretch>
        </p:blipFill>
        <p:spPr>
          <a:xfrm rot="5400000">
            <a:off x="3273548" y="2870064"/>
            <a:ext cx="1857388" cy="2260880"/>
          </a:xfrm>
          <a:prstGeom prst="roundRect">
            <a:avLst>
              <a:gd name="adj" fmla="val 11111"/>
            </a:avLst>
          </a:prstGeom>
          <a:ln w="190500" cap="rnd">
            <a:solidFill>
              <a:srgbClr val="00B0F0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 se pozná plaz?</a:t>
            </a:r>
            <a:endParaRPr lang="cs-CZ" b="1" dirty="0"/>
          </a:p>
        </p:txBody>
      </p:sp>
      <p:pic>
        <p:nvPicPr>
          <p:cNvPr id="4" name="Zástupný symbol pro obsah 3" descr="DSC0002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928794" y="1643050"/>
            <a:ext cx="6034617" cy="4525963"/>
          </a:xfrm>
          <a:prstGeom prst="round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500034" y="1357298"/>
            <a:ext cx="4500594" cy="1357322"/>
          </a:xfrm>
          <a:prstGeom prst="cloudCallout">
            <a:avLst>
              <a:gd name="adj1" fmla="val -6035"/>
              <a:gd name="adj2" fmla="val 2117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Jsem studenokrevný obratlovec. Často ležím na sluníčku a vyhřívám se.</a:t>
            </a:r>
            <a:endParaRPr lang="cs-CZ" sz="2000" b="1" dirty="0"/>
          </a:p>
        </p:txBody>
      </p:sp>
      <p:sp>
        <p:nvSpPr>
          <p:cNvPr id="6" name="Mrak 5"/>
          <p:cNvSpPr/>
          <p:nvPr/>
        </p:nvSpPr>
        <p:spPr>
          <a:xfrm>
            <a:off x="5429256" y="4357694"/>
            <a:ext cx="3071834" cy="2000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Naše těla jsou chráněna šupinami nebo rohovitými destičkami.</a:t>
            </a:r>
            <a:endParaRPr lang="cs-CZ" sz="2000" b="1" dirty="0"/>
          </a:p>
        </p:txBody>
      </p:sp>
      <p:sp>
        <p:nvSpPr>
          <p:cNvPr id="8" name="Obláček 7"/>
          <p:cNvSpPr/>
          <p:nvPr/>
        </p:nvSpPr>
        <p:spPr>
          <a:xfrm>
            <a:off x="214282" y="3000372"/>
            <a:ext cx="2000264" cy="1500198"/>
          </a:xfrm>
          <a:prstGeom prst="cloudCallout">
            <a:avLst>
              <a:gd name="adj1" fmla="val 49524"/>
              <a:gd name="adj2" fmla="val 861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Naše mláďata se klubou z vajec.</a:t>
            </a:r>
            <a:endParaRPr lang="cs-CZ" sz="2000" b="1" dirty="0"/>
          </a:p>
        </p:txBody>
      </p:sp>
      <p:sp>
        <p:nvSpPr>
          <p:cNvPr id="9" name="Mrak 8"/>
          <p:cNvSpPr/>
          <p:nvPr/>
        </p:nvSpPr>
        <p:spPr>
          <a:xfrm>
            <a:off x="6643702" y="1071546"/>
            <a:ext cx="2214578" cy="121444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Někteří z nás  nemají končetiny.</a:t>
            </a:r>
            <a:endParaRPr lang="cs-CZ" sz="2000" b="1" dirty="0"/>
          </a:p>
        </p:txBody>
      </p:sp>
      <p:sp>
        <p:nvSpPr>
          <p:cNvPr id="10" name="Mrak 9"/>
          <p:cNvSpPr/>
          <p:nvPr/>
        </p:nvSpPr>
        <p:spPr>
          <a:xfrm>
            <a:off x="285720" y="5429264"/>
            <a:ext cx="2000264" cy="107157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Celý život dýchám plícemi.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8" grpId="0" build="allAtOnce" animBg="1"/>
      <p:bldP spid="9" grpId="0" build="allAtOnce" animBg="1"/>
      <p:bldP spid="10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Poznáš nás?</a:t>
            </a:r>
            <a:endParaRPr lang="cs-CZ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Zaoblený obdélník 7"/>
          <p:cNvSpPr/>
          <p:nvPr/>
        </p:nvSpPr>
        <p:spPr>
          <a:xfrm>
            <a:off x="785786" y="1857364"/>
            <a:ext cx="1285884" cy="92869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Zmije obecná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85786" y="3500438"/>
            <a:ext cx="1285884" cy="78581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Slepýš křehký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85786" y="5000636"/>
            <a:ext cx="1357322" cy="85725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Ještěrka obecná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B592D52-8075-4D8C-B807-A10D64E723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6B592D52-8075-4D8C-B807-A10D64E723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6B592D52-8075-4D8C-B807-A10D64E723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9A9BB35-7D9E-4E38-81F4-E9996B702E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graphicEl>
                                              <a:dgm id="{89A9BB35-7D9E-4E38-81F4-E9996B702E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graphicEl>
                                              <a:dgm id="{89A9BB35-7D9E-4E38-81F4-E9996B702E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A3C210A-1529-4608-B76A-58450CAE9C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2A3C210A-1529-4608-B76A-58450CAE9C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2A3C210A-1529-4608-B76A-58450CAE9C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595FD6-EF2F-4DEF-8D4E-3D12C36930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graphicEl>
                                              <a:dgm id="{D2595FD6-EF2F-4DEF-8D4E-3D12C36930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graphicEl>
                                              <a:dgm id="{D2595FD6-EF2F-4DEF-8D4E-3D12C36930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D4CE606-18D8-45AE-9C71-5AC4A5CD12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0D4CE606-18D8-45AE-9C71-5AC4A5CD12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0D4CE606-18D8-45AE-9C71-5AC4A5CD12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9E1BAAB-8199-45A8-AE36-EF05DB2078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C9E1BAAB-8199-45A8-AE36-EF05DB2078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C9E1BAAB-8199-45A8-AE36-EF05DB2078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  <p:bldP spid="8" grpId="0" build="allAtOnce" animBg="1"/>
      <p:bldP spid="9" grpId="0" build="allAtOnce" animBg="1"/>
      <p:bldP spid="10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 se plaz vyvíjí?</a:t>
            </a:r>
            <a:endParaRPr lang="cs-CZ" b="1" dirty="0"/>
          </a:p>
        </p:txBody>
      </p:sp>
      <p:sp>
        <p:nvSpPr>
          <p:cNvPr id="7" name="Zaoblený obdélník 5"/>
          <p:cNvSpPr/>
          <p:nvPr/>
        </p:nvSpPr>
        <p:spPr>
          <a:xfrm>
            <a:off x="1209078" y="1821143"/>
            <a:ext cx="6313176" cy="4084077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87630" tIns="87630" rIns="87630" bIns="87630" numCol="1" spcCol="1270" anchor="ctr" anchorCtr="0">
            <a:noAutofit/>
          </a:bodyPr>
          <a:lstStyle/>
          <a:p>
            <a:pPr lvl="0" algn="ctr" defTabSz="1022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300" b="1" kern="1200" dirty="0" smtClean="0">
              <a:solidFill>
                <a:sysClr val="windowText" lastClr="000000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1214414" y="1571612"/>
            <a:ext cx="7143799" cy="2143140"/>
          </a:xfrm>
          <a:prstGeom prst="rightArrow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accent6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6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Zaoblený obdélník 8"/>
          <p:cNvSpPr/>
          <p:nvPr/>
        </p:nvSpPr>
        <p:spPr>
          <a:xfrm>
            <a:off x="2071670" y="1928802"/>
            <a:ext cx="2000264" cy="150019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Vajíčko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714876" y="1928802"/>
            <a:ext cx="2000264" cy="150019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Dospělec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071538" y="4143380"/>
            <a:ext cx="7000924" cy="1143008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Vyhledej informace o způsobu 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péče o mláďata u těchto plazů:</a:t>
            </a:r>
          </a:p>
        </p:txBody>
      </p:sp>
      <p:sp>
        <p:nvSpPr>
          <p:cNvPr id="12" name="Elipsa 11"/>
          <p:cNvSpPr/>
          <p:nvPr/>
        </p:nvSpPr>
        <p:spPr>
          <a:xfrm>
            <a:off x="1500166" y="5357826"/>
            <a:ext cx="1785950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Ještěrka</a:t>
            </a:r>
            <a:endParaRPr lang="cs-CZ" sz="2000" b="1" dirty="0"/>
          </a:p>
        </p:txBody>
      </p:sp>
      <p:sp>
        <p:nvSpPr>
          <p:cNvPr id="13" name="Elipsa 12"/>
          <p:cNvSpPr/>
          <p:nvPr/>
        </p:nvSpPr>
        <p:spPr>
          <a:xfrm>
            <a:off x="3786182" y="5357826"/>
            <a:ext cx="1643074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Zmije</a:t>
            </a:r>
            <a:endParaRPr lang="cs-CZ" sz="2000" b="1" dirty="0"/>
          </a:p>
        </p:txBody>
      </p:sp>
      <p:sp>
        <p:nvSpPr>
          <p:cNvPr id="14" name="Elipsa 13"/>
          <p:cNvSpPr/>
          <p:nvPr/>
        </p:nvSpPr>
        <p:spPr>
          <a:xfrm>
            <a:off x="5929322" y="5357826"/>
            <a:ext cx="171451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Užovka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Znáte rozdíly mezi námi?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00034" y="428604"/>
            <a:ext cx="821537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Vytvořte skupinky podle smluvených pravidel.</a:t>
            </a:r>
          </a:p>
          <a:p>
            <a:pPr algn="ctr"/>
            <a:r>
              <a:rPr lang="cs-CZ" sz="3200" b="1" dirty="0" smtClean="0"/>
              <a:t>Porovnejte vybranou dvojici živočichů.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1142976" y="1785926"/>
            <a:ext cx="3000396" cy="135732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Želva suchozemská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Želva mořská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72066" y="1785926"/>
            <a:ext cx="2857520" cy="135732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Krokodýl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Gaviál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142976" y="4071942"/>
            <a:ext cx="3000396" cy="150019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Had vodní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Had suchozemský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72066" y="4000504"/>
            <a:ext cx="2714644" cy="150019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Ještěrka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Ještěr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PLAZI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rgbClr val="50F729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studenokrevní obratlovci</a:t>
            </a:r>
          </a:p>
          <a:p>
            <a:r>
              <a:rPr lang="cs-CZ" b="1" dirty="0" smtClean="0"/>
              <a:t>celý život dýchají plícemi</a:t>
            </a:r>
          </a:p>
          <a:p>
            <a:r>
              <a:rPr lang="cs-CZ" b="1" dirty="0" smtClean="0"/>
              <a:t>někteří nemají končetiny</a:t>
            </a:r>
          </a:p>
          <a:p>
            <a:r>
              <a:rPr lang="cs-CZ" b="1" dirty="0" smtClean="0"/>
              <a:t>tělo mají pokryté šupinami nebo rohovitými destičkami</a:t>
            </a:r>
          </a:p>
          <a:p>
            <a:r>
              <a:rPr lang="cs-CZ" b="1" dirty="0" smtClean="0"/>
              <a:t>rodí se z vajec</a:t>
            </a:r>
          </a:p>
          <a:p>
            <a:r>
              <a:rPr lang="cs-CZ" b="1" dirty="0" smtClean="0"/>
              <a:t>patří sem hadi, ještěři, krokodýli, želvy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</a:t>
            </a:r>
            <a:r>
              <a:rPr lang="cs-CZ" smtClean="0"/>
              <a:t>lastní </a:t>
            </a:r>
            <a:r>
              <a:rPr lang="cs-CZ" dirty="0" smtClean="0"/>
              <a:t>fotografie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469</TotalTime>
  <Words>363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PLAZI</vt:lpstr>
      <vt:lpstr>Co máme společného?</vt:lpstr>
      <vt:lpstr>Jak se pozná plaz?</vt:lpstr>
      <vt:lpstr>Poznáš nás?</vt:lpstr>
      <vt:lpstr>Jak se plaz vyvíjí?</vt:lpstr>
      <vt:lpstr>Znáte rozdíly mezi námi?</vt:lpstr>
      <vt:lpstr>PLAZI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17</cp:revision>
  <dcterms:created xsi:type="dcterms:W3CDTF">2011-07-24T08:19:55Z</dcterms:created>
  <dcterms:modified xsi:type="dcterms:W3CDTF">2012-01-25T20:51:51Z</dcterms:modified>
</cp:coreProperties>
</file>