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0" r:id="rId3"/>
    <p:sldId id="256" r:id="rId4"/>
    <p:sldId id="260" r:id="rId5"/>
    <p:sldId id="258" r:id="rId6"/>
    <p:sldId id="257" r:id="rId7"/>
    <p:sldId id="259" r:id="rId8"/>
    <p:sldId id="262" r:id="rId9"/>
    <p:sldId id="261" r:id="rId10"/>
    <p:sldId id="263" r:id="rId11"/>
    <p:sldId id="265" r:id="rId12"/>
    <p:sldId id="264" r:id="rId13"/>
    <p:sldId id="266" r:id="rId14"/>
    <p:sldId id="268" r:id="rId15"/>
    <p:sldId id="267" r:id="rId16"/>
    <p:sldId id="269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61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dirty="0" smtClean="0"/>
            <a:t>NÁZEV:</a:t>
          </a:r>
          <a:r>
            <a:rPr lang="cs-CZ" sz="1600" baseline="0" dirty="0" smtClean="0"/>
            <a:t> </a:t>
          </a:r>
          <a:r>
            <a:rPr lang="cs-CZ" sz="1600" b="1" baseline="0" dirty="0" smtClean="0"/>
            <a:t>VY_52_INOVACE_24_FYZIKÁLNÍ VELIČINA</a:t>
          </a:r>
          <a:endParaRPr lang="cs-CZ" sz="1600" b="1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500" dirty="0" smtClean="0"/>
            <a:t>NÁZEV ŠKOLY: </a:t>
          </a:r>
          <a:r>
            <a:rPr lang="cs-CZ" sz="1500" b="1" dirty="0" smtClean="0"/>
            <a:t>Základní škola a Mateřská škola Osoblaha, příspěvková organizace</a:t>
          </a:r>
          <a:endParaRPr lang="cs-CZ" sz="1500" b="1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dirty="0" smtClean="0"/>
            <a:t>AUTOR</a:t>
          </a:r>
          <a:r>
            <a:rPr lang="cs-CZ" sz="1600" b="1" dirty="0" smtClean="0"/>
            <a:t>:  Mgr. Milada </a:t>
          </a:r>
          <a:r>
            <a:rPr lang="cs-CZ" sz="1600" b="1" dirty="0" err="1" smtClean="0"/>
            <a:t>Zetelová</a:t>
          </a:r>
          <a:endParaRPr lang="cs-CZ" sz="1600" b="1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600" dirty="0" smtClean="0"/>
            <a:t>TEMA: </a:t>
          </a:r>
          <a:r>
            <a:rPr lang="cs-CZ" sz="1600" b="1" dirty="0" smtClean="0"/>
            <a:t>HMOTNOST</a:t>
          </a:r>
          <a:endParaRPr lang="cs-CZ" sz="1600" b="1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600" dirty="0" smtClean="0"/>
            <a:t>ČÍSLO PROJEKTU: </a:t>
          </a:r>
          <a:r>
            <a:rPr lang="cs-CZ" sz="1600" b="1" dirty="0" smtClean="0"/>
            <a:t>CZ.1.07/1.4.00/21.0816</a:t>
          </a:r>
          <a:endParaRPr lang="cs-CZ" sz="1600" b="1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B37AA7C-989B-4BE5-9A12-E17FD988166D}" type="presOf" srcId="{D1B46980-6531-4606-95E6-44980827E919}" destId="{2BE915AB-18AA-4053-B92C-3BFC9ED204BB}" srcOrd="1" destOrd="0" presId="urn:microsoft.com/office/officeart/2005/8/layout/target3"/>
    <dgm:cxn modelId="{6561763B-EDD2-4658-9DD9-A258419ACC80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C224D4F-31B6-4011-9A03-67C094CF27F3}" type="presOf" srcId="{4C35D32F-0EAB-4CD7-82EE-45574DC2A586}" destId="{8BEBB6EC-1DAA-4CAC-8A25-BC0FCBD5DBD5}" srcOrd="0" destOrd="0" presId="urn:microsoft.com/office/officeart/2005/8/layout/target3"/>
    <dgm:cxn modelId="{2AF6183E-7C50-4D4E-9231-F25A2A0B977C}" type="presOf" srcId="{4C35D32F-0EAB-4CD7-82EE-45574DC2A586}" destId="{890E4F0B-2866-4A3F-A3C7-2A14B1797930}" srcOrd="1" destOrd="0" presId="urn:microsoft.com/office/officeart/2005/8/layout/target3"/>
    <dgm:cxn modelId="{DDAA2275-81F2-4DE5-AA15-88B6FEC5EC74}" type="presOf" srcId="{757F3AB3-0718-4624-B441-E567A8F0AB56}" destId="{333A1088-737F-45CB-B68E-254E46348037}" srcOrd="0" destOrd="0" presId="urn:microsoft.com/office/officeart/2005/8/layout/target3"/>
    <dgm:cxn modelId="{B944DAA9-1647-4E58-9D07-8134B5264D0B}" type="presOf" srcId="{D8197B8C-B260-4A16-BDF4-0947B075E274}" destId="{5A5FFA88-C948-4069-8E93-59FA12366E83}" srcOrd="1" destOrd="0" presId="urn:microsoft.com/office/officeart/2005/8/layout/target3"/>
    <dgm:cxn modelId="{6E9B8936-8E1D-4CA8-8DD5-BBFB1119DDE8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9F985F8-589A-4C22-B86D-1558DB7A7A75}" type="presOf" srcId="{D1D4F407-5343-4D3F-B5B9-D407B03CAEB4}" destId="{D005CE8C-CC26-4C3E-AC11-E15060ECD759}" srcOrd="0" destOrd="0" presId="urn:microsoft.com/office/officeart/2005/8/layout/target3"/>
    <dgm:cxn modelId="{D153EBF4-EACC-4784-8AEC-F130A35CDD63}" type="presOf" srcId="{D1B46980-6531-4606-95E6-44980827E919}" destId="{6140AFEC-043D-4C43-A2F9-D0F5331DF3A3}" srcOrd="0" destOrd="0" presId="urn:microsoft.com/office/officeart/2005/8/layout/target3"/>
    <dgm:cxn modelId="{93303F3C-B4C3-47DA-B177-772AD8DDD91D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181022C-6213-4B04-8D05-D712E182A1A0}" type="presOf" srcId="{D1D4F407-5343-4D3F-B5B9-D407B03CAEB4}" destId="{AED2198E-93D5-4001-81B4-73124B309672}" srcOrd="1" destOrd="0" presId="urn:microsoft.com/office/officeart/2005/8/layout/target3"/>
    <dgm:cxn modelId="{1F354C84-505D-4C63-8CC7-21F2B8ADBD54}" type="presParOf" srcId="{333A1088-737F-45CB-B68E-254E46348037}" destId="{F5ABB229-8D3B-4694-996A-96F23CF14429}" srcOrd="0" destOrd="0" presId="urn:microsoft.com/office/officeart/2005/8/layout/target3"/>
    <dgm:cxn modelId="{F6065CC0-5FD2-4EB3-82EE-EBEAE398BF13}" type="presParOf" srcId="{333A1088-737F-45CB-B68E-254E46348037}" destId="{F41139FD-01EE-4571-8B17-4FB00FC51163}" srcOrd="1" destOrd="0" presId="urn:microsoft.com/office/officeart/2005/8/layout/target3"/>
    <dgm:cxn modelId="{B6507E14-87CB-4699-8297-36478A434A2C}" type="presParOf" srcId="{333A1088-737F-45CB-B68E-254E46348037}" destId="{D005CE8C-CC26-4C3E-AC11-E15060ECD759}" srcOrd="2" destOrd="0" presId="urn:microsoft.com/office/officeart/2005/8/layout/target3"/>
    <dgm:cxn modelId="{54CD8770-5756-4A3F-9267-20389FB7EF94}" type="presParOf" srcId="{333A1088-737F-45CB-B68E-254E46348037}" destId="{2C702D82-9B77-49B7-9568-BB8EB47C3372}" srcOrd="3" destOrd="0" presId="urn:microsoft.com/office/officeart/2005/8/layout/target3"/>
    <dgm:cxn modelId="{E0EA3BD7-1428-43CC-93CB-76DF4FF8B2E9}" type="presParOf" srcId="{333A1088-737F-45CB-B68E-254E46348037}" destId="{A52A0455-90FF-4808-ABD0-F02540D31D5A}" srcOrd="4" destOrd="0" presId="urn:microsoft.com/office/officeart/2005/8/layout/target3"/>
    <dgm:cxn modelId="{8047F6D5-645E-44DF-B78A-8C049FF7EBB0}" type="presParOf" srcId="{333A1088-737F-45CB-B68E-254E46348037}" destId="{6140AFEC-043D-4C43-A2F9-D0F5331DF3A3}" srcOrd="5" destOrd="0" presId="urn:microsoft.com/office/officeart/2005/8/layout/target3"/>
    <dgm:cxn modelId="{20C41D15-BC69-4572-8D9B-AEC99EDF9679}" type="presParOf" srcId="{333A1088-737F-45CB-B68E-254E46348037}" destId="{9358AC05-5D7D-4327-9F80-1AD486AEA664}" srcOrd="6" destOrd="0" presId="urn:microsoft.com/office/officeart/2005/8/layout/target3"/>
    <dgm:cxn modelId="{A9E6E4E0-3190-4D5D-9C11-5A09B5E407F5}" type="presParOf" srcId="{333A1088-737F-45CB-B68E-254E46348037}" destId="{313FC574-E1CD-4FB4-B054-0B805CE0447D}" srcOrd="7" destOrd="0" presId="urn:microsoft.com/office/officeart/2005/8/layout/target3"/>
    <dgm:cxn modelId="{74715BD7-B59F-4A12-9879-39123C832762}" type="presParOf" srcId="{333A1088-737F-45CB-B68E-254E46348037}" destId="{619D679B-A015-4ECF-8348-D1034C574F40}" srcOrd="8" destOrd="0" presId="urn:microsoft.com/office/officeart/2005/8/layout/target3"/>
    <dgm:cxn modelId="{70F9A1D5-4F10-4BF4-BB45-3B034EF99F7D}" type="presParOf" srcId="{333A1088-737F-45CB-B68E-254E46348037}" destId="{322283A8-4A27-4CDA-BAE3-F381106A9174}" srcOrd="9" destOrd="0" presId="urn:microsoft.com/office/officeart/2005/8/layout/target3"/>
    <dgm:cxn modelId="{CB58AF43-955B-4DA0-A9F5-85C816BDFF43}" type="presParOf" srcId="{333A1088-737F-45CB-B68E-254E46348037}" destId="{FFC9F71D-1B4F-4AD9-A4A6-86ADEFC8AF5C}" srcOrd="10" destOrd="0" presId="urn:microsoft.com/office/officeart/2005/8/layout/target3"/>
    <dgm:cxn modelId="{F3B9131B-87CD-4A60-BE26-9CAF9D2E004D}" type="presParOf" srcId="{333A1088-737F-45CB-B68E-254E46348037}" destId="{25B08C86-7E15-44DC-BE7F-FFB55DD49D12}" srcOrd="11" destOrd="0" presId="urn:microsoft.com/office/officeart/2005/8/layout/target3"/>
    <dgm:cxn modelId="{FEFEC851-7DEB-4F25-A1C9-49FE139BB79F}" type="presParOf" srcId="{333A1088-737F-45CB-B68E-254E46348037}" destId="{76644BE8-9D7C-4C09-B250-3D10AF48CBB7}" srcOrd="12" destOrd="0" presId="urn:microsoft.com/office/officeart/2005/8/layout/target3"/>
    <dgm:cxn modelId="{36289B57-B1EC-4C5A-84E3-A0FD0F44F073}" type="presParOf" srcId="{333A1088-737F-45CB-B68E-254E46348037}" destId="{EE85B701-7295-41C0-BA7A-34D3756A2AE6}" srcOrd="13" destOrd="0" presId="urn:microsoft.com/office/officeart/2005/8/layout/target3"/>
    <dgm:cxn modelId="{87A1167A-B4A5-4C96-8C4A-6B9AFC9610CE}" type="presParOf" srcId="{333A1088-737F-45CB-B68E-254E46348037}" destId="{8BEBB6EC-1DAA-4CAC-8A25-BC0FCBD5DBD5}" srcOrd="14" destOrd="0" presId="urn:microsoft.com/office/officeart/2005/8/layout/target3"/>
    <dgm:cxn modelId="{BE4CAA4C-528C-4A24-B6C4-E8CABEA4AD1B}" type="presParOf" srcId="{333A1088-737F-45CB-B68E-254E46348037}" destId="{AED2198E-93D5-4001-81B4-73124B309672}" srcOrd="15" destOrd="0" presId="urn:microsoft.com/office/officeart/2005/8/layout/target3"/>
    <dgm:cxn modelId="{CD061F49-1679-41F1-B726-90D12A5EF1DF}" type="presParOf" srcId="{333A1088-737F-45CB-B68E-254E46348037}" destId="{2BE915AB-18AA-4053-B92C-3BFC9ED204BB}" srcOrd="16" destOrd="0" presId="urn:microsoft.com/office/officeart/2005/8/layout/target3"/>
    <dgm:cxn modelId="{09B43236-4FA6-40D2-A079-A3F5CB910A14}" type="presParOf" srcId="{333A1088-737F-45CB-B68E-254E46348037}" destId="{6BB5E863-4638-4E1D-BFDE-399D028AC4ED}" srcOrd="17" destOrd="0" presId="urn:microsoft.com/office/officeart/2005/8/layout/target3"/>
    <dgm:cxn modelId="{5B15DF68-4477-4C51-9AFA-32FD2FEE3BD6}" type="presParOf" srcId="{333A1088-737F-45CB-B68E-254E46348037}" destId="{5A5FFA88-C948-4069-8E93-59FA12366E83}" srcOrd="18" destOrd="0" presId="urn:microsoft.com/office/officeart/2005/8/layout/target3"/>
    <dgm:cxn modelId="{1102A763-D85B-42A6-9571-E264AEBEF4C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NÁZEV ŠKOLY: </a:t>
          </a:r>
          <a:r>
            <a:rPr lang="cs-CZ" sz="1500" b="1" kern="1200" dirty="0" smtClean="0"/>
            <a:t>Základní škola a Mateřská škola Osoblaha, příspěvková organizace</a:t>
          </a:r>
          <a:endParaRPr lang="cs-CZ" sz="1500" b="1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AUTOR</a:t>
          </a:r>
          <a:r>
            <a:rPr lang="cs-CZ" sz="1600" b="1" kern="1200" dirty="0" smtClean="0"/>
            <a:t>:  Mgr. Milada </a:t>
          </a:r>
          <a:r>
            <a:rPr lang="cs-CZ" sz="1600" b="1" kern="1200" dirty="0" err="1" smtClean="0"/>
            <a:t>Zetelová</a:t>
          </a:r>
          <a:endParaRPr lang="cs-CZ" sz="1600" b="1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NÁZEV:</a:t>
          </a:r>
          <a:r>
            <a:rPr lang="cs-CZ" sz="1600" kern="1200" baseline="0" dirty="0" smtClean="0"/>
            <a:t> </a:t>
          </a:r>
          <a:r>
            <a:rPr lang="cs-CZ" sz="1600" b="1" kern="1200" baseline="0" dirty="0" smtClean="0"/>
            <a:t>VY_52_INOVACE_24_FYZIKÁLNÍ VELIČINA</a:t>
          </a:r>
          <a:endParaRPr lang="cs-CZ" sz="1600" b="1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TEMA: </a:t>
          </a:r>
          <a:r>
            <a:rPr lang="cs-CZ" sz="1600" b="1" kern="1200" dirty="0" smtClean="0"/>
            <a:t>HMOTNOST</a:t>
          </a:r>
          <a:endParaRPr lang="cs-CZ" sz="1600" b="1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ČÍSLO PROJEKTU: </a:t>
          </a:r>
          <a:r>
            <a:rPr lang="cs-CZ" sz="1600" b="1" kern="1200" dirty="0" smtClean="0"/>
            <a:t>CZ.1.07/1.4.00/21.0816</a:t>
          </a:r>
          <a:endParaRPr lang="cs-CZ" sz="1600" b="1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BB50F-F023-47ED-A30F-E26F38C12049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2675B-B577-4C54-9320-146CAB51F3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16555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BB50F-F023-47ED-A30F-E26F38C12049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2675B-B577-4C54-9320-146CAB51F3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357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BB50F-F023-47ED-A30F-E26F38C12049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2675B-B577-4C54-9320-146CAB51F3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5011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BB50F-F023-47ED-A30F-E26F38C12049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2675B-B577-4C54-9320-146CAB51F3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8718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BB50F-F023-47ED-A30F-E26F38C12049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2675B-B577-4C54-9320-146CAB51F3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7528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BB50F-F023-47ED-A30F-E26F38C12049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2675B-B577-4C54-9320-146CAB51F3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4614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BB50F-F023-47ED-A30F-E26F38C12049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2675B-B577-4C54-9320-146CAB51F3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60422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BB50F-F023-47ED-A30F-E26F38C12049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2675B-B577-4C54-9320-146CAB51F3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7420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BB50F-F023-47ED-A30F-E26F38C12049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2675B-B577-4C54-9320-146CAB51F3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9223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BB50F-F023-47ED-A30F-E26F38C12049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2675B-B577-4C54-9320-146CAB51F3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8548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BB50F-F023-47ED-A30F-E26F38C12049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2675B-B577-4C54-9320-146CAB51F3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2880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4BB50F-F023-47ED-A30F-E26F38C12049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12675B-B577-4C54-9320-146CAB51F3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6370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1235598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Podnadpis 2"/>
          <p:cNvSpPr txBox="1">
            <a:spLocks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cs-CZ" b="1" dirty="0" smtClean="0"/>
              <a:t>HMOTNOST - PROCVIČENÍ</a:t>
            </a:r>
          </a:p>
          <a:p>
            <a:pPr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6" name="Obrázek 4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69062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5734746"/>
              </p:ext>
            </p:extLst>
          </p:nvPr>
        </p:nvGraphicFramePr>
        <p:xfrm>
          <a:off x="1331640" y="1628800"/>
          <a:ext cx="6157664" cy="25407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9664"/>
                <a:gridCol w="3048000"/>
              </a:tblGrid>
              <a:tr h="432048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Datum vytvoření projektu</a:t>
                      </a:r>
                      <a:endParaRPr lang="cs-CZ" sz="1800" dirty="0"/>
                    </a:p>
                  </a:txBody>
                  <a:tcPr marT="45740" marB="45740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 květen</a:t>
                      </a:r>
                      <a:r>
                        <a:rPr lang="cs-CZ" sz="1800" baseline="0" dirty="0" smtClean="0"/>
                        <a:t> </a:t>
                      </a:r>
                      <a:r>
                        <a:rPr lang="cs-CZ" sz="1800" dirty="0" smtClean="0"/>
                        <a:t>2011</a:t>
                      </a:r>
                      <a:endParaRPr lang="cs-CZ" sz="1800" dirty="0"/>
                    </a:p>
                  </a:txBody>
                  <a:tcPr marT="45740" marB="45740"/>
                </a:tc>
              </a:tr>
              <a:tr h="371005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Ročník</a:t>
                      </a:r>
                      <a:endParaRPr lang="cs-CZ" sz="1800" dirty="0"/>
                    </a:p>
                  </a:txBody>
                  <a:tcPr marT="45740" marB="45740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6.</a:t>
                      </a:r>
                      <a:endParaRPr lang="cs-CZ" sz="1800" dirty="0"/>
                    </a:p>
                  </a:txBody>
                  <a:tcPr marT="45740" marB="45740"/>
                </a:tc>
              </a:tr>
              <a:tr h="1737665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Popis prezentace</a:t>
                      </a:r>
                      <a:endParaRPr lang="cs-CZ" sz="1800" dirty="0"/>
                    </a:p>
                  </a:txBody>
                  <a:tcPr marT="45740" marB="45740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Žáci si procvičí učivo o hmotnosti, její značku, jednotky a měření </a:t>
                      </a:r>
                      <a:r>
                        <a:rPr lang="cs-CZ" sz="1800" dirty="0" smtClean="0"/>
                        <a:t>.</a:t>
                      </a:r>
                      <a:endParaRPr lang="cs-CZ" sz="1800" dirty="0"/>
                    </a:p>
                  </a:txBody>
                  <a:tcPr marT="45740" marB="4574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6176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HMOTNOST - PROCVIČENÍ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C:\Documents and Settings\Student\Local Settings\Temporary Internet Files\Content.IE5\TTIYBR1Q\MC9002153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764704"/>
            <a:ext cx="2731129" cy="1625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Student\Local Settings\Temporary Internet Files\Content.IE5\N5PIK6OH\MC90032019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764704"/>
            <a:ext cx="1828800" cy="1616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Student\Local Settings\Temporary Internet Files\Content.IE5\3RNLJFTX\MC90032356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028" y="4077072"/>
            <a:ext cx="1945991" cy="1948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9984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Hmotnost je fyzikální veličina protože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>
                <a:hlinkClick r:id="rId2" action="ppaction://hlinksldjump"/>
              </a:rPr>
              <a:t>1. se pořád mění</a:t>
            </a: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2. protože ji můžeme změřit</a:t>
            </a:r>
            <a:endParaRPr lang="cs-CZ" dirty="0"/>
          </a:p>
        </p:txBody>
      </p:sp>
      <p:pic>
        <p:nvPicPr>
          <p:cNvPr id="2050" name="Picture 2" descr="C:\Documents and Settings\Student\Local Settings\Temporary Internet Files\Content.IE5\U9TIWNMA\MC90029046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451" y="4077072"/>
            <a:ext cx="3565245" cy="2226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7611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2404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i="1" dirty="0" smtClean="0"/>
              <a:t>SPRÁVNÁ ODPOVĚĎ</a:t>
            </a:r>
            <a:endParaRPr lang="cs-CZ" i="1" dirty="0"/>
          </a:p>
        </p:txBody>
      </p:sp>
      <p:pic>
        <p:nvPicPr>
          <p:cNvPr id="3074" name="Picture 2" descr="C:\Documents and Settings\Student\Local Settings\Temporary Internet Files\Content.IE5\TTIYBR1Q\MC900234259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060848"/>
            <a:ext cx="2130582" cy="2634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hnutá šipka nahoru 4">
            <a:hlinkClick r:id="rId3" action="ppaction://hlinksldjump"/>
          </p:cNvPr>
          <p:cNvSpPr/>
          <p:nvPr/>
        </p:nvSpPr>
        <p:spPr>
          <a:xfrm>
            <a:off x="4716016" y="2636912"/>
            <a:ext cx="2880320" cy="216024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546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značka hmotnosti 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>
                <a:hlinkClick r:id="rId2" action="ppaction://hlinksldjump"/>
              </a:rPr>
              <a:t>1. m</a:t>
            </a: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2. 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2994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8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5833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/>
              <a:t>SPRÁVNÁ ODPOVĚĎ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Picture 2" descr="C:\Documents and Settings\Student\Local Settings\Temporary Internet Files\Content.IE5\TTIYBR1Q\MC9002342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060848"/>
            <a:ext cx="2130582" cy="2634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hnutá šipka nahoru 4">
            <a:hlinkClick r:id="rId3" action="ppaction://hlinksldjump"/>
          </p:cNvPr>
          <p:cNvSpPr/>
          <p:nvPr/>
        </p:nvSpPr>
        <p:spPr>
          <a:xfrm>
            <a:off x="4283968" y="2780929"/>
            <a:ext cx="3240360" cy="2088232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505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Vedlejší jednotky hmotnosti jsou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>
                <a:hlinkClick r:id="rId2" action="ppaction://hlinksldjump"/>
              </a:rPr>
              <a:t>1. dg, mm, t, g, cg</a:t>
            </a: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2. dkg, q, mg, t, cg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445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942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/>
              <a:t>SPRÁVNÁ ODPOVĚĎ</a:t>
            </a:r>
            <a:endParaRPr lang="cs-CZ" i="1" dirty="0"/>
          </a:p>
        </p:txBody>
      </p:sp>
      <p:pic>
        <p:nvPicPr>
          <p:cNvPr id="1026" name="Picture 2" descr="C:\Documents and Settings\Student\Local Settings\Temporary Internet Files\Content.IE5\TTIYBR1Q\MC900234259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838" y="1916832"/>
            <a:ext cx="2596448" cy="3210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ahnutá šipka nahoru 3">
            <a:hlinkClick r:id="rId3" action="ppaction://hlinksldjump"/>
          </p:cNvPr>
          <p:cNvSpPr/>
          <p:nvPr/>
        </p:nvSpPr>
        <p:spPr>
          <a:xfrm>
            <a:off x="4427984" y="3501008"/>
            <a:ext cx="2880320" cy="129614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43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hmotnost měříme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>
                <a:hlinkClick r:id="rId2" action="ppaction://hlinksldjump"/>
              </a:rPr>
              <a:t>1. metrem</a:t>
            </a: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2. váhou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2890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9969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/>
              <a:t>SPRÁVNÁ ODPOVĚĎ</a:t>
            </a:r>
            <a:endParaRPr lang="cs-CZ" i="1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132856"/>
            <a:ext cx="2591025" cy="3212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Zahnutá šipka nahoru 3">
            <a:hlinkClick r:id="rId3" action="ppaction://hlinksldjump"/>
          </p:cNvPr>
          <p:cNvSpPr/>
          <p:nvPr/>
        </p:nvSpPr>
        <p:spPr>
          <a:xfrm>
            <a:off x="4644008" y="3068960"/>
            <a:ext cx="2520280" cy="1944216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1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KONEC PREZENTACE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25000" lnSpcReduction="20000"/>
          </a:bodyPr>
          <a:lstStyle/>
          <a:p>
            <a:endParaRPr lang="cs-CZ" sz="10000" dirty="0" smtClean="0"/>
          </a:p>
          <a:p>
            <a:r>
              <a:rPr lang="cs-CZ" sz="14400" dirty="0" smtClean="0"/>
              <a:t>POUŽITÉ </a:t>
            </a:r>
            <a:r>
              <a:rPr lang="cs-CZ" sz="14400" dirty="0"/>
              <a:t>ZDROJE</a:t>
            </a:r>
          </a:p>
          <a:p>
            <a:r>
              <a:rPr lang="cs-CZ" sz="14400" dirty="0"/>
              <a:t>Klipart MS Office 2010</a:t>
            </a:r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sz="4400" b="1" dirty="0" smtClean="0"/>
              <a:t>                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2789569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136</Words>
  <Application>Microsoft Office PowerPoint</Application>
  <PresentationFormat>Předvádění na obrazovce (4:3)</PresentationFormat>
  <Paragraphs>41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Prezentace aplikace PowerPoint</vt:lpstr>
      <vt:lpstr>Prezentace aplikace PowerPoint</vt:lpstr>
      <vt:lpstr>HMOTNOST - PROCVIČENÍ</vt:lpstr>
      <vt:lpstr>Hmotnost je fyzikální veličina protože</vt:lpstr>
      <vt:lpstr>Prezentace aplikace PowerPoint</vt:lpstr>
      <vt:lpstr>SPRÁVNÁ ODPOVĚĎ</vt:lpstr>
      <vt:lpstr>značka hmotnosti je</vt:lpstr>
      <vt:lpstr>Prezentace aplikace PowerPoint</vt:lpstr>
      <vt:lpstr>SPRÁVNÁ ODPOVĚĎ</vt:lpstr>
      <vt:lpstr>Vedlejší jednotky hmotnosti jsou</vt:lpstr>
      <vt:lpstr>Prezentace aplikace PowerPoint</vt:lpstr>
      <vt:lpstr>SPRÁVNÁ ODPOVĚĎ</vt:lpstr>
      <vt:lpstr>hmotnost měříme </vt:lpstr>
      <vt:lpstr>Prezentace aplikace PowerPoint</vt:lpstr>
      <vt:lpstr>SPRÁVNÁ ODPOVĚĎ</vt:lpstr>
      <vt:lpstr>KONEC PREZENTACE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HMOTNOST - PROCVIČENÍ</dc:title>
  <dc:creator>XXX</dc:creator>
  <cp:lastModifiedBy>XXX</cp:lastModifiedBy>
  <cp:revision>21</cp:revision>
  <dcterms:created xsi:type="dcterms:W3CDTF">2012-03-31T20:14:39Z</dcterms:created>
  <dcterms:modified xsi:type="dcterms:W3CDTF">2012-06-06T18:21:46Z</dcterms:modified>
</cp:coreProperties>
</file>