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70" r:id="rId13"/>
    <p:sldId id="268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908E-10A3-4BF4-9854-5789993907D0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C88EE6-5DB0-4760-89DC-F401F5A0D2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4833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C88EE6-5DB0-4760-89DC-F401F5A0D2CA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9444AD7-F277-4871-A134-81A93B01C25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4A9E7B3-1C3E-45BD-970A-C195683EA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r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6021288"/>
            <a:ext cx="5432648" cy="216024"/>
          </a:xfrm>
        </p:spPr>
        <p:txBody>
          <a:bodyPr>
            <a:normAutofit fontScale="62500" lnSpcReduction="20000"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381000"/>
            <a:ext cx="6768752" cy="1752600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1089925"/>
              </p:ext>
            </p:extLst>
          </p:nvPr>
        </p:nvGraphicFramePr>
        <p:xfrm>
          <a:off x="827584" y="2564904"/>
          <a:ext cx="7272808" cy="355481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72808"/>
              </a:tblGrid>
              <a:tr h="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léčebně, Janské Lázně, Horní promenáda 268</a:t>
                      </a:r>
                    </a:p>
                  </a:txBody>
                  <a:tcPr/>
                </a:tc>
              </a:tr>
              <a:tr h="54296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18.1.2012</a:t>
                      </a:r>
                    </a:p>
                  </a:txBody>
                  <a:tcPr/>
                </a:tc>
              </a:tr>
              <a:tr h="54296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VY_32_INOVACE_02_DĚJEPIS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4296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starověk - opakování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4296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pravěku </a:t>
            </a:r>
            <a:r>
              <a:rPr lang="cs-CZ" smtClean="0"/>
              <a:t>a starověku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None/>
            </a:pPr>
            <a:r>
              <a:rPr lang="cs-CZ" b="1" dirty="0" smtClean="0"/>
              <a:t>1. Starověká Mezopotámie vznikla při řece:</a:t>
            </a:r>
          </a:p>
          <a:p>
            <a:pPr marL="514350" indent="-514350">
              <a:buNone/>
            </a:pPr>
            <a:r>
              <a:rPr lang="cs-CZ" dirty="0" smtClean="0"/>
              <a:t>      a) Nil</a:t>
            </a:r>
          </a:p>
          <a:p>
            <a:pPr marL="514350" indent="-514350">
              <a:buNone/>
            </a:pPr>
            <a:r>
              <a:rPr lang="cs-CZ" dirty="0" smtClean="0"/>
              <a:t>      b) Indus</a:t>
            </a:r>
          </a:p>
          <a:p>
            <a:pPr marL="514350" indent="-514350">
              <a:buNone/>
            </a:pPr>
            <a:r>
              <a:rPr lang="cs-CZ" dirty="0" smtClean="0"/>
              <a:t>      c) Eufrat a Tigris</a:t>
            </a:r>
          </a:p>
          <a:p>
            <a:pPr marL="514350" indent="-514350">
              <a:buNone/>
            </a:pPr>
            <a:r>
              <a:rPr lang="cs-CZ" b="1" dirty="0" smtClean="0"/>
              <a:t>2. Uspořádej chronologicky typy člověka:</a:t>
            </a:r>
          </a:p>
          <a:p>
            <a:pPr marL="514350" indent="-514350">
              <a:buNone/>
            </a:pPr>
            <a:r>
              <a:rPr lang="cs-CZ" dirty="0" smtClean="0"/>
              <a:t>    člověk vzpřímený</a:t>
            </a:r>
          </a:p>
          <a:p>
            <a:pPr marL="514350" indent="-514350">
              <a:buNone/>
            </a:pPr>
            <a:r>
              <a:rPr lang="cs-CZ" dirty="0" smtClean="0"/>
              <a:t>    člověk dnešního typu</a:t>
            </a:r>
          </a:p>
          <a:p>
            <a:pPr marL="514350" indent="-514350">
              <a:buNone/>
            </a:pPr>
            <a:r>
              <a:rPr lang="cs-CZ" dirty="0" smtClean="0"/>
              <a:t>    člověk rozumný</a:t>
            </a:r>
          </a:p>
          <a:p>
            <a:pPr marL="514350" indent="-514350">
              <a:buNone/>
            </a:pPr>
            <a:r>
              <a:rPr lang="cs-CZ" dirty="0" smtClean="0"/>
              <a:t>    člověk zručný</a:t>
            </a:r>
          </a:p>
          <a:p>
            <a:pPr marL="514350" indent="-514350">
              <a:buNone/>
            </a:pPr>
            <a:r>
              <a:rPr lang="cs-CZ" b="1" dirty="0" smtClean="0"/>
              <a:t>3. Kdy se objevuje nejstarší typ člověka?</a:t>
            </a:r>
          </a:p>
          <a:p>
            <a:pPr marL="514350" indent="-514350">
              <a:buNone/>
            </a:pPr>
            <a:r>
              <a:rPr lang="cs-CZ" dirty="0" smtClean="0"/>
              <a:t>     a) před 6 mil. lety</a:t>
            </a:r>
          </a:p>
          <a:p>
            <a:pPr marL="514350" indent="-514350">
              <a:buNone/>
            </a:pPr>
            <a:r>
              <a:rPr lang="cs-CZ" dirty="0" smtClean="0"/>
              <a:t>     b) před 3 mil. lety</a:t>
            </a:r>
          </a:p>
          <a:p>
            <a:pPr marL="514350" indent="-514350">
              <a:buNone/>
            </a:pPr>
            <a:r>
              <a:rPr lang="cs-CZ" dirty="0" smtClean="0"/>
              <a:t>     c) před 5 mil. lety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4. Ve starověku vznikaly státy při řekách. Přiřaď ke státu řeku:</a:t>
            </a:r>
          </a:p>
          <a:p>
            <a:pPr>
              <a:buNone/>
            </a:pPr>
            <a:r>
              <a:rPr lang="cs-CZ" dirty="0" smtClean="0"/>
              <a:t>    Egypt                       Eufrat a Tigris</a:t>
            </a:r>
          </a:p>
          <a:p>
            <a:pPr>
              <a:buNone/>
            </a:pPr>
            <a:r>
              <a:rPr lang="cs-CZ" dirty="0" smtClean="0"/>
              <a:t>    Čína                         Nil</a:t>
            </a:r>
          </a:p>
          <a:p>
            <a:pPr>
              <a:buNone/>
            </a:pPr>
            <a:r>
              <a:rPr lang="cs-CZ" dirty="0" smtClean="0"/>
              <a:t>    Indie                        </a:t>
            </a:r>
            <a:r>
              <a:rPr lang="cs-CZ" dirty="0" err="1" smtClean="0"/>
              <a:t>Chuang</a:t>
            </a:r>
            <a:r>
              <a:rPr lang="cs-CZ" dirty="0" smtClean="0"/>
              <a:t>-</a:t>
            </a:r>
            <a:r>
              <a:rPr lang="cs-CZ" dirty="0" err="1" smtClean="0"/>
              <a:t>che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Mezopotámie        Indus</a:t>
            </a:r>
          </a:p>
          <a:p>
            <a:pPr>
              <a:buNone/>
            </a:pPr>
            <a:r>
              <a:rPr lang="cs-CZ" b="1" dirty="0" smtClean="0"/>
              <a:t>5. Vládcem Egypta byl:</a:t>
            </a:r>
          </a:p>
          <a:p>
            <a:pPr>
              <a:buNone/>
            </a:pPr>
            <a:r>
              <a:rPr lang="cs-CZ" dirty="0" smtClean="0"/>
              <a:t>     a) sultán</a:t>
            </a:r>
          </a:p>
          <a:p>
            <a:pPr>
              <a:buNone/>
            </a:pPr>
            <a:r>
              <a:rPr lang="cs-CZ" dirty="0" smtClean="0"/>
              <a:t>     b) </a:t>
            </a:r>
            <a:r>
              <a:rPr lang="cs-CZ" dirty="0" err="1" smtClean="0"/>
              <a:t>chalíf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c) faraon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6. Bronz je slitina:</a:t>
            </a:r>
          </a:p>
          <a:p>
            <a:pPr>
              <a:buNone/>
            </a:pPr>
            <a:r>
              <a:rPr lang="cs-CZ" dirty="0" smtClean="0"/>
              <a:t>    a) mědi a cínu</a:t>
            </a:r>
          </a:p>
          <a:p>
            <a:pPr>
              <a:buNone/>
            </a:pPr>
            <a:r>
              <a:rPr lang="cs-CZ" dirty="0" smtClean="0"/>
              <a:t>    b) mědi a olova</a:t>
            </a:r>
          </a:p>
          <a:p>
            <a:pPr>
              <a:buNone/>
            </a:pPr>
            <a:r>
              <a:rPr lang="cs-CZ" dirty="0" smtClean="0"/>
              <a:t>    c) mědi a zinku</a:t>
            </a:r>
          </a:p>
          <a:p>
            <a:pPr>
              <a:buNone/>
            </a:pPr>
            <a:r>
              <a:rPr lang="cs-CZ" b="1" dirty="0" smtClean="0"/>
              <a:t>7. V Mezopotámii se psalo:</a:t>
            </a:r>
          </a:p>
          <a:p>
            <a:pPr>
              <a:buNone/>
            </a:pPr>
            <a:r>
              <a:rPr lang="cs-CZ" dirty="0" smtClean="0"/>
              <a:t>    a) na kámen</a:t>
            </a:r>
          </a:p>
          <a:p>
            <a:pPr>
              <a:buNone/>
            </a:pPr>
            <a:r>
              <a:rPr lang="cs-CZ" dirty="0" smtClean="0"/>
              <a:t>    b) na hliněné destičky</a:t>
            </a:r>
          </a:p>
          <a:p>
            <a:pPr>
              <a:buNone/>
            </a:pPr>
            <a:r>
              <a:rPr lang="cs-CZ" dirty="0" smtClean="0"/>
              <a:t>    c) na papyrus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8. V Egyptě bylo rozšířeno:</a:t>
            </a:r>
          </a:p>
          <a:p>
            <a:pPr>
              <a:buNone/>
            </a:pPr>
            <a:r>
              <a:rPr lang="cs-CZ" dirty="0" smtClean="0"/>
              <a:t>      a) mnohobožství</a:t>
            </a:r>
          </a:p>
          <a:p>
            <a:pPr>
              <a:buNone/>
            </a:pPr>
            <a:r>
              <a:rPr lang="cs-CZ" dirty="0" smtClean="0"/>
              <a:t>      b) jednobožství</a:t>
            </a:r>
          </a:p>
          <a:p>
            <a:pPr>
              <a:buNone/>
            </a:pPr>
            <a:r>
              <a:rPr lang="cs-CZ" b="1" dirty="0" smtClean="0"/>
              <a:t>9. První typy lidí se objevují nejprve:</a:t>
            </a:r>
          </a:p>
          <a:p>
            <a:pPr>
              <a:buNone/>
            </a:pPr>
            <a:r>
              <a:rPr lang="cs-CZ" dirty="0" smtClean="0"/>
              <a:t>      a) v Americe</a:t>
            </a:r>
          </a:p>
          <a:p>
            <a:pPr>
              <a:buNone/>
            </a:pPr>
            <a:r>
              <a:rPr lang="cs-CZ" dirty="0" smtClean="0"/>
              <a:t>      b) v Africe</a:t>
            </a:r>
          </a:p>
          <a:p>
            <a:pPr>
              <a:buNone/>
            </a:pPr>
            <a:r>
              <a:rPr lang="cs-CZ" dirty="0" smtClean="0"/>
              <a:t>      c) v Asii</a:t>
            </a:r>
          </a:p>
          <a:p>
            <a:pPr>
              <a:buNone/>
            </a:pPr>
            <a:r>
              <a:rPr lang="cs-CZ" b="1" dirty="0" smtClean="0"/>
              <a:t>10) V Egyptě se psalo na:</a:t>
            </a:r>
          </a:p>
          <a:p>
            <a:pPr>
              <a:buNone/>
            </a:pPr>
            <a:r>
              <a:rPr lang="cs-CZ" dirty="0" smtClean="0"/>
              <a:t>       a) hliněné destičky</a:t>
            </a:r>
          </a:p>
          <a:p>
            <a:pPr>
              <a:buNone/>
            </a:pPr>
            <a:r>
              <a:rPr lang="cs-CZ" dirty="0" smtClean="0"/>
              <a:t>       b) papyrus</a:t>
            </a:r>
          </a:p>
          <a:p>
            <a:pPr>
              <a:buNone/>
            </a:pPr>
            <a:r>
              <a:rPr lang="cs-CZ" dirty="0" smtClean="0"/>
              <a:t>       c) papír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9600" b="1" dirty="0" smtClean="0"/>
          </a:p>
          <a:p>
            <a:pPr>
              <a:buNone/>
            </a:pPr>
            <a:r>
              <a:rPr lang="cs-CZ" sz="9600" b="1" dirty="0" smtClean="0"/>
              <a:t>11. Keltové žili na našem území v době:</a:t>
            </a:r>
          </a:p>
          <a:p>
            <a:pPr>
              <a:buNone/>
            </a:pPr>
            <a:r>
              <a:rPr lang="cs-CZ" sz="9600" dirty="0" smtClean="0"/>
              <a:t>      a) bronzové</a:t>
            </a:r>
          </a:p>
          <a:p>
            <a:pPr>
              <a:buNone/>
            </a:pPr>
            <a:r>
              <a:rPr lang="cs-CZ" sz="9600" dirty="0" smtClean="0"/>
              <a:t>      b) železné</a:t>
            </a:r>
          </a:p>
          <a:p>
            <a:pPr>
              <a:buNone/>
            </a:pPr>
            <a:r>
              <a:rPr lang="cs-CZ" sz="9600" b="1" dirty="0" smtClean="0"/>
              <a:t>12. První zákoník vznikl:</a:t>
            </a:r>
          </a:p>
          <a:p>
            <a:pPr>
              <a:buNone/>
            </a:pPr>
            <a:r>
              <a:rPr lang="cs-CZ" sz="9600" dirty="0" smtClean="0"/>
              <a:t>      a) V Mezopotámii</a:t>
            </a:r>
          </a:p>
          <a:p>
            <a:pPr>
              <a:buNone/>
            </a:pPr>
            <a:r>
              <a:rPr lang="cs-CZ" sz="9600" dirty="0" smtClean="0"/>
              <a:t>      b) v Indii</a:t>
            </a:r>
          </a:p>
          <a:p>
            <a:pPr>
              <a:buNone/>
            </a:pPr>
            <a:r>
              <a:rPr lang="cs-CZ" sz="9600" dirty="0" smtClean="0"/>
              <a:t>      c) v Číně</a:t>
            </a:r>
          </a:p>
          <a:p>
            <a:pPr>
              <a:buNone/>
            </a:pPr>
            <a:r>
              <a:rPr lang="cs-CZ" sz="9600" b="1" dirty="0" smtClean="0"/>
              <a:t>13) Střelný prach pochází:</a:t>
            </a:r>
          </a:p>
          <a:p>
            <a:pPr>
              <a:buNone/>
            </a:pPr>
            <a:r>
              <a:rPr lang="cs-CZ" sz="9600" dirty="0" smtClean="0"/>
              <a:t>      a) z Indie</a:t>
            </a:r>
          </a:p>
          <a:p>
            <a:pPr>
              <a:buNone/>
            </a:pPr>
            <a:r>
              <a:rPr lang="cs-CZ" sz="9600" dirty="0" smtClean="0"/>
              <a:t>      b) z Číny</a:t>
            </a:r>
          </a:p>
          <a:p>
            <a:pPr>
              <a:buNone/>
            </a:pPr>
            <a:r>
              <a:rPr lang="cs-CZ" sz="9600" dirty="0" smtClean="0"/>
              <a:t>      c) z Mezopotámie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14. Co jsou to hieroglyfy?</a:t>
            </a:r>
          </a:p>
          <a:p>
            <a:pPr>
              <a:buNone/>
            </a:pPr>
            <a:r>
              <a:rPr lang="cs-CZ" dirty="0" smtClean="0"/>
              <a:t>       a) písmo </a:t>
            </a:r>
          </a:p>
          <a:p>
            <a:pPr>
              <a:buNone/>
            </a:pPr>
            <a:r>
              <a:rPr lang="cs-CZ" dirty="0" smtClean="0"/>
              <a:t>       b) visuté zahrady</a:t>
            </a:r>
          </a:p>
          <a:p>
            <a:pPr>
              <a:buNone/>
            </a:pPr>
            <a:r>
              <a:rPr lang="cs-CZ" dirty="0" smtClean="0"/>
              <a:t>       c) malby na stěnách</a:t>
            </a:r>
          </a:p>
          <a:p>
            <a:pPr>
              <a:buNone/>
            </a:pPr>
            <a:r>
              <a:rPr lang="cs-CZ" b="1" dirty="0" smtClean="0"/>
              <a:t>15. Písmo Chetitů rozluštil:</a:t>
            </a:r>
          </a:p>
          <a:p>
            <a:pPr>
              <a:buNone/>
            </a:pPr>
            <a:r>
              <a:rPr lang="cs-CZ" dirty="0" smtClean="0"/>
              <a:t>      a) Homér</a:t>
            </a:r>
          </a:p>
          <a:p>
            <a:pPr>
              <a:buNone/>
            </a:pPr>
            <a:r>
              <a:rPr lang="cs-CZ" dirty="0" smtClean="0"/>
              <a:t>      b) </a:t>
            </a:r>
            <a:r>
              <a:rPr lang="cs-CZ" dirty="0" err="1" smtClean="0"/>
              <a:t>B.</a:t>
            </a:r>
            <a:r>
              <a:rPr lang="cs-CZ" dirty="0" smtClean="0"/>
              <a:t> Hrozný</a:t>
            </a:r>
          </a:p>
          <a:p>
            <a:pPr>
              <a:buNone/>
            </a:pPr>
            <a:r>
              <a:rPr lang="cs-CZ" dirty="0" smtClean="0"/>
              <a:t>      c) J. F. </a:t>
            </a:r>
            <a:r>
              <a:rPr lang="cs-CZ" dirty="0" err="1" smtClean="0"/>
              <a:t>Champollion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None/>
            </a:pPr>
            <a:r>
              <a:rPr lang="cs-CZ" b="1" dirty="0" smtClean="0"/>
              <a:t>1. Starověká Mezopotámie vznikla při řece:</a:t>
            </a:r>
          </a:p>
          <a:p>
            <a:pPr marL="514350" indent="-514350">
              <a:buNone/>
            </a:pPr>
            <a:r>
              <a:rPr lang="cs-CZ" dirty="0" smtClean="0"/>
              <a:t>      a) Nil</a:t>
            </a:r>
          </a:p>
          <a:p>
            <a:pPr marL="514350" indent="-514350">
              <a:buNone/>
            </a:pPr>
            <a:r>
              <a:rPr lang="cs-CZ" dirty="0" smtClean="0"/>
              <a:t>      b) Indus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c) Eufrat a Tigris</a:t>
            </a:r>
          </a:p>
          <a:p>
            <a:pPr marL="514350" indent="-514350">
              <a:buNone/>
            </a:pPr>
            <a:r>
              <a:rPr lang="cs-CZ" b="1" dirty="0" smtClean="0"/>
              <a:t>2. Uspořádej chronologicky typy člověka:</a:t>
            </a:r>
          </a:p>
          <a:p>
            <a:pPr marL="514350" indent="-514350">
              <a:buNone/>
            </a:pPr>
            <a:r>
              <a:rPr lang="cs-CZ" dirty="0" smtClean="0"/>
              <a:t>    2. člověk vzpřímený</a:t>
            </a:r>
          </a:p>
          <a:p>
            <a:pPr marL="514350" indent="-514350">
              <a:buNone/>
            </a:pPr>
            <a:r>
              <a:rPr lang="cs-CZ" dirty="0" smtClean="0"/>
              <a:t>    4. člověk dnešního typu</a:t>
            </a:r>
          </a:p>
          <a:p>
            <a:pPr marL="514350" indent="-514350">
              <a:buNone/>
            </a:pPr>
            <a:r>
              <a:rPr lang="cs-CZ" dirty="0" smtClean="0"/>
              <a:t>    3. člověk rozumný</a:t>
            </a:r>
          </a:p>
          <a:p>
            <a:pPr marL="514350" indent="-514350">
              <a:buNone/>
            </a:pPr>
            <a:r>
              <a:rPr lang="cs-CZ" dirty="0" smtClean="0"/>
              <a:t>    1. člověk zručný</a:t>
            </a:r>
          </a:p>
          <a:p>
            <a:pPr marL="514350" indent="-514350">
              <a:buNone/>
            </a:pPr>
            <a:r>
              <a:rPr lang="cs-CZ" b="1" dirty="0" smtClean="0"/>
              <a:t>3. Kdy se objevuje nejstarší typ člověka?</a:t>
            </a:r>
          </a:p>
          <a:p>
            <a:pPr marL="514350" indent="-514350">
              <a:buNone/>
            </a:pPr>
            <a:r>
              <a:rPr lang="cs-CZ" dirty="0" smtClean="0"/>
              <a:t>     a) před 6 mil. lety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     b) před 3 mil. lety</a:t>
            </a:r>
          </a:p>
          <a:p>
            <a:pPr marL="514350" indent="-514350">
              <a:buNone/>
            </a:pPr>
            <a:r>
              <a:rPr lang="cs-CZ" dirty="0" smtClean="0"/>
              <a:t>     c) před 5 mil. lety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4. Ve starověku vznikaly státy při řekách. Přiřaď ke státu řeku:</a:t>
            </a:r>
          </a:p>
          <a:p>
            <a:pPr>
              <a:buNone/>
            </a:pPr>
            <a:r>
              <a:rPr lang="cs-CZ" dirty="0" smtClean="0"/>
              <a:t>    Egypt                       Eufrat a Tigris</a:t>
            </a:r>
          </a:p>
          <a:p>
            <a:pPr>
              <a:buNone/>
            </a:pPr>
            <a:r>
              <a:rPr lang="cs-CZ" dirty="0" smtClean="0"/>
              <a:t>    Čína                         Nil</a:t>
            </a:r>
          </a:p>
          <a:p>
            <a:pPr>
              <a:buNone/>
            </a:pPr>
            <a:r>
              <a:rPr lang="cs-CZ" dirty="0" smtClean="0"/>
              <a:t>    Indie                        </a:t>
            </a:r>
            <a:r>
              <a:rPr lang="cs-CZ" dirty="0" err="1" smtClean="0"/>
              <a:t>Chuang</a:t>
            </a:r>
            <a:r>
              <a:rPr lang="cs-CZ" dirty="0" smtClean="0"/>
              <a:t>-</a:t>
            </a:r>
            <a:r>
              <a:rPr lang="cs-CZ" dirty="0" err="1" smtClean="0"/>
              <a:t>che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Mezopotámie        Indus</a:t>
            </a:r>
          </a:p>
          <a:p>
            <a:pPr>
              <a:buNone/>
            </a:pPr>
            <a:r>
              <a:rPr lang="cs-CZ" b="1" dirty="0" smtClean="0"/>
              <a:t>5. Vládcem Egypta byl:</a:t>
            </a:r>
          </a:p>
          <a:p>
            <a:pPr>
              <a:buNone/>
            </a:pPr>
            <a:r>
              <a:rPr lang="cs-CZ" dirty="0" smtClean="0"/>
              <a:t>     a) sultán</a:t>
            </a:r>
          </a:p>
          <a:p>
            <a:pPr>
              <a:buNone/>
            </a:pPr>
            <a:r>
              <a:rPr lang="cs-CZ" dirty="0" smtClean="0"/>
              <a:t>     b) </a:t>
            </a:r>
            <a:r>
              <a:rPr lang="cs-CZ" dirty="0" err="1" smtClean="0"/>
              <a:t>chalíf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c) faraon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763688" y="2636912"/>
            <a:ext cx="172819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763688" y="3068960"/>
            <a:ext cx="172819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619672" y="3429000"/>
            <a:ext cx="187220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3059832" y="2708920"/>
            <a:ext cx="288032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6. Bronz je slitina: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a) mědi a cínu</a:t>
            </a:r>
          </a:p>
          <a:p>
            <a:pPr>
              <a:buNone/>
            </a:pPr>
            <a:r>
              <a:rPr lang="cs-CZ" dirty="0" smtClean="0"/>
              <a:t>    b) mědi a olova</a:t>
            </a:r>
          </a:p>
          <a:p>
            <a:pPr>
              <a:buNone/>
            </a:pPr>
            <a:r>
              <a:rPr lang="cs-CZ" dirty="0" smtClean="0"/>
              <a:t>    c) mědi a zinku</a:t>
            </a:r>
          </a:p>
          <a:p>
            <a:pPr>
              <a:buNone/>
            </a:pPr>
            <a:r>
              <a:rPr lang="cs-CZ" b="1" dirty="0" smtClean="0"/>
              <a:t>7. V Mezopotámii se psalo:</a:t>
            </a:r>
          </a:p>
          <a:p>
            <a:pPr>
              <a:buNone/>
            </a:pPr>
            <a:r>
              <a:rPr lang="cs-CZ" dirty="0" smtClean="0"/>
              <a:t>    a) na kámen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b) na hliněné destičky</a:t>
            </a:r>
          </a:p>
          <a:p>
            <a:pPr>
              <a:buNone/>
            </a:pPr>
            <a:r>
              <a:rPr lang="cs-CZ" dirty="0" smtClean="0"/>
              <a:t>    c) na papyrus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8. V Egyptě bylo rozšířeno: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a) mnohobožství</a:t>
            </a:r>
          </a:p>
          <a:p>
            <a:pPr>
              <a:buNone/>
            </a:pPr>
            <a:r>
              <a:rPr lang="cs-CZ" dirty="0" smtClean="0"/>
              <a:t>      b) jednobožství</a:t>
            </a:r>
          </a:p>
          <a:p>
            <a:pPr>
              <a:buNone/>
            </a:pPr>
            <a:r>
              <a:rPr lang="cs-CZ" b="1" dirty="0" smtClean="0"/>
              <a:t>9. První typy lidí se objevují nejprve:</a:t>
            </a:r>
          </a:p>
          <a:p>
            <a:pPr>
              <a:buNone/>
            </a:pPr>
            <a:r>
              <a:rPr lang="cs-CZ" dirty="0" smtClean="0"/>
              <a:t>      a) v Americe</a:t>
            </a:r>
          </a:p>
          <a:p>
            <a:pPr>
              <a:buNone/>
            </a:pPr>
            <a:r>
              <a:rPr lang="cs-CZ" dirty="0" smtClean="0"/>
              <a:t>      b) v Africe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c) v Asii</a:t>
            </a:r>
          </a:p>
          <a:p>
            <a:pPr>
              <a:buNone/>
            </a:pPr>
            <a:r>
              <a:rPr lang="cs-CZ" b="1" dirty="0" smtClean="0"/>
              <a:t>10) V Egyptě se psalo na:</a:t>
            </a:r>
          </a:p>
          <a:p>
            <a:pPr>
              <a:buNone/>
            </a:pPr>
            <a:r>
              <a:rPr lang="cs-CZ" dirty="0" smtClean="0"/>
              <a:t>       a) hliněné destičky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b) papyrus</a:t>
            </a:r>
          </a:p>
          <a:p>
            <a:pPr>
              <a:buNone/>
            </a:pPr>
            <a:r>
              <a:rPr lang="cs-CZ" dirty="0" smtClean="0"/>
              <a:t>       c) papír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b="1" dirty="0" smtClean="0"/>
              <a:t>11. Keltové žili na našem území v době:</a:t>
            </a:r>
          </a:p>
          <a:p>
            <a:pPr>
              <a:buNone/>
            </a:pPr>
            <a:r>
              <a:rPr lang="cs-CZ" sz="2800" dirty="0" smtClean="0"/>
              <a:t>      a) bronzové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b) železné</a:t>
            </a:r>
          </a:p>
          <a:p>
            <a:pPr>
              <a:buNone/>
            </a:pPr>
            <a:r>
              <a:rPr lang="cs-CZ" sz="2800" b="1" dirty="0" smtClean="0"/>
              <a:t>12. První zákoník vznikl: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a) V Mezopotámii</a:t>
            </a:r>
          </a:p>
          <a:p>
            <a:pPr>
              <a:buNone/>
            </a:pPr>
            <a:r>
              <a:rPr lang="cs-CZ" sz="2800" dirty="0" smtClean="0"/>
              <a:t>      b) v Indii</a:t>
            </a:r>
          </a:p>
          <a:p>
            <a:pPr>
              <a:buNone/>
            </a:pPr>
            <a:r>
              <a:rPr lang="cs-CZ" sz="2800" dirty="0" smtClean="0"/>
              <a:t>      c) v Číně</a:t>
            </a:r>
          </a:p>
          <a:p>
            <a:pPr>
              <a:buNone/>
            </a:pPr>
            <a:r>
              <a:rPr lang="cs-CZ" sz="2800" b="1" dirty="0" smtClean="0"/>
              <a:t>13) Střelný prach pochází:</a:t>
            </a:r>
          </a:p>
          <a:p>
            <a:pPr>
              <a:buNone/>
            </a:pPr>
            <a:r>
              <a:rPr lang="cs-CZ" sz="2800" dirty="0" smtClean="0"/>
              <a:t>      a) z Indie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b) z Číny</a:t>
            </a:r>
          </a:p>
          <a:p>
            <a:pPr>
              <a:buNone/>
            </a:pPr>
            <a:r>
              <a:rPr lang="cs-CZ" sz="2800" dirty="0" smtClean="0"/>
              <a:t>      c) z Mezopotámie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14. Co jsou to hieroglyfy?</a:t>
            </a:r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a) písmo </a:t>
            </a:r>
          </a:p>
          <a:p>
            <a:pPr>
              <a:buNone/>
            </a:pPr>
            <a:r>
              <a:rPr lang="cs-CZ" dirty="0" smtClean="0"/>
              <a:t>       b) visuté zahrady</a:t>
            </a:r>
          </a:p>
          <a:p>
            <a:pPr>
              <a:buNone/>
            </a:pPr>
            <a:r>
              <a:rPr lang="cs-CZ" dirty="0" smtClean="0"/>
              <a:t>       c) malby na stěnách</a:t>
            </a:r>
          </a:p>
          <a:p>
            <a:pPr>
              <a:buNone/>
            </a:pPr>
            <a:r>
              <a:rPr lang="cs-CZ" b="1" dirty="0" smtClean="0"/>
              <a:t>15. Písmo Chetitů rozluštil:</a:t>
            </a:r>
          </a:p>
          <a:p>
            <a:pPr>
              <a:buNone/>
            </a:pPr>
            <a:r>
              <a:rPr lang="cs-CZ" dirty="0" smtClean="0"/>
              <a:t>      a) Homér</a:t>
            </a:r>
          </a:p>
          <a:p>
            <a:pPr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b) </a:t>
            </a:r>
            <a:r>
              <a:rPr lang="cs-CZ" dirty="0" err="1" smtClean="0">
                <a:solidFill>
                  <a:srgbClr val="FF0000"/>
                </a:solidFill>
              </a:rPr>
              <a:t>B.</a:t>
            </a:r>
            <a:r>
              <a:rPr lang="cs-CZ" dirty="0" smtClean="0">
                <a:solidFill>
                  <a:srgbClr val="FF0000"/>
                </a:solidFill>
              </a:rPr>
              <a:t> Hrozný</a:t>
            </a:r>
          </a:p>
          <a:p>
            <a:pPr>
              <a:buNone/>
            </a:pPr>
            <a:r>
              <a:rPr lang="cs-CZ" dirty="0" smtClean="0"/>
              <a:t>      c) J. F. </a:t>
            </a:r>
            <a:r>
              <a:rPr lang="cs-CZ" dirty="0" err="1" smtClean="0"/>
              <a:t>Champollion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zopakují klíčové mezníky nejstaršího období dějin lidstva.</a:t>
            </a:r>
            <a:endParaRPr lang="cs-CZ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67</TotalTime>
  <Words>757</Words>
  <Application>Microsoft Office PowerPoint</Application>
  <PresentationFormat>Předvádění na obrazovce (4:3)</PresentationFormat>
  <Paragraphs>154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Snímek 1</vt:lpstr>
      <vt:lpstr>Opakování pravěku a starověku </vt:lpstr>
      <vt:lpstr>Snímek 3</vt:lpstr>
      <vt:lpstr>Snímek 4</vt:lpstr>
      <vt:lpstr>Snímek 5</vt:lpstr>
      <vt:lpstr>Snímek 6</vt:lpstr>
      <vt:lpstr>Snímek 7</vt:lpstr>
      <vt:lpstr>Řešení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22</cp:revision>
  <dcterms:created xsi:type="dcterms:W3CDTF">2011-11-08T12:23:14Z</dcterms:created>
  <dcterms:modified xsi:type="dcterms:W3CDTF">2012-03-03T19:56:46Z</dcterms:modified>
</cp:coreProperties>
</file>