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8" r:id="rId3"/>
    <p:sldId id="257" r:id="rId4"/>
    <p:sldId id="259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8641B-9B05-49C8-AB7D-1E456D53429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CBB873-4362-40F5-BF60-3852CD6254D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8641B-9B05-49C8-AB7D-1E456D53429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CBB873-4362-40F5-BF60-3852CD625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8641B-9B05-49C8-AB7D-1E456D53429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CBB873-4362-40F5-BF60-3852CD6254D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8641B-9B05-49C8-AB7D-1E456D53429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CBB873-4362-40F5-BF60-3852CD625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8641B-9B05-49C8-AB7D-1E456D53429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CBB873-4362-40F5-BF60-3852CD625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8641B-9B05-49C8-AB7D-1E456D53429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CBB873-4362-40F5-BF60-3852CD625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8641B-9B05-49C8-AB7D-1E456D53429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CBB873-4362-40F5-BF60-3852CD6254D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8641B-9B05-49C8-AB7D-1E456D53429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CBB873-4362-40F5-BF60-3852CD625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8641B-9B05-49C8-AB7D-1E456D53429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CBB873-4362-40F5-BF60-3852CD6254D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8641B-9B05-49C8-AB7D-1E456D53429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CBB873-4362-40F5-BF60-3852CD625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18641B-9B05-49C8-AB7D-1E456D53429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8CBB873-4362-40F5-BF60-3852CD625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018641B-9B05-49C8-AB7D-1E456D53429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8CBB873-4362-40F5-BF60-3852CD6254D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2008285"/>
            <a:ext cx="7406640" cy="2788867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>Název školy: ZŠ Štětí, Ostrovní 300</a:t>
            </a:r>
            <a:br>
              <a:rPr lang="cs-CZ" sz="2000" dirty="0" smtClean="0"/>
            </a:br>
            <a:r>
              <a:rPr lang="cs-CZ" sz="2000" dirty="0" smtClean="0"/>
              <a:t>Autor: Mgr. Štěpánka Beranová</a:t>
            </a:r>
            <a:br>
              <a:rPr lang="cs-CZ" sz="2000" dirty="0" smtClean="0"/>
            </a:br>
            <a:r>
              <a:rPr lang="cs-CZ" sz="2000" dirty="0" smtClean="0"/>
              <a:t>Datum: 8. 10. 2011</a:t>
            </a:r>
            <a:br>
              <a:rPr lang="cs-CZ" sz="2000" dirty="0" smtClean="0"/>
            </a:br>
            <a:r>
              <a:rPr lang="cs-CZ" sz="2000" dirty="0" smtClean="0"/>
              <a:t>Jazyk a jazyková komunikace, Český jazyk a literatura, Jazyková výchova, Abeceda.</a:t>
            </a:r>
            <a:br>
              <a:rPr lang="cs-CZ" sz="2000" dirty="0" smtClean="0"/>
            </a:br>
            <a:r>
              <a:rPr lang="cs-CZ" sz="2000" dirty="0" smtClean="0"/>
              <a:t>Název materiálu: VY_32_INOVACE_ČJ.5.B.01_ABECEDA</a:t>
            </a:r>
            <a:br>
              <a:rPr lang="cs-CZ" sz="2000" dirty="0" smtClean="0"/>
            </a:br>
            <a:r>
              <a:rPr lang="cs-CZ" sz="2000" dirty="0" smtClean="0"/>
              <a:t>Název:  ABECEDA</a:t>
            </a:r>
            <a:br>
              <a:rPr lang="cs-CZ" sz="2000" dirty="0" smtClean="0"/>
            </a:br>
            <a:r>
              <a:rPr lang="cs-CZ" sz="2000" dirty="0" smtClean="0"/>
              <a:t>Číslo operačního programu: CZ.1.07/1.4.00/21.1693</a:t>
            </a:r>
            <a:br>
              <a:rPr lang="cs-CZ" sz="2000" dirty="0" smtClean="0"/>
            </a:br>
            <a:r>
              <a:rPr lang="cs-CZ" sz="2000" dirty="0" smtClean="0"/>
              <a:t>Název projektu: PRIMA ŠKOLA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5085184"/>
            <a:ext cx="7406640" cy="960512"/>
          </a:xfrm>
        </p:spPr>
        <p:txBody>
          <a:bodyPr>
            <a:normAutofit/>
          </a:bodyPr>
          <a:lstStyle/>
          <a:p>
            <a:r>
              <a:rPr lang="cs-CZ" sz="1800" dirty="0" smtClean="0"/>
              <a:t>Anotace:  Materiál je určen pro žáky 5. ročníku,  slouží k zopakování probraného učiva.</a:t>
            </a:r>
            <a:endParaRPr lang="cs-CZ" sz="1800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691680" y="836710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09388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652120" y="476672"/>
            <a:ext cx="25202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VY_32_INOVACE_ČJ.5.B.01-10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33882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vynechaná písmena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1556792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A, B, C, 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1556792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Ď, E, F,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1518952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I, J, K, L,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0027" y="2636912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Ň, O, P, Q,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263691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T, Ť, U,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64288" y="2636911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Z, Ž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00345" y="489470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13124" y="4631862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4869160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800" b="1" dirty="0" smtClean="0">
                <a:ln/>
                <a:solidFill>
                  <a:schemeClr val="accent3"/>
                </a:solidFill>
              </a:rPr>
              <a:t>E</a:t>
            </a:r>
            <a:endParaRPr lang="cs-CZ" sz="4800" b="1" dirty="0">
              <a:ln/>
              <a:solidFill>
                <a:schemeClr val="accent3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8253" y="4640983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</a:t>
            </a:r>
            <a:endParaRPr lang="cs-CZ" sz="4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4835814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</a:t>
            </a:r>
            <a:endParaRPr lang="cs-CZ" sz="4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464098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68144" y="4797151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r>
              <a:rPr lang="cs-CZ" sz="48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A</a:t>
            </a:r>
            <a:endParaRPr lang="cs-CZ" sz="4800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05514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3" grpId="0"/>
      <p:bldP spid="4" grpId="0"/>
      <p:bldP spid="5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Seřaď obrázky podle abecedy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068960"/>
            <a:ext cx="913943" cy="752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245067"/>
            <a:ext cx="1146856" cy="72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002" y="3284753"/>
            <a:ext cx="1137561" cy="1209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214" y="4005064"/>
            <a:ext cx="1008112" cy="1139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Program Files (x86)\Microsoft Office\MEDIA\CAGCAT10\j0212701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948652"/>
            <a:ext cx="888450" cy="1016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613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41509E-6 C 0.00417 -0.03355 0.029 -0.05715 0.04705 -0.07821 C 0.05261 -0.08468 0.05521 -0.09463 0.06025 -0.10134 C 0.0632 -0.11222 0.06563 -0.12309 0.06684 -0.13443 C 0.0665 -0.13975 0.0665 -0.14785 0.06441 -0.15317 C 0.05608 -0.17469 0.03976 -0.17723 0.02309 -0.1807 C 0.01615 -0.18024 0.00938 -0.18024 0.00243 -0.17955 C -0.0059 -0.17885 -0.01371 -0.17237 -0.02152 -0.1696 C -0.025 -0.16682 -0.02743 -0.16428 -0.03142 -0.16289 C -0.03524 -0.15919 -0.03906 -0.15548 -0.04305 -0.15201 C -0.04843 -0.14068 -0.03923 -0.15919 -0.04809 -0.1453 C -0.04895 -0.14415 -0.04895 -0.1423 -0.04965 -0.14091 C -0.05434 -0.13142 -0.05121 -0.13859 -0.05642 -0.13212 C -0.05902 -0.12841 -0.05729 -0.12841 -0.05954 -0.12332 C -0.06493 -0.11129 -0.07326 -0.10042 -0.0802 -0.09024 C -0.08316 -0.08607 -0.08663 -0.0826 -0.08941 -0.07821 C -0.0901 -0.07728 -0.09062 -0.07612 -0.09097 -0.07497 C -0.09132 -0.07381 -0.09132 -0.07242 -0.09184 -0.0715 C -0.09357 -0.06872 -0.09566 -0.0664 -0.09774 -0.06386 C -0.09861 -0.0627 -0.10017 -0.06062 -0.10017 -0.06062 C -0.10173 -0.05437 -0.10607 -0.05021 -0.1092 -0.04512 C -0.11632 -0.03401 -0.12239 -0.02291 -0.13142 -0.01435 C -0.13507 -0.01088 -0.13628 -0.00717 -0.14062 -0.00555 C -0.14253 -0.00139 -0.14618 0.00069 -0.14982 0.00231 C -0.15295 0.00555 -0.15486 0.0074 -0.15868 0.00879 C -0.16145 0.01249 -0.16423 0.0155 -0.16788 0.01758 C -0.171 0.0192 -0.17448 0.01943 -0.17691 0.02198 C -0.18107 0.02591 -0.18593 0.02661 -0.1901 0.02985 C -0.19757 0.0354 -0.20868 0.0428 -0.21684 0.04627 C -0.21875 0.04813 -0.22135 0.05067 -0.22326 0.05183 C -0.22517 0.05275 -0.22899 0.05391 -0.22899 0.05391 C -0.23385 0.05854 -0.24566 0.06525 -0.25208 0.0671 C -0.25798 0.07126 -0.26458 0.07358 -0.27118 0.07496 C -0.31163 0.07404 -0.31545 0.07774 -0.34218 0.06502 C -0.34861 0.05854 -0.3552 0.05113 -0.36284 0.04743 C -0.36562 0.0435 -0.36805 0.04257 -0.37118 0.03956 C -0.37465 0.03609 -0.37309 0.03517 -0.37691 0.03077 C -0.38038 0.02661 -0.38472 0.02383 -0.38854 0.0199 C -0.3901 0.01828 -0.39045 0.01504 -0.39184 0.01319 C -0.39305 0.01157 -0.39461 0.01111 -0.396 0.00995 C -0.39913 0.00254 -0.40659 -0.00833 -0.4125 -0.01203 C -0.41579 -0.0192 -0.41979 -0.02615 -0.42326 -0.03309 C -0.42517 -0.04188 -0.43316 -0.05484 -0.43645 -0.0627 C -0.43993 -0.07011 -0.44027 -0.07936 -0.44305 -0.087 C -0.44496 -0.10227 -0.44427 -0.0951 -0.44548 -0.10898 C -0.44513 -0.1187 -0.44652 -0.12864 -0.44218 -0.13651 C -0.44062 -0.14554 -0.43402 -0.1534 -0.4276 -0.15641 C -0.41909 -0.16682 -0.40295 -0.17099 -0.39184 -0.17284 C -0.38663 -0.17585 -0.38454 -0.17631 -0.37864 -0.17723 C -0.36562 -0.177 -0.35277 -0.177 -0.33975 -0.17631 C -0.32986 -0.17585 -0.32118 -0.16937 -0.31163 -0.16752 C -0.30191 -0.16104 -0.30642 -0.16266 -0.29843 -0.16081 C -0.29704 -0.16011 -0.29566 -0.15895 -0.29427 -0.15849 C -0.2927 -0.15803 -0.29097 -0.15849 -0.28941 -0.15757 C -0.27604 -0.15039 -0.2927 -0.15479 -0.27864 -0.15201 C -0.27187 -0.14762 -0.26111 -0.1416 -0.25382 -0.13998 C -0.24496 -0.13512 -0.23593 -0.13212 -0.22656 -0.12888 C -0.22239 -0.12749 -0.21979 -0.12541 -0.21493 -0.12448 C -0.20816 -0.12124 -0.20121 -0.12055 -0.19444 -0.11893 C -0.17274 -0.10852 -0.14566 -0.11106 -0.12343 -0.11013 C -0.09982 -0.10713 -0.07586 -0.10643 -0.05208 -0.10458 C -0.03142 -0.10504 -0.00555 -0.10157 0.0165 -0.10782 C 0.02084 -0.11083 0.02396 -0.11152 0.02882 -0.11245 C 0.03681 -0.11754 0.04601 -0.11962 0.05452 -0.12332 C 0.06233 -0.12656 0.06875 -0.13281 0.07674 -0.13443 C 0.08438 -0.13952 0.09323 -0.14206 0.1007 -0.14762 C 0.10903 -0.15386 0.1165 -0.16196 0.12552 -0.16636 C 0.13125 -0.17284 0.13698 -0.17839 0.14375 -0.18279 C 0.15209 -0.19389 0.16077 -0.20407 0.16858 -0.21587 C 0.17257 -0.22166 0.17552 -0.2286 0.17934 -0.23461 C 0.18073 -0.24132 0.18334 -0.2441 0.18594 -0.25012 C 0.1875 -0.25359 0.18993 -0.26099 0.18993 -0.26099 C 0.1908 -0.2677 0.19271 -0.27464 0.19497 -0.28089 C 0.19723 -0.30727 0.20087 -0.33989 0.18993 -0.36349 C 0.1882 -0.37136 0.1908 -0.36141 0.18664 -0.36997 C 0.18403 -0.37506 0.18282 -0.38061 0.17934 -0.38547 C 0.17639 -0.38963 0.1724 -0.39264 0.17014 -0.3975 C 0.16789 -0.40236 0.16493 -0.40699 0.16112 -0.40976 C 0.15677 -0.41277 0.15261 -0.41439 0.14862 -0.41856 C 0.14445 -0.42295 0.14063 -0.42827 0.13542 -0.43059 C 0.12865 -0.43707 0.12188 -0.44308 0.11407 -0.44725 C 0.10782 -0.45373 0.10052 -0.45928 0.09341 -0.46367 C 0.09063 -0.46529 0.0875 -0.46599 0.08507 -0.46807 C 0.08039 -0.47224 0.07743 -0.47455 0.07188 -0.47571 C 0.0632 -0.48172 0.075 -0.47409 0.06355 -0.47918 C 0.05261 -0.48404 0.04289 -0.49144 0.03125 -0.49352 C 0.025 -0.49769 0.02066 -0.49838 0.01407 -0.5 C -0.00468 -0.51041 -0.02638 -0.51296 -0.04635 -0.51435 C -0.06562 -0.51365 -0.08229 -0.51203 -0.10104 -0.50879 C -0.10416 -0.50717 -0.10711 -0.50717 -0.11007 -0.5044 C -0.11128 -0.4963 -0.11944 -0.49375 -0.125 -0.49121 C -0.12812 -0.48681 -0.12951 -0.48473 -0.13402 -0.48357 C -0.13559 -0.48218 -0.1375 -0.48172 -0.13888 -0.4801 C -0.14461 -0.47386 -0.13836 -0.47686 -0.14392 -0.47478 C -0.15121 -0.46529 -0.15659 -0.45442 -0.16371 -0.44493 C -0.16527 -0.43892 -0.16892 -0.4329 -0.17135 -0.42735 C -0.17257 -0.42087 -0.17291 -0.41856 -0.17604 -0.413 C -0.17829 -0.4012 -0.1835 -0.3894 -0.1868 -0.37783 C -0.19357 -0.3547 -0.19652 -0.3311 -0.21007 -0.31282 C -0.21198 -0.30588 -0.2125 -0.30356 -0.21753 -0.29963 C -0.21909 -0.29709 -0.21996 -0.29385 -0.2217 -0.29176 C -0.22604 -0.28621 -0.23125 -0.28297 -0.23559 -0.27765 C -0.23888 -0.27349 -0.24392 -0.26446 -0.24878 -0.26215 C -0.25555 -0.25914 -0.2625 -0.25474 -0.26875 -0.25012 C -0.27552 -0.24503 -0.28246 -0.2397 -0.2901 -0.2367 C -0.30677 -0.23022 -0.32621 -0.23207 -0.34305 -0.23137 C -0.3835 -0.23184 -0.41701 -0.23137 -0.45468 -0.23577 C -0.46701 -0.24017 -0.47916 -0.24456 -0.49184 -0.24665 C -0.51111 -0.2559 -0.53038 -0.26539 -0.54965 -0.27534 C -0.56041 -0.28089 -0.57222 -0.28343 -0.58263 -0.28968 C -0.59045 -0.29431 -0.59791 -0.30032 -0.6059 -0.30403 C -0.61406 -0.30773 -0.62083 -0.31652 -0.62899 -0.32045 C -0.63159 -0.32392 -0.63402 -0.32601 -0.63732 -0.32832 C -0.63836 -0.33272 -0.64027 -0.33434 -0.64305 -0.33711 C -0.64409 -0.34267 -0.64583 -0.34614 -0.64878 -0.3503 C -0.65104 -0.35863 -0.65364 -0.36719 -0.65625 -0.37552 C -0.65711 -0.38269 -0.65763 -0.39056 -0.65954 -0.3975 C -0.6592 -0.41231 -0.66093 -0.43591 -0.65382 -0.45049 C -0.65277 -0.45558 -0.6526 -0.45766 -0.64878 -0.45928 C -0.64461 -0.46321 -0.64062 -0.46344 -0.63559 -0.46483 C -0.63073 -0.46622 -0.62621 -0.46876 -0.62152 -0.47038 C -0.6177 -0.47362 -0.61406 -0.4764 -0.61007 -0.47918 C -0.60468 -0.48913 -0.61215 -0.47617 -0.6059 -0.4845 C -0.60191 -0.48982 -0.60034 -0.49861 -0.59843 -0.50555 C -0.59809 -0.50787 -0.59757 -0.50995 -0.59757 -0.51226 C -0.59757 -0.52221 -0.59843 -0.53517 -0.6026 -0.54419 C -0.60364 -0.54651 -0.60416 -0.54951 -0.6059 -0.55067 C -0.61232 -0.55507 -0.61875 -0.56016 -0.62569 -0.5627 C -0.62934 -0.56617 -0.63055 -0.56386 -0.63472 -0.56178 C -0.64045 -0.55414 -0.63888 -0.55808 -0.64062 -0.55183 C -0.63524 -0.54697 -0.63472 -0.53933 -0.63229 -0.53193 C -0.63038 -0.52615 -0.63073 -0.53124 -0.63073 -0.52638 " pathEditMode="relative" ptsTypes="fffffffffffffffffffffffffffffffffffffffffffffffffffffffff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003 0.05506 C 0.0217 0.06779 0.01579 0.08306 0.00764 0.09579 C 0.00329 0.1025 0.00173 0.11175 -0.00313 0.11777 C -0.00677 0.12818 -0.01164 0.13836 -0.01702 0.14761 C -0.01875 0.15062 -0.01945 0.15432 -0.02118 0.15733 C -0.02327 0.16543 -0.02796 0.17283 -0.03195 0.17954 C -0.03542 0.1925 -0.04653 0.21703 -0.05434 0.22674 C -0.05799 0.23993 -0.06459 0.24988 -0.07084 0.26099 C -0.07344 0.26585 -0.07466 0.27163 -0.07743 0.27649 C -0.08073 0.28227 -0.08455 0.28644 -0.0882 0.29176 C -0.0974 0.30541 -0.10539 0.31814 -0.11875 0.32485 C -0.12691 0.33341 -0.13907 0.34081 -0.14931 0.34359 C -0.15226 0.34636 -0.15521 0.34613 -0.15851 0.34798 C -0.17049 0.35493 -0.18334 0.3577 -0.19636 0.35909 C -0.2099 0.35886 -0.26684 0.35793 -0.2882 0.35678 C -0.29514 0.35631 -0.30191 0.35539 -0.30886 0.35469 C -0.31459 0.354 -0.32622 0.35238 -0.32622 0.35261 C -0.33681 0.34775 -0.32466 0.35261 -0.33785 0.34914 C -0.34115 0.34822 -0.34775 0.3459 -0.34775 0.34613 C -0.3533 0.34104 -0.36632 0.33618 -0.37327 0.33364 C -0.37743 0.32809 -0.38247 0.32438 -0.3882 0.32276 C -0.39063 0.31721 -0.39358 0.31652 -0.39809 0.31374 C -0.40139 0.30934 -0.40365 0.30981 -0.40643 0.30611 C -0.41164 0.29916 -0.4132 0.29083 -0.41702 0.28297 C -0.41823 0.27672 -0.42136 0.27163 -0.42292 0.26538 C -0.42448 0.25011 -0.42691 0.23091 -0.42118 0.21703 C -0.41962 0.21332 -0.41615 0.2043 -0.41372 0.20037 C -0.41233 0.19805 -0.40886 0.19389 -0.40886 0.19412 C -0.40695 0.18602 -0.39966 0.18001 -0.3948 0.17515 C -0.39254 0.17307 -0.3915 0.16913 -0.38907 0.16728 C -0.38785 0.16636 -0.38629 0.16659 -0.3849 0.16636 C -0.37865 0.15988 -0.37535 0.15617 -0.36754 0.15409 C -0.35886 0.14669 -0.34809 0.14553 -0.33785 0.14322 C -0.32709 0.14345 -0.31632 0.14345 -0.30556 0.14414 C -0.29653 0.14461 -0.28733 0.14854 -0.2783 0.1497 C -0.26927 0.15294 -0.2599 0.15409 -0.25105 0.15733 C -0.23993 0.16127 -0.22917 0.16636 -0.21789 0.16959 C -0.21216 0.17353 -0.20782 0.17515 -0.20139 0.17607 C -0.19861 0.17885 -0.19653 0.17954 -0.19306 0.18047 C -0.18889 0.18325 -0.18716 0.18487 -0.18247 0.18602 C -0.17292 0.1925 -0.17726 0.19065 -0.16997 0.19273 C -0.16546 0.19551 -0.16059 0.1969 -0.15591 0.19921 C -0.15157 0.20361 -0.14636 0.20523 -0.14115 0.20708 C -0.13629 0.21101 -0.13073 0.21286 -0.12535 0.21471 C -0.11962 0.22027 -0.11198 0.22165 -0.10556 0.22582 C -0.10243 0.2279 -0.09566 0.23021 -0.09566 0.23045 C -0.08698 0.23716 -0.07414 0.24109 -0.06424 0.2434 C -0.05417 0.24849 -0.04427 0.25034 -0.03368 0.2522 C -0.02674 0.25752 -0.0198 0.25798 -0.01216 0.25983 C -0.00296 0.26492 0.00764 0.26631 0.01753 0.2677 C 0.03055 0.26723 0.0434 0.26723 0.05642 0.26654 C 0.06232 0.26631 0.06788 0.26029 0.07378 0.25867 C 0.07777 0.25543 0.08125 0.25243 0.08541 0.24988 C 0.08784 0.24849 0.09062 0.2478 0.09288 0.24549 C 0.09878 0.23947 0.0934 0.24178 0.09948 0.24016 C 0.1026 0.23554 0.10677 0.23322 0.11024 0.22906 C 0.11597 0.22212 0.12118 0.21032 0.12829 0.20592 C 0.13437 0.19481 0.14184 0.18579 0.14895 0.17607 C 0.1526 0.17121 0.15329 0.16612 0.15729 0.1608 C 0.15781 0.15941 0.15816 0.15779 0.15885 0.15641 C 0.16059 0.15294 0.16336 0.15016 0.16475 0.14646 C 0.17031 0.13165 0.17708 0.11754 0.18298 0.10342 C 0.18628 0.09555 0.18767 0.0863 0.19027 0.0782 C 0.19149 0.0745 0.19444 0.0671 0.19444 0.06733 C 0.19548 0.059 0.19652 0.05229 0.19948 0.04512 C 0.20034 0.03679 0.20277 0.02915 0.20434 0.02082 C 0.20677 0.00786 0.20729 -0.00556 0.2085 -0.01874 C 0.20902 -0.03263 0.21128 -0.0516 0.20764 -0.06502 C 0.20694 -0.07242 0.2052 -0.0789 0.20191 -0.08492 C 0.19982 -0.09302 0.20277 -0.0833 0.19861 -0.09047 C 0.19809 -0.0914 0.19809 -0.09278 0.19774 -0.09371 C 0.19704 -0.09533 0.19618 -0.09672 0.19531 -0.09811 C 0.1901 -0.10597 0.19409 -0.09926 0.18784 -0.10574 C 0.18298 -0.11083 0.18802 -0.10829 0.18298 -0.11014 C 0.17135 -0.1224 0.1526 -0.13513 0.13819 -0.13998 C 0.1335 -0.14369 0.12968 -0.14554 0.1243 -0.14646 C 0.11267 -0.15433 0.13055 -0.14276 0.11597 -0.14993 C 0.11232 -0.15178 0.10885 -0.15456 0.1052 -0.15641 C 0.09583 -0.16104 0.08593 -0.16243 0.07621 -0.1652 C 0.05555 -0.16405 0.0401 -0.1622 0.02083 -0.15873 C 0.01579 -0.15526 0.01163 -0.15155 0.00607 -0.14993 C 0.00329 -0.14808 3.88889E-6 -0.14739 -0.00226 -0.14438 C -0.0033 -0.14299 -0.00434 -0.14114 -0.00556 -0.13998 C -0.01598 -0.13073 -0.00434 -0.14369 -0.01302 -0.13559 C -0.02049 -0.12865 -0.02726 -0.12101 -0.03368 -0.11245 C -0.04566 -0.09649 -0.0533 -0.07636 -0.06511 -0.06062 C -0.06858 -0.04859 -0.07709 -0.03587 -0.08247 -0.02545 C -0.09011 -0.01041 -0.09671 0.00578 -0.10643 0.01874 C -0.10816 0.02475 -0.11025 0.02591 -0.11302 0.03077 C -0.12726 0.05553 -0.15191 0.06918 -0.17414 0.07704 C -0.17865 0.08144 -0.17483 0.07843 -0.18316 0.08028 C -0.19393 0.0826 -0.20469 0.08723 -0.21546 0.08908 C -0.22309 0.09255 -0.22952 0.09278 -0.23785 0.09347 C -0.24671 0.09972 -0.23889 0.09532 -0.25261 0.09787 C -0.26875 0.10088 -0.28351 0.10666 -0.29983 0.10782 C -0.30747 0.10759 -0.31528 0.10851 -0.32292 0.10689 C -0.32639 0.1062 -0.32865 0.1018 -0.33195 0.10018 C -0.33299 0.09879 -0.33386 0.09694 -0.33525 0.09579 C -0.33681 0.09463 -0.34028 0.09347 -0.34028 0.0937 C -0.35191 0.0819 -0.36146 0.059 -0.37171 0.04512 C -0.37361 0.04257 -0.37639 0.04095 -0.3783 0.03841 C -0.38021 0.03586 -0.38125 0.03216 -0.38316 0.02961 C -0.38716 0.02383 -0.39167 0.0192 -0.39566 0.01319 C -0.40174 0.00416 -0.40625 -0.00694 -0.41042 -0.01759 C -0.41129 -0.0199 -0.41268 -0.02198 -0.41372 -0.0243 C -0.41459 -0.02615 -0.41632 -0.02985 -0.41632 -0.02962 C -0.41736 -0.03471 -0.41823 -0.03887 -0.42049 -0.04304 C -0.42275 -0.06085 -0.42431 -0.08075 -0.41962 -0.09811 C -0.41806 -0.10389 -0.41615 -0.11037 -0.41372 -0.11569 C -0.41268 -0.118 -0.41042 -0.1224 -0.41042 -0.12217 C -0.40955 -0.12633 -0.40469 -0.13212 -0.40469 -0.13189 C -0.4007 -0.14369 -0.40573 -0.13212 -0.40052 -0.13767 C -0.39844 -0.13998 -0.39723 -0.14369 -0.3948 -0.14554 C -0.39341 -0.14669 -0.39184 -0.14762 -0.39063 -0.14878 C -0.3875 -0.15178 -0.38698 -0.15595 -0.38316 -0.15757 C -0.37743 -0.16312 -0.37257 -0.17006 -0.36667 -0.17515 C -0.36459 -0.18117 -0.36111 -0.18603 -0.35851 -0.19181 C -0.35747 -0.19413 -0.35504 -0.19829 -0.35504 -0.19806 C -0.35452 -0.20084 -0.35417 -0.20338 -0.35348 -0.20593 C -0.35296 -0.20824 -0.35174 -0.21264 -0.35174 -0.2124 C -0.35 -0.22675 -0.34896 -0.24318 -0.36094 -0.2478 C -0.36493 -0.25197 -0.36719 -0.25336 -0.3724 -0.25451 C -0.37813 -0.25914 -0.38507 -0.26354 -0.3915 -0.26655 C -0.3948 -0.26608 -0.40382 -0.26215 -0.40643 -0.26215 " pathEditMode="relative" rAng="0" ptsTypes="fffffffffffffffffffffffffffffffffffffffffffffffffffffffffffffffffffffffffffffffffffffffffffffffffffffffffffffffffffffffffffA">
                                      <p:cBhvr>
                                        <p:cTn id="1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85" y="-8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22952E-6 C -0.0026 -0.0125 -0.00295 -0.03263 -0.0092 -0.0435 C -0.01024 -0.05253 -0.01528 -0.07057 -0.01997 -0.07798 C -0.02187 -0.08654 -0.02378 -0.09464 -0.02812 -0.10181 C -0.02882 -0.10435 -0.02882 -0.1069 -0.02986 -0.10921 C -0.03125 -0.11222 -0.03472 -0.11731 -0.03472 -0.11708 C -0.03628 -0.12263 -0.03854 -0.12726 -0.04062 -0.13212 C -0.04149 -0.13767 -0.04497 -0.14901 -0.04722 -0.15387 C -0.04861 -0.15688 -0.05069 -0.15942 -0.05208 -0.1622 C -0.05399 -0.17145 -0.05833 -0.18001 -0.06128 -0.18904 C -0.06285 -0.1939 -0.06389 -0.19899 -0.06615 -0.20361 C -0.0684 -0.21403 -0.07153 -0.2249 -0.07448 -0.23485 C -0.07639 -0.24133 -0.07708 -0.24757 -0.07934 -0.25359 C -0.08073 -0.26215 -0.08559 -0.27974 -0.08924 -0.28691 C -0.0901 -0.29084 -0.0908 -0.29385 -0.09253 -0.29732 C -0.09514 -0.31005 -0.1 -0.32208 -0.1026 -0.33457 C -0.1033 -0.34267 -0.10469 -0.35239 -0.10747 -0.35956 C -0.10868 -0.37159 -0.1099 -0.38293 -0.11076 -0.39496 C -0.1099 -0.39913 -0.11111 -0.40491 -0.10833 -0.40745 C -0.10538 -0.41 -0.10399 -0.41324 -0.10087 -0.41578 C -0.0934 -0.42111 -0.07708 -0.42342 -0.06944 -0.42388 C -0.05017 -0.42828 -0.03299 -0.42458 -0.01493 -0.41972 C -0.00868 -0.41486 -0.01736 -0.42111 -0.00833 -0.41671 C -0.00035 -0.41278 0.00747 -0.40699 0.01563 -0.40329 C 0.02604 -0.39843 0.03438 -0.38848 0.04462 -0.38362 C 0.05816 -0.36604 0.07309 -0.35146 0.08594 -0.33365 C 0.09618 -0.3193 0.0842 -0.33989 0.0934 -0.32416 C 0.10295 -0.30773 0.11007 -0.28922 0.11736 -0.27141 C 0.12934 -0.24225 0.11458 -0.2795 0.12483 -0.25683 C 0.13056 -0.24434 0.13472 -0.23184 0.14045 -0.21935 C 0.14253 -0.20847 0.14688 -0.19922 0.15035 -0.18904 C 0.15521 -0.17446 0.15885 -0.15873 0.16198 -0.14346 C 0.16302 -0.12101 0.16354 -0.10111 0.16267 -0.07798 C 0.16198 -0.059 0.15208 -0.03749 0.14201 -0.02476 C 0.13733 -0.01898 0.13455 -0.01018 0.12969 -0.00417 C 0.12656 0.00671 0.11979 0.01018 0.11319 0.01642 C 0.09705 0.03193 0.07882 0.04465 0.06024 0.05506 C 0.05208 0.05969 0.04792 0.06409 0.03958 0.06547 C 0.0309 0.07103 0.01406 0.08028 0.00486 0.0819 C 0.0026 0.08237 0.00052 0.08306 -0.00174 0.08329 C -0.00677 0.08398 -0.01667 0.08491 -0.01667 0.08514 C -0.02187 0.08769 -0.02569 0.08792 -0.03142 0.08838 C -0.05434 0.08792 -0.06979 0.08676 -0.09097 0.08098 C -0.09844 0.07658 -0.10417 0.07542 -0.1125 0.07496 C -0.11944 0.07033 -0.12934 0.06802 -0.13733 0.0664 C -0.14983 0.06108 -0.16215 0.05483 -0.17517 0.05067 C -0.18542 0.04257 -0.19531 0.0391 -0.2066 0.03424 C -0.21632 0.03031 -0.22465 0.02221 -0.23385 0.01642 C -0.24253 0.01133 -0.24583 0.00879 -0.25382 0.00208 C -0.25747 -0.00093 -0.26458 -0.00718 -0.26458 -0.00695 C -0.26667 -0.0118 -0.27014 -0.0125 -0.27274 -0.01643 C -0.27812 -0.0243 -0.28333 -0.0324 -0.28854 -0.04049 C -0.29028 -0.04327 -0.29323 -0.0442 -0.29514 -0.04674 C -0.30729 -0.06201 -0.31719 -0.07867 -0.32656 -0.09672 C -0.32934 -0.10782 -0.3342 -0.11754 -0.33646 -0.12865 C -0.33889 -0.15479 -0.33698 -0.174 -0.32396 -0.1932 C -0.31892 -0.20061 -0.31649 -0.2094 -0.30833 -0.2131 C -0.3033 -0.21935 -0.2967 -0.2249 -0.2901 -0.2286 C -0.28872 -0.22953 -0.28733 -0.22999 -0.28594 -0.23068 C -0.28403 -0.23161 -0.28021 -0.23277 -0.28021 -0.23254 C -0.27552 -0.23693 -0.27014 -0.23855 -0.26458 -0.24017 C -0.25139 -0.23971 -0.23802 -0.23971 -0.22483 -0.23901 C -0.21979 -0.23878 -0.22083 -0.23716 -0.2158 -0.23485 C -0.20833 -0.23161 -0.20069 -0.23045 -0.1934 -0.22652 C -0.18299 -0.2212 -0.17135 -0.21842 -0.16128 -0.21194 C -0.14948 -0.20454 -0.13785 -0.19852 -0.12569 -0.19228 C -0.11962 -0.18927 -0.11441 -0.18395 -0.10833 -0.18071 C -0.09913 -0.17585 -0.0901 -0.1703 -0.08108 -0.16521 C -0.07622 -0.16266 -0.07309 -0.1585 -0.06788 -0.15688 C -0.05538 -0.1467 -0.03958 -0.14299 -0.02569 -0.13628 C -0.01649 -0.13166 -0.00573 -0.12518 0.00417 -0.12379 C 0.01146 -0.11893 0.0184 -0.11569 0.02639 -0.1143 C 0.03733 -0.10574 0.05365 -0.10273 0.06615 -0.10088 C 0.07639 -0.09903 0.08628 -0.09487 0.0967 -0.09371 C 0.10851 -0.0877 0.12031 -0.08492 0.13299 -0.08307 C 0.14549 -0.0752 0.13316 -0.08191 0.14792 -0.07798 C 0.16319 -0.07404 0.17726 -0.06757 0.19253 -0.06433 C 0.21719 -0.05114 0.26545 -0.05276 0.29167 -0.05091 C 0.30712 -0.05137 0.32257 -0.05183 0.33802 -0.05299 C 0.35174 -0.05415 0.36441 -0.06386 0.3776 -0.06733 C 0.38281 -0.07289 0.38854 -0.07705 0.3941 -0.08214 C 0.40226 -0.08955 0.40451 -0.1025 0.4099 -0.11222 C 0.41128 -0.12032 0.41024 -0.11523 0.41233 -0.12472 C 0.41267 -0.12587 0.41319 -0.12865 0.41319 -0.12842 C 0.41528 -0.15549 0.41493 -0.20338 0.3974 -0.22559 C 0.39549 -0.23346 0.39149 -0.23971 0.3875 -0.24619 C 0.38611 -0.2529 0.37847 -0.25937 0.37431 -0.264 C 0.36771 -0.27117 0.36007 -0.2758 0.35278 -0.28159 C 0.34583 -0.28714 0.34288 -0.29154 0.33472 -0.29292 C 0.31892 -0.30542 0.29688 -0.31097 0.27847 -0.31282 C 0.25 -0.31236 0.2099 -0.31814 0.18177 -0.2994 C 0.16354 -0.28714 0.14983 -0.26562 0.13056 -0.25567 C 0.12778 -0.2522 0.12448 -0.25035 0.12135 -0.24734 C 0.11892 -0.24503 0.11719 -0.24133 0.11476 -0.23901 C 0.11337 -0.23763 0.11146 -0.23739 0.1099 -0.23601 C 0.10469 -0.23138 0.1 -0.22583 0.0941 -0.22235 C 0.09115 -0.21865 0.0875 -0.21726 0.0842 -0.21403 C 0.07708 -0.20778 0.07014 -0.20431 0.06198 -0.20061 C 0.05521 -0.19251 0.03438 -0.18973 0.02639 -0.18904 C 0.01979 -0.1895 0.01319 -0.18927 0.0066 -0.19019 C 0.00382 -0.19066 0.00295 -0.19621 0.00156 -0.19852 C -0.00382 -0.20662 -0.00781 -0.21125 -0.0158 -0.21495 C -0.02083 -0.22189 -0.01528 -0.21472 -0.02396 -0.22235 C -0.02535 -0.22351 -0.03003 -0.22999 -0.03056 -0.23068 C -0.03524 -0.23601 -0.0401 -0.23971 -0.04392 -0.24619 C -0.04514 -0.25174 -0.04913 -0.25683 -0.05208 -0.26076 C -0.05625 -0.26701 -0.05799 -0.27441 -0.06198 -0.28043 C -0.06389 -0.28922 -0.06788 -0.29686 -0.07031 -0.30565 C -0.0724 -0.31305 -0.07378 -0.32092 -0.07604 -0.32832 C -0.07691 -0.34198 -0.07934 -0.36025 -0.07118 -0.37113 C -0.06875 -0.37969 -0.06441 -0.3864 -0.05955 -0.39265 C -0.05434 -0.39959 -0.05 -0.40792 -0.04219 -0.41162 C -0.03385 -0.41972 -0.02448 -0.42388 -0.01493 -0.4292 C -0.00851 -0.43267 -0.0026 -0.43753 0.00417 -0.43962 C 0.01007 -0.44517 0.01615 -0.45026 0.02222 -0.45512 C 0.02535 -0.4616 0.03542 -0.4727 0.03628 -0.48011 C 0.03663 -0.48311 0.03628 -0.48635 0.03628 -0.48936 " pathEditMode="relative" rAng="0" ptsTypes="ffffffffffffffffffffffffffffffffffffffffffffffffffffffffffffffffffffffffffffffffffffffffffffffffffffffffffffffffffffA">
                                      <p:cBhvr>
                                        <p:cTn id="1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19" y="-20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56 -0.00139 C -0.01042 -0.00208 -0.04722 -0.00231 -0.0842 -0.00463 C -0.12622 -0.00393 -0.16649 -0.00023 -0.20816 0.00301 C -0.22292 0.0081 -0.23854 0.00833 -0.25365 0.00972 C -0.26615 0.01412 -0.28108 0.0125 -0.2941 0.01412 C -0.2849 0.0162 -0.27726 0.02129 -0.26858 0.02522 C -0.25556 0.03124 -0.24132 0.03633 -0.22795 0.04049 C -0.22153 0.04605 -0.20851 0.05183 -0.20069 0.05368 C -0.19254 0.05947 -0.1809 0.06247 -0.17188 0.06479 C -0.16701 0.06594 -0.15694 0.0671 -0.15694 0.06733 C -0.14722 0.07057 -0.1375 0.07404 -0.12795 0.07798 C -0.11649 0.0826 -0.13264 0.07774 -0.11892 0.08353 C -0.11563 0.08492 -0.10938 0.08607 -0.10573 0.08677 C -0.09688 0.0914 -0.08785 0.0944 -0.07847 0.09556 C -0.06233 0.10227 -0.06979 0.10065 -0.05608 0.10227 C -0.04427 0.10875 -0.03247 0.11268 -0.01979 0.1143 C -0.00642 0.11893 0.00694 0.12147 0.02066 0.12425 C 0.03889 0.13212 0.05868 0.13559 0.07778 0.1386 C 0.08681 0.14253 0.09566 0.14276 0.10503 0.14531 C 0.11198 0.14716 0.11771 0.1497 0.12483 0.15063 C 0.14358 0.15595 0.13524 0.15433 0.14965 0.15618 C 0.15972 0.16011 0.16979 0.16196 0.18021 0.16382 C 0.18403 0.16451 0.19184 0.16613 0.19184 0.16636 C 0.2033 0.17099 0.21406 0.17376 0.22569 0.17608 C 0.23924 0.18186 0.25382 0.18348 0.26788 0.18695 C 0.2776 0.1895 0.28611 0.19366 0.29601 0.19482 C 0.31146 0.20107 0.32865 0.20662 0.34462 0.21009 C 0.35191 0.21449 0.35851 0.21518 0.36615 0.21796 C 0.3776 0.22698 0.36128 0.21518 0.37691 0.22235 C 0.38785 0.22744 0.39826 0.23438 0.4092 0.23994 C 0.41719 0.2441 0.43698 0.24873 0.44462 0.25104 C 0.45417 0.25405 0.46128 0.25822 0.47031 0.26076 C 0.46649 0.26446 0.46285 0.26539 0.45868 0.26747 C 0.45746 0.26793 0.45642 0.26886 0.45538 0.26955 C 0.45451 0.27025 0.45382 0.2714 0.45295 0.27187 C 0.44757 0.27488 0.44236 0.27441 0.43646 0.27511 C 0.42778 0.27811 0.41979 0.2795 0.41076 0.28066 C 0.40451 0.28413 0.40677 0.28344 0.39757 0.28506 C 0.39253 0.28598 0.38264 0.28737 0.38264 0.2876 C 0.37621 0.29177 0.37101 0.292 0.36371 0.29269 C 0.35382 0.295 0.34444 0.30033 0.33472 0.30264 C 0.32535 0.30704 0.3158 0.31028 0.3059 0.31143 C 0.2901 0.32022 0.26458 0.32323 0.24722 0.32462 C 0.22569 0.32786 0.20556 0.32948 0.18351 0.33017 C 0.11719 0.33503 0.05087 0.33804 -0.01563 0.33897 C -0.22743 0.33781 -0.13177 0.3466 -0.20156 0.33573 C -0.20729 0.33295 -0.21458 0.33249 -0.22066 0.33133 C -0.22153 0.33087 -0.2224 0.3311 -0.22309 0.33017 C -0.22448 0.32832 -0.22639 0.3237 -0.22639 0.32393 C -0.23125 0.30449 -0.22431 0.27441 -0.20816 0.26863 C -0.19948 0.26122 -0.18767 0.25798 -0.1776 0.25637 C -0.16094 0.25035 -0.14358 0.25012 -0.12639 0.24989 C -0.05556 0.24919 0.0151 0.24919 0.08594 0.24873 C 0.10399 0.24804 0.11979 0.24618 0.13733 0.24433 C 0.14861 0.2404 0.16719 0.23878 0.17934 0.2367 C 0.1816 0.236 0.18385 0.23554 0.18594 0.23438 C 0.1875 0.23369 0.18854 0.23184 0.1901 0.23115 C 0.20503 0.22351 0.22083 0.21842 0.23559 0.21009 C 0.24496 0.20477 0.2566 0.20384 0.2651 0.1969 C 0.26788 0.19482 0.26996 0.19274 0.27274 0.19135 C 0.27656 0.18742 0.2809 0.18533 0.28524 0.18256 C 0.28819 0.18071 0.2908 0.17747 0.2934 0.17492 L 0.2934 0.17515 C 0.29809 0.17191 0.30208 0.16844 0.3066 0.16497 C 0.31042 0.1622 0.30799 0.1659 0.31163 0.16173 C 0.31927 0.15294 0.32882 0.13767 0.33733 0.13096 C 0.33993 0.12518 0.34392 0.12055 0.34722 0.11546 C 0.35156 0.10875 0.35399 0.10042 0.35625 0.09232 C 0.35781 0.07913 0.35937 0.06432 0.35382 0.05276 C 0.35035 0.03031 0.33646 0.02083 0.32153 0.01296 C 0.3151 0.00949 0.3092 0.0044 0.3026 0.00093 C 0.29861 -0.00393 0.29375 -0.00532 0.28924 -0.00902 C 0.28455 -0.01295 0.28073 -0.01897 0.27535 -0.02105 C 0.27274 -0.02545 0.26944 -0.02776 0.26701 -0.03216 C 0.26458 -0.03632 0.26458 -0.0391 0.26128 -0.04211 C 0.25885 -0.05136 0.25417 -0.05946 0.24878 -0.06617 C 0.24462 -0.07751 0.24687 -0.07242 0.24219 -0.08167 C 0.24149 -0.08306 0.24115 -0.08699 0.24062 -0.08838 C 0.23698 -0.09995 0.23472 -0.11245 0.23073 -0.12355 C 0.22951 -0.13188 0.22656 -0.15178 0.23403 -0.15432 C 0.2349 -0.15872 0.23698 -0.15988 0.23802 -0.16427 C 0.23698 -0.17862 0.2349 -0.18325 0.23073 -0.19505 C 0.22986 -0.19736 0.22986 -0.20176 0.22726 -0.20176 " pathEditMode="relative" rAng="0" ptsTypes="fffffffffffffffffffffffffffffffffffffffffffffffffffffffffffffFffffffffffffffffffffA">
                                      <p:cBhvr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46" y="73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-2.60528E-6 C 0.00192 -0.01434 0.00504 -0.02799 0.00834 -0.04188 C 0.00921 -0.04558 0.0099 -0.04928 0.01077 -0.05275 C 0.01147 -0.05576 0.0132 -0.06154 0.0132 -0.06154 C 0.01407 -0.06756 0.01546 -0.07519 0.01824 -0.08028 C 0.02188 -0.09833 0.02535 -0.11638 0.02968 -0.13419 C 0.03178 -0.14275 0.03212 -0.1497 0.03803 -0.15525 C 0.0389 -0.15849 0.04636 -0.16774 0.04966 -0.16844 C 0.05296 -0.16913 0.05956 -0.17075 0.05956 -0.17075 C 0.07188 -0.177 0.08855 -0.1733 0.10087 -0.17283 C 0.11581 -0.16566 0.13039 -0.16034 0.14462 -0.15085 C 0.15157 -0.14623 0.15678 -0.13766 0.16372 -0.13327 C 0.1665 -0.12702 0.16459 -0.13072 0.17032 -0.12332 C 0.17483 -0.11753 0.17101 -0.12031 0.17449 -0.11337 C 0.17535 -0.11175 0.17674 -0.11059 0.17778 -0.10897 C 0.18108 -0.10365 0.18143 -0.09694 0.18438 -0.09139 C 0.18647 -0.08167 0.18317 -0.09555 0.18681 -0.08468 C 0.18907 -0.0782 0.19011 -0.06964 0.19167 -0.0627 C 0.19324 -0.05553 0.19358 -0.0472 0.19653 -0.04072 C 0.19827 -0.03239 0.19983 -0.02475 0.20087 -0.01642 C 0.20122 0.0081 0.20122 0.03286 0.20174 0.05738 C 0.20209 0.07242 0.2099 0.08538 0.21494 0.09811 C 0.21719 0.10366 0.2191 0.10921 0.2224 0.11361 C 0.22344 0.1187 0.22674 0.12032 0.229 0.12448 C 0.23022 0.13096 0.23855 0.1416 0.24219 0.14646 C 0.24567 0.15086 0.24775 0.15849 0.25122 0.16312 C 0.25574 0.16868 0.26147 0.17307 0.26528 0.17955 C 0.27067 0.18881 0.26615 0.18418 0.27101 0.18834 C 0.27136 0.18973 0.27119 0.19158 0.27188 0.19274 C 0.27327 0.19459 0.27969 0.20084 0.28178 0.20153 C 0.28716 0.20639 0.29272 0.20963 0.29914 0.21148 C 0.30643 0.21634 0.31094 0.21888 0.3191 0.22027 C 0.33907 0.22976 0.36442 0.22698 0.38508 0.22814 C 0.4106 0.22768 0.45105 0.23092 0.48022 0.22143 C 0.50087 0.21472 0.51962 0.19551 0.54046 0.1895 C 0.54636 0.18441 0.54966 0.1858 0.55539 0.18186 C 0.56424 0.17562 0.57223 0.16914 0.58178 0.16428 C 0.58733 0.15688 0.59515 0.14993 0.60244 0.14646 C 0.60799 0.14068 0.61129 0.13767 0.61737 0.13328 C 0.61997 0.12842 0.62153 0.1268 0.6257 0.12448 C 0.63074 0.11384 0.63664 0.10389 0.64219 0.09371 C 0.64497 0.08862 0.64619 0.08376 0.64966 0.07936 C 0.65435 0.06618 0.65956 0.05368 0.66442 0.04073 C 0.66702 0.03355 0.66806 0.02545 0.67101 0.01874 C 0.67223 0.01227 0.67397 0.00509 0.67605 -0.00092 C 0.67813 -0.01642 0.68403 -0.03031 0.68594 -0.04627 C 0.68664 -0.05206 0.68716 -0.0583 0.68837 -0.06386 C 0.6889 -0.06617 0.69011 -0.07033 0.69011 -0.07033 C 0.69115 -0.08098 0.69133 -0.09324 0.69341 -0.10342 C 0.69445 -0.12772 0.69549 -0.15178 0.69671 -0.17607 C 0.69619 -0.1962 0.69688 -0.22489 0.68924 -0.24433 C 0.68733 -0.25705 0.68265 -0.27047 0.67935 -0.28297 C 0.6764 -0.29407 0.67605 -0.3068 0.67188 -0.31721 C 0.6724 -0.33341 0.67015 -0.35701 0.68351 -0.36557 C 0.68699 -0.37251 0.68473 -0.37228 0.68768 -0.37228 " pathEditMode="relative" ptsTypes="ffffffff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Seřaď </a:t>
            </a:r>
            <a:r>
              <a:rPr lang="cs-CZ" sz="3600" dirty="0" smtClean="0"/>
              <a:t>slova </a:t>
            </a:r>
            <a:r>
              <a:rPr lang="cs-CZ" sz="3600" dirty="0"/>
              <a:t>podle abecedy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" y="1643696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3600" dirty="0" smtClean="0"/>
              <a:t>Pes</a:t>
            </a:r>
          </a:p>
          <a:p>
            <a:r>
              <a:rPr lang="cs-CZ" sz="3600" dirty="0" smtClean="0"/>
              <a:t>Kočka</a:t>
            </a:r>
          </a:p>
          <a:p>
            <a:r>
              <a:rPr lang="cs-CZ" sz="3600" dirty="0" smtClean="0"/>
              <a:t>Morče</a:t>
            </a:r>
          </a:p>
          <a:p>
            <a:r>
              <a:rPr lang="cs-CZ" sz="3600" dirty="0" smtClean="0"/>
              <a:t>Myš</a:t>
            </a:r>
          </a:p>
          <a:p>
            <a:r>
              <a:rPr lang="cs-CZ" sz="3600" dirty="0" smtClean="0"/>
              <a:t>Puma</a:t>
            </a:r>
          </a:p>
          <a:p>
            <a:r>
              <a:rPr lang="cs-CZ" sz="3600" dirty="0" smtClean="0"/>
              <a:t>Ryba</a:t>
            </a:r>
          </a:p>
          <a:p>
            <a:r>
              <a:rPr lang="cs-CZ" sz="3600" dirty="0" smtClean="0"/>
              <a:t>Datel</a:t>
            </a:r>
          </a:p>
          <a:p>
            <a:r>
              <a:rPr lang="cs-CZ" sz="3600" dirty="0" smtClean="0"/>
              <a:t>Anakonda</a:t>
            </a:r>
          </a:p>
          <a:p>
            <a:pPr marL="0" indent="0">
              <a:buNone/>
            </a:pPr>
            <a:endParaRPr lang="cs-CZ" sz="3600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14359" y="3996353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25521" y="3077240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64288" y="4197554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2416532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49538" y="1556792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7306" y="4782329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6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73784" y="5526903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7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26327" y="170080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8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042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6 -0.03079 C 0.00851 -0.00278 0.00139 0.03935 -0.00851 0.0669 C -0.0099 0.0794 -0.01337 0.09352 -0.01875 0.10417 C -0.0191 0.10579 -0.01945 0.10764 -0.01997 0.10926 C -0.02066 0.11088 -0.02188 0.11227 -0.02257 0.11412 C -0.02795 0.13079 -0.01945 0.11181 -0.02622 0.12593 C -0.02795 0.13426 -0.03056 0.14167 -0.03507 0.14769 C -0.0375 0.15671 -0.04236 0.16204 -0.04653 0.16968 C -0.05608 0.18727 -0.06736 0.19954 -0.08334 0.20347 C -0.09861 0.20208 -0.10313 0.20162 -0.11493 0.19329 " pathEditMode="relative" rAng="0" ptsTypes="fffffffffA">
                                      <p:cBhvr>
                                        <p:cTn id="15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486" y="11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-0.01226 C -0.00503 -0.00764 -0.00955 -0.00254 -0.01493 0.00209 C -0.01805 0.00764 -0.0217 0.00996 -0.02517 0.01505 C -0.02864 0.02014 -0.0309 0.02408 -0.03559 0.02778 C -0.04149 0.03959 -0.05191 0.04699 -0.06094 0.05533 C -0.0684 0.06945 -0.05833 0.05162 -0.06736 0.0632 C -0.07222 0.06922 -0.07517 0.07709 -0.08021 0.08264 C -0.0868 0.08982 -0.0934 0.09861 -0.10052 0.1051 C -0.10208 0.10672 -0.10417 0.10695 -0.1059 0.10834 C -0.11406 0.11667 -0.11979 0.12686 -0.12882 0.1338 C -0.13194 0.14028 -0.13871 0.14445 -0.1441 0.14838 C -0.14965 0.15255 -0.15451 0.1588 -0.16076 0.16135 C -0.16719 0.16736 -0.17448 0.17431 -0.18246 0.17732 C -0.19045 0.18426 -0.18177 0.17755 -0.19132 0.18218 C -0.19861 0.18565 -0.20417 0.19098 -0.21198 0.19352 C -0.2276 0.20371 -0.24479 0.20787 -0.26163 0.21436 C -0.26805 0.2169 -0.27448 0.21899 -0.28073 0.22084 C -0.28472 0.22223 -0.29236 0.22408 -0.29236 0.22431 C -0.30243 0.2301 -0.2934 0.2257 -0.31024 0.22894 C -0.31215 0.22917 -0.32257 0.23357 -0.32309 0.2338 C -0.33142 0.23704 -0.35451 0.23889 -0.36389 0.24005 C -0.3908 0.24746 -0.41128 0.24838 -0.43941 0.24838 " pathEditMode="relative" rAng="0" ptsTypes="fffffffffffffffffffffA">
                                      <p:cBhvr>
                                        <p:cTn id="1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997" y="13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43 0.02452 C -0.00052 0.02406 -0.01685 0.02313 -0.02534 0.02128 C -0.02847 0.02059 -0.02969 0.01897 -0.03282 0.01781 C -0.0427 0.01434 -0.05312 0.01226 -0.06319 0.00949 C -0.07083 0.0074 -0.06302 0.00833 -0.07204 0.0044 C -0.08229 -0.00023 -0.09305 -0.00393 -0.10382 -0.00578 C -0.11146 -0.01225 -0.12032 -0.01572 -0.12917 -0.01757 C -0.13785 -0.0215 -0.14688 -0.02821 -0.15573 -0.0326 C -0.16355 -0.04347 -0.17483 -0.04902 -0.18473 -0.05643 C -0.19254 -0.06221 -0.19966 -0.06961 -0.20764 -0.07493 C -0.21441 -0.07932 -0.21285 -0.07655 -0.21893 -0.08163 C -0.229 -0.09019 -0.24046 -0.10198 -0.25191 -0.10684 C -0.2599 -0.11494 -0.25504 -0.11077 -0.26702 -0.11864 C -0.27553 -0.12442 -0.28316 -0.13321 -0.29237 -0.13714 C -0.29775 -0.14269 -0.30504 -0.14708 -0.31129 -0.15078 C -0.31494 -0.15286 -0.3191 -0.15356 -0.32275 -0.15587 C -0.32657 -0.15841 -0.33021 -0.16165 -0.33421 -0.1642 C -0.3382 -0.16674 -0.34289 -0.16697 -0.34688 -0.16928 C -0.35591 -0.17437 -0.36511 -0.18108 -0.37344 -0.18779 C -0.3757 -0.18964 -0.37865 -0.1894 -0.38091 -0.19125 C -0.38959 -0.19889 -0.3856 -0.1968 -0.39237 -0.19958 C -0.39792 -0.20698 -0.40469 -0.20814 -0.41129 -0.21322 C -0.41806 -0.21831 -0.42414 -0.22502 -0.4316 -0.22826 C -0.44115 -0.23658 -0.4507 -0.24722 -0.46198 -0.25023 C -0.46789 -0.25555 -0.46355 -0.25254 -0.47084 -0.25532 C -0.47344 -0.25624 -0.47848 -0.25855 -0.47848 -0.25832 C -0.48924 -0.26827 -0.48212 -0.26364 -0.49115 -0.26711 C -0.49375 -0.26803 -0.49879 -0.27035 -0.49879 -0.27012 C -0.50747 -0.27867 -0.51823 -0.27867 -0.52778 -0.28399 C -0.53681 -0.28885 -0.52917 -0.28584 -0.53664 -0.28908 C -0.54046 -0.2907 -0.54428 -0.29255 -0.5481 -0.29417 C -0.5507 -0.29532 -0.55573 -0.29741 -0.55573 -0.29717 C -0.57049 -0.29579 -0.56771 -0.30134 -0.57084 -0.29232 " pathEditMode="relative" rAng="0" ptsTypes="ffffffffffffffffffffffffffffffffA">
                                      <p:cBhvr>
                                        <p:cTn id="16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872" y="-163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0.01064 C -0.00434 0.01966 -0.0132 0.03238 -0.02084 0.03585 C -0.025 0.04024 -0.02813 0.04394 -0.03299 0.04602 C -0.03837 0.05111 -0.04618 0.05504 -0.05243 0.05782 C -0.0625 0.0673 -0.07604 0.06314 -0.08785 0.06614 C -0.13542 0.06499 -0.13924 0.06406 -0.17188 0.05944 C -0.18125 0.05527 -0.18854 0.05389 -0.19861 0.05273 C -0.21424 0.04579 -0.23247 0.04441 -0.24861 0.04256 C -0.25729 0.03886 -0.25747 0.03793 -0.27188 0.04256 C -0.27952 0.0451 -0.27934 0.04602 -0.27934 0.05111 " pathEditMode="relative" rAng="0" ptsTypes="fffffffffA">
                                      <p:cBhvr>
                                        <p:cTn id="16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76" y="28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65495E-6 C -0.0026 0.0111 -0.00989 0.01827 -0.01528 0.02706 C -0.02135 0.03677 -0.02483 0.04695 -0.03299 0.05389 C -0.03819 0.06383 -0.04549 0.071 -0.05312 0.07748 C -0.05885 0.0821 -0.06042 0.08719 -0.06701 0.08927 C -0.07621 0.10153 -0.08906 0.10731 -0.1 0.11633 C -0.10746 0.12257 -0.11545 0.13044 -0.1243 0.13321 C -0.12708 0.13946 -0.13264 0.14269 -0.13819 0.14501 C -0.14323 0.1501 -0.14653 0.1501 -0.15191 0.15356 C -0.15851 0.15796 -0.15295 0.15611 -0.16076 0.16027 C -0.1625 0.1612 -0.17448 0.16582 -0.17587 0.16698 C -0.17812 0.1686 -0.18003 0.17068 -0.18229 0.17207 C -0.18559 0.17392 -0.19149 0.17577 -0.19514 0.17715 C -0.19757 0.17808 -0.2026 0.18039 -0.2026 0.18062 C -0.21875 0.19565 -0.24757 0.2019 -0.26701 0.20907 C -0.2842 0.21531 -0.30121 0.2241 -0.31892 0.22757 C -0.34375 0.23266 -0.36875 0.23751 -0.39375 0.24121 C -0.40833 0.24353 -0.41146 0.24607 -0.43038 0.2463 C -0.4941 0.24676 -0.55781 0.2463 -0.62153 0.2463 " pathEditMode="relative" rAng="0" ptsTypes="ffffffffffffffffffA">
                                      <p:cBhvr>
                                        <p:cTn id="17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076" y="123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07 0.01042 C -0.00208 0.00695 -0.00278 -0.00069 -0.0066 -0.00972 C -0.00729 -0.01157 -0.01858 -0.03726 -0.01927 -0.03842 C -0.02188 -0.04282 -0.02518 -0.04675 -0.02691 -0.05185 C -0.02952 -0.05949 -0.03247 -0.06458 -0.03698 -0.0706 C -0.03993 -0.08263 -0.04844 -0.09328 -0.05347 -0.10416 C -0.06823 -0.13634 -0.08507 -0.16805 -0.10538 -0.19513 C -0.10729 -0.203 -0.11372 -0.20787 -0.11806 -0.21365 C -0.12327 -0.22037 -0.12795 -0.22754 -0.13316 -0.23402 C -0.14358 -0.24652 -0.15347 -0.25995 -0.16354 -0.27268 C -0.17309 -0.28495 -0.18507 -0.29328 -0.19514 -0.30486 C -0.20399 -0.31504 -0.21129 -0.32638 -0.22188 -0.33356 C -0.2257 -0.34143 -0.23229 -0.34444 -0.2382 -0.34884 C -0.25104 -0.35833 -0.23681 -0.34884 -0.24705 -0.35879 C -0.25469 -0.36597 -0.26441 -0.37152 -0.27118 -0.38055 C -0.27587 -0.3868 -0.27327 -0.38495 -0.27882 -0.38726 C -0.28351 -0.39351 -0.28889 -0.40138 -0.29514 -0.40416 C -0.30122 -0.41481 -0.31129 -0.41828 -0.31927 -0.42615 C -0.32726 -0.43379 -0.31893 -0.42939 -0.32691 -0.43287 C -0.33229 -0.43773 -0.33837 -0.44097 -0.34462 -0.44305 C -0.35417 -0.45115 -0.36806 -0.45439 -0.37882 -0.45648 C -0.39913 -0.46041 -0.41927 -0.46597 -0.43958 -0.46828 C -0.44983 -0.47083 -0.45764 -0.46828 -0.46858 -0.46828 " pathEditMode="relative" rAng="0" ptsTypes="ffffffffffffffffffffffA">
                                      <p:cBhvr>
                                        <p:cTn id="17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33" y="-240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04 -0.01457 C -0.00538 -0.01781 -0.0092 -0.03215 -0.0177 -0.03978 C -0.01927 -0.04603 -0.02204 -0.05181 -0.02534 -0.05666 C -0.02777 -0.06013 -0.03281 -0.06684 -0.03281 -0.06661 C -0.03645 -0.07933 -0.04288 -0.08881 -0.0493 -0.09876 C -0.05243 -0.10338 -0.05486 -0.10962 -0.05815 -0.11402 C -0.05954 -0.1161 -0.0618 -0.11703 -0.06319 -0.11911 C -0.06875 -0.1272 -0.06944 -0.13437 -0.07725 -0.13761 C -0.08593 -0.1494 -0.08211 -0.14455 -0.08854 -0.15264 C -0.09218 -0.15727 -0.09739 -0.15865 -0.10121 -0.16282 C -0.10538 -0.16744 -0.10729 -0.17068 -0.11267 -0.17299 C -0.11892 -0.18132 -0.12673 -0.18548 -0.1342 -0.19149 C -0.14062 -0.19658 -0.146 -0.2019 -0.15312 -0.20491 C -0.15729 -0.20861 -0.16111 -0.21138 -0.16579 -0.21346 C -0.171 -0.21878 -0.17343 -0.21971 -0.17968 -0.22179 C -0.18784 -0.22919 -0.19809 -0.23312 -0.20763 -0.23705 C -0.22013 -0.24839 -0.23559 -0.25394 -0.25069 -0.25394 " pathEditMode="relative" rAng="0" ptsTypes="ffffffffffffffffA">
                                      <p:cBhvr>
                                        <p:cTn id="17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95" y="-119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6 C 0.00469 0.01944 0.00295 0.04745 -0.00261 0.06759 C -0.00625 0.0956 -0.00938 0.12361 -0.01268 0.15162 C -0.01597 0.17939 -0.01736 0.20509 -0.02535 0.23101 C -0.0257 0.23379 -0.0257 0.2368 -0.02656 0.23935 C -0.02778 0.24305 -0.0316 0.24953 -0.0316 0.24976 C -0.03368 0.25995 -0.03611 0.26921 -0.04045 0.27824 C -0.04254 0.28865 -0.04618 0.29768 -0.05191 0.30532 C -0.05399 0.31389 -0.05243 0.30902 -0.05816 0.32037 C -0.05903 0.32199 -0.06077 0.32546 -0.06077 0.32569 C -0.06337 0.33611 -0.06858 0.34236 -0.07344 0.35069 C -0.0783 0.35902 -0.07952 0.36342 -0.08611 0.36921 C -0.09254 0.38217 -0.10209 0.38379 -0.11268 0.38611 C -0.13351 0.38518 -0.15295 0.38426 -0.17344 0.38101 C -0.17847 0.37847 -0.17587 0.37916 -0.18108 0.37916 " pathEditMode="relative" rAng="0" ptsTypes="ffffffffffffffA">
                                      <p:cBhvr>
                                        <p:cTn id="18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19" y="19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Vyřeš tajenku</a:t>
            </a:r>
            <a:endParaRPr lang="cs-CZ" sz="3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7688853"/>
              </p:ext>
            </p:extLst>
          </p:nvPr>
        </p:nvGraphicFramePr>
        <p:xfrm>
          <a:off x="1979712" y="1484784"/>
          <a:ext cx="5801196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6866"/>
                <a:gridCol w="966866"/>
                <a:gridCol w="966866"/>
                <a:gridCol w="966866"/>
                <a:gridCol w="966866"/>
                <a:gridCol w="96686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3604800"/>
              </p:ext>
            </p:extLst>
          </p:nvPr>
        </p:nvGraphicFramePr>
        <p:xfrm>
          <a:off x="3707904" y="2636912"/>
          <a:ext cx="2232248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6124"/>
                <a:gridCol w="111612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4212119"/>
              </p:ext>
            </p:extLst>
          </p:nvPr>
        </p:nvGraphicFramePr>
        <p:xfrm>
          <a:off x="2267744" y="3789040"/>
          <a:ext cx="4896545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9309"/>
                <a:gridCol w="979309"/>
                <a:gridCol w="979309"/>
                <a:gridCol w="979309"/>
                <a:gridCol w="97930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 ´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2267636"/>
              </p:ext>
            </p:extLst>
          </p:nvPr>
        </p:nvGraphicFramePr>
        <p:xfrm>
          <a:off x="1547664" y="5085184"/>
          <a:ext cx="6624737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6391"/>
                <a:gridCol w="946391"/>
                <a:gridCol w="946391"/>
                <a:gridCol w="946391"/>
                <a:gridCol w="946391"/>
                <a:gridCol w="946391"/>
                <a:gridCol w="94639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339752" y="18448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856" y="18448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98572" y="184482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184482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18448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10739" y="18448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25144" y="3030826"/>
            <a:ext cx="37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20072" y="303082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23118" y="417614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63888" y="417614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86604" y="4176140"/>
            <a:ext cx="345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08104" y="41761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417614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835696" y="544522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34779" y="5445224"/>
            <a:ext cx="292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720682" y="543082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87314" y="5430823"/>
            <a:ext cx="244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80112" y="5430823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606480" y="5430823"/>
            <a:ext cx="288032" cy="3837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518448" y="5438023"/>
            <a:ext cx="313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2320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Ilustrace </a:t>
            </a:r>
            <a:r>
              <a:rPr lang="cs-CZ" sz="2400" dirty="0" smtClean="0">
                <a:hlinkClick r:id="rId2"/>
              </a:rPr>
              <a:t>www.office.microsoft.com</a:t>
            </a:r>
            <a:r>
              <a:rPr lang="cs-CZ" sz="2400" dirty="0" smtClean="0"/>
              <a:t>  </a:t>
            </a:r>
          </a:p>
          <a:p>
            <a:pPr marL="82296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[cit. 2011-10-08]</a:t>
            </a: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66382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</a:t>
            </a:r>
            <a:r>
              <a:rPr lang="cs-CZ" sz="3600" dirty="0" smtClean="0"/>
              <a:t>návod: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Žáci si nejprve zopakují </a:t>
            </a:r>
            <a:r>
              <a:rPr lang="cs-CZ" sz="2400" dirty="0" smtClean="0"/>
              <a:t>abecedu.</a:t>
            </a:r>
            <a:endParaRPr lang="cs-CZ" sz="2400" dirty="0" smtClean="0"/>
          </a:p>
          <a:p>
            <a:r>
              <a:rPr lang="cs-CZ" sz="2400" dirty="0" smtClean="0"/>
              <a:t>Na první stránce doplňují vynechaná písmena </a:t>
            </a:r>
            <a:r>
              <a:rPr lang="cs-CZ" sz="2400" dirty="0" smtClean="0"/>
              <a:t>abecedy.</a:t>
            </a:r>
            <a:endParaRPr lang="cs-CZ" sz="2400" dirty="0" smtClean="0"/>
          </a:p>
          <a:p>
            <a:r>
              <a:rPr lang="cs-CZ" sz="2400" dirty="0" smtClean="0"/>
              <a:t>Na druhé stránce řadí obrázky dle abecedy, pro kontrolu uč. </a:t>
            </a:r>
            <a:r>
              <a:rPr lang="cs-CZ" sz="2400" dirty="0"/>
              <a:t>p</a:t>
            </a:r>
            <a:r>
              <a:rPr lang="cs-CZ" sz="2400" dirty="0" smtClean="0"/>
              <a:t>ustí </a:t>
            </a:r>
            <a:r>
              <a:rPr lang="cs-CZ" sz="2400" dirty="0" smtClean="0"/>
              <a:t>prezentaci.</a:t>
            </a:r>
            <a:endParaRPr lang="cs-CZ" sz="2400" dirty="0" smtClean="0"/>
          </a:p>
          <a:p>
            <a:r>
              <a:rPr lang="cs-CZ" sz="2400" dirty="0" smtClean="0"/>
              <a:t>Na třetí straně spojí žáci fixou čísla se správným slovem (dle abecedy), pro kontrolu uč. </a:t>
            </a:r>
            <a:r>
              <a:rPr lang="cs-CZ" sz="2400" dirty="0"/>
              <a:t>p</a:t>
            </a:r>
            <a:r>
              <a:rPr lang="cs-CZ" sz="2400" dirty="0" smtClean="0"/>
              <a:t>ustí </a:t>
            </a:r>
            <a:r>
              <a:rPr lang="cs-CZ" sz="2400" dirty="0" smtClean="0"/>
              <a:t>prezentaci.</a:t>
            </a:r>
            <a:endParaRPr lang="cs-CZ" sz="2400" dirty="0" smtClean="0"/>
          </a:p>
          <a:p>
            <a:r>
              <a:rPr lang="cs-CZ" sz="2400" dirty="0" smtClean="0"/>
              <a:t>Na čtvrté straně žáci doplňují písmena dle pořadí v abecedě, pro kontrolu opět uč. pustí </a:t>
            </a:r>
            <a:r>
              <a:rPr lang="cs-CZ" sz="2400" dirty="0" smtClean="0"/>
              <a:t>prezentaci. </a:t>
            </a:r>
            <a:endParaRPr lang="cs-CZ" sz="24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2190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278</TotalTime>
  <Words>223</Words>
  <Application>Microsoft Office PowerPoint</Application>
  <PresentationFormat>Předvádění na obrazovce (4:3)</PresentationFormat>
  <Paragraphs>86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Název školy: ZŠ Štětí, Ostrovní 300 Autor: Mgr. Štěpánka Beranová Datum: 8. 10. 2011 Jazyk a jazyková komunikace, Český jazyk a literatura, Jazyková výchova, Abeceda. Název materiálu: VY_32_INOVACE_ČJ.5.B.01_ABECEDA Název:  ABECEDA Číslo operačního programu: CZ.1.07/1.4.00/21.1693 Název projektu: PRIMA ŠKOLA</vt:lpstr>
      <vt:lpstr>Doplň vynechaná písmena</vt:lpstr>
      <vt:lpstr>Seřaď obrázky podle abecedy</vt:lpstr>
      <vt:lpstr>Seřaď slova podle abecedy</vt:lpstr>
      <vt:lpstr>Vyřeš tajenku</vt:lpstr>
      <vt:lpstr>Použité zdroje:</vt:lpstr>
      <vt:lpstr>Metodický návod: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</dc:title>
  <dc:creator>PC-29T3</dc:creator>
  <cp:lastModifiedBy>Učitel</cp:lastModifiedBy>
  <cp:revision>30</cp:revision>
  <dcterms:created xsi:type="dcterms:W3CDTF">2011-09-30T10:30:47Z</dcterms:created>
  <dcterms:modified xsi:type="dcterms:W3CDTF">2012-03-04T07:13:54Z</dcterms:modified>
</cp:coreProperties>
</file>