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30B72C-2831-44C7-BFE6-180C36E170AB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8628D8-E6CC-4FD0-A609-C3E4CE8E483C}">
      <dgm:prSet phldrT="[Text]"/>
      <dgm:spPr/>
      <dgm:t>
        <a:bodyPr/>
        <a:lstStyle/>
        <a:p>
          <a:r>
            <a:rPr lang="cs-CZ" dirty="0" err="1" smtClean="0"/>
            <a:t>Rozb</a:t>
          </a:r>
          <a:r>
            <a:rPr lang="cs-CZ" dirty="0" smtClean="0"/>
            <a:t>-l</a:t>
          </a:r>
          <a:endParaRPr lang="cs-CZ" dirty="0"/>
        </a:p>
      </dgm:t>
    </dgm:pt>
    <dgm:pt modelId="{720DCCA9-2D7D-42D3-950B-274D35FC580C}" type="parTrans" cxnId="{9F9D5FDB-A9F3-412D-9845-C91E3D61DCDA}">
      <dgm:prSet/>
      <dgm:spPr/>
      <dgm:t>
        <a:bodyPr/>
        <a:lstStyle/>
        <a:p>
          <a:endParaRPr lang="cs-CZ"/>
        </a:p>
      </dgm:t>
    </dgm:pt>
    <dgm:pt modelId="{CE3F6E1D-65A4-4703-A8B5-222CAA6FE9FA}" type="sibTrans" cxnId="{9F9D5FDB-A9F3-412D-9845-C91E3D61DCDA}">
      <dgm:prSet/>
      <dgm:spPr/>
      <dgm:t>
        <a:bodyPr/>
        <a:lstStyle/>
        <a:p>
          <a:endParaRPr lang="cs-CZ"/>
        </a:p>
      </dgm:t>
    </dgm:pt>
    <dgm:pt modelId="{ADA6E764-CE04-41C7-A095-D52CB659DF06}">
      <dgm:prSet phldrT="[Text]"/>
      <dgm:spPr/>
      <dgm:t>
        <a:bodyPr/>
        <a:lstStyle/>
        <a:p>
          <a:r>
            <a:rPr lang="cs-CZ" dirty="0" err="1" smtClean="0"/>
            <a:t>Zb-něk</a:t>
          </a:r>
          <a:endParaRPr lang="cs-CZ" dirty="0"/>
        </a:p>
      </dgm:t>
    </dgm:pt>
    <dgm:pt modelId="{A987D1AE-98DC-4527-87E2-709B10DCDFB9}" type="parTrans" cxnId="{A09ECEFE-F50C-4429-AA91-207D3AB1E50B}">
      <dgm:prSet/>
      <dgm:spPr/>
      <dgm:t>
        <a:bodyPr/>
        <a:lstStyle/>
        <a:p>
          <a:endParaRPr lang="cs-CZ"/>
        </a:p>
      </dgm:t>
    </dgm:pt>
    <dgm:pt modelId="{808392FA-5530-4200-8A02-00BF8980DF47}" type="sibTrans" cxnId="{A09ECEFE-F50C-4429-AA91-207D3AB1E50B}">
      <dgm:prSet/>
      <dgm:spPr/>
      <dgm:t>
        <a:bodyPr/>
        <a:lstStyle/>
        <a:p>
          <a:endParaRPr lang="cs-CZ"/>
        </a:p>
      </dgm:t>
    </dgm:pt>
    <dgm:pt modelId="{7C046AB2-387E-4100-AD20-87DDE8CD65FE}">
      <dgm:prSet phldrT="[Text]"/>
      <dgm:spPr/>
      <dgm:t>
        <a:bodyPr/>
        <a:lstStyle/>
        <a:p>
          <a:r>
            <a:rPr lang="cs-CZ" dirty="0" err="1" smtClean="0"/>
            <a:t>Nab-ječka</a:t>
          </a:r>
          <a:endParaRPr lang="cs-CZ" dirty="0"/>
        </a:p>
      </dgm:t>
    </dgm:pt>
    <dgm:pt modelId="{C251C942-44AB-402A-A6A3-664CAA35C5B6}" type="parTrans" cxnId="{0B8335C4-71B1-464D-B8A8-66A7927378E4}">
      <dgm:prSet/>
      <dgm:spPr/>
      <dgm:t>
        <a:bodyPr/>
        <a:lstStyle/>
        <a:p>
          <a:endParaRPr lang="cs-CZ"/>
        </a:p>
      </dgm:t>
    </dgm:pt>
    <dgm:pt modelId="{4D82A27D-5945-4C76-8880-C739C2849CE7}" type="sibTrans" cxnId="{0B8335C4-71B1-464D-B8A8-66A7927378E4}">
      <dgm:prSet/>
      <dgm:spPr/>
      <dgm:t>
        <a:bodyPr/>
        <a:lstStyle/>
        <a:p>
          <a:endParaRPr lang="cs-CZ"/>
        </a:p>
      </dgm:t>
    </dgm:pt>
    <dgm:pt modelId="{3E1EBE98-03AB-4E5A-B708-0C3B4FDCD58A}">
      <dgm:prSet phldrT="[Text]"/>
      <dgm:spPr/>
      <dgm:t>
        <a:bodyPr/>
        <a:lstStyle/>
        <a:p>
          <a:r>
            <a:rPr lang="cs-CZ" dirty="0" smtClean="0"/>
            <a:t>Kob-</a:t>
          </a:r>
          <a:r>
            <a:rPr lang="cs-CZ" dirty="0" err="1" smtClean="0"/>
            <a:t>lka</a:t>
          </a:r>
          <a:endParaRPr lang="cs-CZ" dirty="0"/>
        </a:p>
      </dgm:t>
    </dgm:pt>
    <dgm:pt modelId="{7EE01900-9ADB-48F2-BBEB-9E4419D38B93}" type="parTrans" cxnId="{0E43E6F4-A3C2-4D0C-9FBC-26FB23C03C5B}">
      <dgm:prSet/>
      <dgm:spPr/>
      <dgm:t>
        <a:bodyPr/>
        <a:lstStyle/>
        <a:p>
          <a:endParaRPr lang="cs-CZ"/>
        </a:p>
      </dgm:t>
    </dgm:pt>
    <dgm:pt modelId="{242F3DEF-02F9-4002-BF47-6B541FDE8373}" type="sibTrans" cxnId="{0E43E6F4-A3C2-4D0C-9FBC-26FB23C03C5B}">
      <dgm:prSet/>
      <dgm:spPr/>
      <dgm:t>
        <a:bodyPr/>
        <a:lstStyle/>
        <a:p>
          <a:endParaRPr lang="cs-CZ"/>
        </a:p>
      </dgm:t>
    </dgm:pt>
    <dgm:pt modelId="{921F9273-B321-48F2-8FC5-F056F6297A94}" type="pres">
      <dgm:prSet presAssocID="{A830B72C-2831-44C7-BFE6-180C36E170AB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88C46B0-01BA-479E-902B-1904C6A7E123}" type="pres">
      <dgm:prSet presAssocID="{A830B72C-2831-44C7-BFE6-180C36E170AB}" presName="Name1" presStyleCnt="0"/>
      <dgm:spPr/>
    </dgm:pt>
    <dgm:pt modelId="{0D6DDD2D-24D0-4230-A1C1-108894AD6666}" type="pres">
      <dgm:prSet presAssocID="{A830B72C-2831-44C7-BFE6-180C36E170AB}" presName="cycle" presStyleCnt="0"/>
      <dgm:spPr/>
    </dgm:pt>
    <dgm:pt modelId="{ED7CCEDA-9065-4C53-A508-9E0BF3A5CD7A}" type="pres">
      <dgm:prSet presAssocID="{A830B72C-2831-44C7-BFE6-180C36E170AB}" presName="srcNode" presStyleLbl="node1" presStyleIdx="0" presStyleCnt="4"/>
      <dgm:spPr/>
    </dgm:pt>
    <dgm:pt modelId="{F4E92B34-AF87-46C8-86AB-2844A00F65F3}" type="pres">
      <dgm:prSet presAssocID="{A830B72C-2831-44C7-BFE6-180C36E170AB}" presName="conn" presStyleLbl="parChTrans1D2" presStyleIdx="0" presStyleCnt="1"/>
      <dgm:spPr/>
      <dgm:t>
        <a:bodyPr/>
        <a:lstStyle/>
        <a:p>
          <a:endParaRPr lang="cs-CZ"/>
        </a:p>
      </dgm:t>
    </dgm:pt>
    <dgm:pt modelId="{F457D90A-2459-4A33-B220-A024156CB49A}" type="pres">
      <dgm:prSet presAssocID="{A830B72C-2831-44C7-BFE6-180C36E170AB}" presName="extraNode" presStyleLbl="node1" presStyleIdx="0" presStyleCnt="4"/>
      <dgm:spPr/>
    </dgm:pt>
    <dgm:pt modelId="{19D20DBB-A42A-4664-B5AC-0219252C5E72}" type="pres">
      <dgm:prSet presAssocID="{A830B72C-2831-44C7-BFE6-180C36E170AB}" presName="dstNode" presStyleLbl="node1" presStyleIdx="0" presStyleCnt="4"/>
      <dgm:spPr/>
    </dgm:pt>
    <dgm:pt modelId="{5F5C09AB-B7E2-44E7-8556-45839DBDDDAB}" type="pres">
      <dgm:prSet presAssocID="{728628D8-E6CC-4FD0-A609-C3E4CE8E483C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C064E1-42B5-4FAF-8D5D-5143716425E5}" type="pres">
      <dgm:prSet presAssocID="{728628D8-E6CC-4FD0-A609-C3E4CE8E483C}" presName="accent_1" presStyleCnt="0"/>
      <dgm:spPr/>
    </dgm:pt>
    <dgm:pt modelId="{1F3C5B1D-F13C-4909-81C9-313B962978C7}" type="pres">
      <dgm:prSet presAssocID="{728628D8-E6CC-4FD0-A609-C3E4CE8E483C}" presName="accentRepeatNode" presStyleLbl="solidFgAcc1" presStyleIdx="0" presStyleCnt="4"/>
      <dgm:spPr/>
    </dgm:pt>
    <dgm:pt modelId="{E42725E6-4063-49F5-8529-364D9D27D591}" type="pres">
      <dgm:prSet presAssocID="{ADA6E764-CE04-41C7-A095-D52CB659DF06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F3D746-72D7-4856-BFAF-08DD8C17C69E}" type="pres">
      <dgm:prSet presAssocID="{ADA6E764-CE04-41C7-A095-D52CB659DF06}" presName="accent_2" presStyleCnt="0"/>
      <dgm:spPr/>
    </dgm:pt>
    <dgm:pt modelId="{371893F8-132C-4AF4-B3C6-0BCAD084B149}" type="pres">
      <dgm:prSet presAssocID="{ADA6E764-CE04-41C7-A095-D52CB659DF06}" presName="accentRepeatNode" presStyleLbl="solidFgAcc1" presStyleIdx="1" presStyleCnt="4"/>
      <dgm:spPr/>
    </dgm:pt>
    <dgm:pt modelId="{E9F39172-0777-4A3D-ADB8-A0496CD1B041}" type="pres">
      <dgm:prSet presAssocID="{7C046AB2-387E-4100-AD20-87DDE8CD65FE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DC71F7-CDE3-4BD1-9923-959A774FADDD}" type="pres">
      <dgm:prSet presAssocID="{7C046AB2-387E-4100-AD20-87DDE8CD65FE}" presName="accent_3" presStyleCnt="0"/>
      <dgm:spPr/>
    </dgm:pt>
    <dgm:pt modelId="{46373116-62E1-428A-BF3B-7E9A63E7FA96}" type="pres">
      <dgm:prSet presAssocID="{7C046AB2-387E-4100-AD20-87DDE8CD65FE}" presName="accentRepeatNode" presStyleLbl="solidFgAcc1" presStyleIdx="2" presStyleCnt="4"/>
      <dgm:spPr/>
    </dgm:pt>
    <dgm:pt modelId="{391F5716-00F4-4F26-A171-283BF9081DC1}" type="pres">
      <dgm:prSet presAssocID="{3E1EBE98-03AB-4E5A-B708-0C3B4FDCD58A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B01F90-A045-421A-A746-BBE64DC5FC80}" type="pres">
      <dgm:prSet presAssocID="{3E1EBE98-03AB-4E5A-B708-0C3B4FDCD58A}" presName="accent_4" presStyleCnt="0"/>
      <dgm:spPr/>
    </dgm:pt>
    <dgm:pt modelId="{EFB721CD-8710-4A82-8D9D-9E2E2FEF46C9}" type="pres">
      <dgm:prSet presAssocID="{3E1EBE98-03AB-4E5A-B708-0C3B4FDCD58A}" presName="accentRepeatNode" presStyleLbl="solidFgAcc1" presStyleIdx="3" presStyleCnt="4"/>
      <dgm:spPr/>
    </dgm:pt>
  </dgm:ptLst>
  <dgm:cxnLst>
    <dgm:cxn modelId="{6B1DBE5A-4F2F-4A18-9B4C-9C5CAFD939B8}" type="presOf" srcId="{CE3F6E1D-65A4-4703-A8B5-222CAA6FE9FA}" destId="{F4E92B34-AF87-46C8-86AB-2844A00F65F3}" srcOrd="0" destOrd="0" presId="urn:microsoft.com/office/officeart/2008/layout/VerticalCurvedList"/>
    <dgm:cxn modelId="{A09ECEFE-F50C-4429-AA91-207D3AB1E50B}" srcId="{A830B72C-2831-44C7-BFE6-180C36E170AB}" destId="{ADA6E764-CE04-41C7-A095-D52CB659DF06}" srcOrd="1" destOrd="0" parTransId="{A987D1AE-98DC-4527-87E2-709B10DCDFB9}" sibTransId="{808392FA-5530-4200-8A02-00BF8980DF47}"/>
    <dgm:cxn modelId="{FAD98D7D-8B9C-4D5B-ACCF-F9EFB013A6E0}" type="presOf" srcId="{ADA6E764-CE04-41C7-A095-D52CB659DF06}" destId="{E42725E6-4063-49F5-8529-364D9D27D591}" srcOrd="0" destOrd="0" presId="urn:microsoft.com/office/officeart/2008/layout/VerticalCurvedList"/>
    <dgm:cxn modelId="{9F9D5FDB-A9F3-412D-9845-C91E3D61DCDA}" srcId="{A830B72C-2831-44C7-BFE6-180C36E170AB}" destId="{728628D8-E6CC-4FD0-A609-C3E4CE8E483C}" srcOrd="0" destOrd="0" parTransId="{720DCCA9-2D7D-42D3-950B-274D35FC580C}" sibTransId="{CE3F6E1D-65A4-4703-A8B5-222CAA6FE9FA}"/>
    <dgm:cxn modelId="{0B8335C4-71B1-464D-B8A8-66A7927378E4}" srcId="{A830B72C-2831-44C7-BFE6-180C36E170AB}" destId="{7C046AB2-387E-4100-AD20-87DDE8CD65FE}" srcOrd="2" destOrd="0" parTransId="{C251C942-44AB-402A-A6A3-664CAA35C5B6}" sibTransId="{4D82A27D-5945-4C76-8880-C739C2849CE7}"/>
    <dgm:cxn modelId="{18D3A8BD-8E15-414D-B44A-A278D86FD64F}" type="presOf" srcId="{7C046AB2-387E-4100-AD20-87DDE8CD65FE}" destId="{E9F39172-0777-4A3D-ADB8-A0496CD1B041}" srcOrd="0" destOrd="0" presId="urn:microsoft.com/office/officeart/2008/layout/VerticalCurvedList"/>
    <dgm:cxn modelId="{F9D11EDD-C576-4B9C-9F92-C1353309AF2F}" type="presOf" srcId="{728628D8-E6CC-4FD0-A609-C3E4CE8E483C}" destId="{5F5C09AB-B7E2-44E7-8556-45839DBDDDAB}" srcOrd="0" destOrd="0" presId="urn:microsoft.com/office/officeart/2008/layout/VerticalCurvedList"/>
    <dgm:cxn modelId="{3B5313BC-43A4-444F-811E-2C3FCB04F66B}" type="presOf" srcId="{A830B72C-2831-44C7-BFE6-180C36E170AB}" destId="{921F9273-B321-48F2-8FC5-F056F6297A94}" srcOrd="0" destOrd="0" presId="urn:microsoft.com/office/officeart/2008/layout/VerticalCurvedList"/>
    <dgm:cxn modelId="{9E3FE0F5-0B5B-4A13-8C18-C9B0B5D5D535}" type="presOf" srcId="{3E1EBE98-03AB-4E5A-B708-0C3B4FDCD58A}" destId="{391F5716-00F4-4F26-A171-283BF9081DC1}" srcOrd="0" destOrd="0" presId="urn:microsoft.com/office/officeart/2008/layout/VerticalCurvedList"/>
    <dgm:cxn modelId="{0E43E6F4-A3C2-4D0C-9FBC-26FB23C03C5B}" srcId="{A830B72C-2831-44C7-BFE6-180C36E170AB}" destId="{3E1EBE98-03AB-4E5A-B708-0C3B4FDCD58A}" srcOrd="3" destOrd="0" parTransId="{7EE01900-9ADB-48F2-BBEB-9E4419D38B93}" sibTransId="{242F3DEF-02F9-4002-BF47-6B541FDE8373}"/>
    <dgm:cxn modelId="{6A9A8677-17BC-46A9-BB38-FFE103D31D4E}" type="presParOf" srcId="{921F9273-B321-48F2-8FC5-F056F6297A94}" destId="{988C46B0-01BA-479E-902B-1904C6A7E123}" srcOrd="0" destOrd="0" presId="urn:microsoft.com/office/officeart/2008/layout/VerticalCurvedList"/>
    <dgm:cxn modelId="{F9A3A1EE-D0F9-4E1C-ACE4-0531CB14AD00}" type="presParOf" srcId="{988C46B0-01BA-479E-902B-1904C6A7E123}" destId="{0D6DDD2D-24D0-4230-A1C1-108894AD6666}" srcOrd="0" destOrd="0" presId="urn:microsoft.com/office/officeart/2008/layout/VerticalCurvedList"/>
    <dgm:cxn modelId="{60B750C1-A534-456C-A28A-E98ACFC48911}" type="presParOf" srcId="{0D6DDD2D-24D0-4230-A1C1-108894AD6666}" destId="{ED7CCEDA-9065-4C53-A508-9E0BF3A5CD7A}" srcOrd="0" destOrd="0" presId="urn:microsoft.com/office/officeart/2008/layout/VerticalCurvedList"/>
    <dgm:cxn modelId="{98F69F53-8A8D-4A09-BF0F-986E56C462E7}" type="presParOf" srcId="{0D6DDD2D-24D0-4230-A1C1-108894AD6666}" destId="{F4E92B34-AF87-46C8-86AB-2844A00F65F3}" srcOrd="1" destOrd="0" presId="urn:microsoft.com/office/officeart/2008/layout/VerticalCurvedList"/>
    <dgm:cxn modelId="{25BEA446-E834-4846-B875-77B118489B38}" type="presParOf" srcId="{0D6DDD2D-24D0-4230-A1C1-108894AD6666}" destId="{F457D90A-2459-4A33-B220-A024156CB49A}" srcOrd="2" destOrd="0" presId="urn:microsoft.com/office/officeart/2008/layout/VerticalCurvedList"/>
    <dgm:cxn modelId="{5D2133C3-4D6A-4107-B514-31ACA10213B9}" type="presParOf" srcId="{0D6DDD2D-24D0-4230-A1C1-108894AD6666}" destId="{19D20DBB-A42A-4664-B5AC-0219252C5E72}" srcOrd="3" destOrd="0" presId="urn:microsoft.com/office/officeart/2008/layout/VerticalCurvedList"/>
    <dgm:cxn modelId="{2FCCA91D-8BD2-4FD3-B5AC-75765D9A0C5A}" type="presParOf" srcId="{988C46B0-01BA-479E-902B-1904C6A7E123}" destId="{5F5C09AB-B7E2-44E7-8556-45839DBDDDAB}" srcOrd="1" destOrd="0" presId="urn:microsoft.com/office/officeart/2008/layout/VerticalCurvedList"/>
    <dgm:cxn modelId="{C657382A-5023-46C6-82FF-B90DA1479CAF}" type="presParOf" srcId="{988C46B0-01BA-479E-902B-1904C6A7E123}" destId="{39C064E1-42B5-4FAF-8D5D-5143716425E5}" srcOrd="2" destOrd="0" presId="urn:microsoft.com/office/officeart/2008/layout/VerticalCurvedList"/>
    <dgm:cxn modelId="{4611F255-2823-4685-8A0E-7EC82FD3859F}" type="presParOf" srcId="{39C064E1-42B5-4FAF-8D5D-5143716425E5}" destId="{1F3C5B1D-F13C-4909-81C9-313B962978C7}" srcOrd="0" destOrd="0" presId="urn:microsoft.com/office/officeart/2008/layout/VerticalCurvedList"/>
    <dgm:cxn modelId="{4C851FC5-77D0-4CD5-B0B9-B15F47E80133}" type="presParOf" srcId="{988C46B0-01BA-479E-902B-1904C6A7E123}" destId="{E42725E6-4063-49F5-8529-364D9D27D591}" srcOrd="3" destOrd="0" presId="urn:microsoft.com/office/officeart/2008/layout/VerticalCurvedList"/>
    <dgm:cxn modelId="{546767A0-F8B1-4B99-A098-1E99A9258E6D}" type="presParOf" srcId="{988C46B0-01BA-479E-902B-1904C6A7E123}" destId="{41F3D746-72D7-4856-BFAF-08DD8C17C69E}" srcOrd="4" destOrd="0" presId="urn:microsoft.com/office/officeart/2008/layout/VerticalCurvedList"/>
    <dgm:cxn modelId="{4E77694A-3293-4D6A-855B-817D793893E1}" type="presParOf" srcId="{41F3D746-72D7-4856-BFAF-08DD8C17C69E}" destId="{371893F8-132C-4AF4-B3C6-0BCAD084B149}" srcOrd="0" destOrd="0" presId="urn:microsoft.com/office/officeart/2008/layout/VerticalCurvedList"/>
    <dgm:cxn modelId="{8BF6F1B8-8F2A-43CC-B2F0-F69A99F34622}" type="presParOf" srcId="{988C46B0-01BA-479E-902B-1904C6A7E123}" destId="{E9F39172-0777-4A3D-ADB8-A0496CD1B041}" srcOrd="5" destOrd="0" presId="urn:microsoft.com/office/officeart/2008/layout/VerticalCurvedList"/>
    <dgm:cxn modelId="{A9473C2F-AB20-43BE-8A7B-769199A840AA}" type="presParOf" srcId="{988C46B0-01BA-479E-902B-1904C6A7E123}" destId="{E0DC71F7-CDE3-4BD1-9923-959A774FADDD}" srcOrd="6" destOrd="0" presId="urn:microsoft.com/office/officeart/2008/layout/VerticalCurvedList"/>
    <dgm:cxn modelId="{18AAA567-0344-4B69-BF19-9FF561E898B3}" type="presParOf" srcId="{E0DC71F7-CDE3-4BD1-9923-959A774FADDD}" destId="{46373116-62E1-428A-BF3B-7E9A63E7FA96}" srcOrd="0" destOrd="0" presId="urn:microsoft.com/office/officeart/2008/layout/VerticalCurvedList"/>
    <dgm:cxn modelId="{BC548FFE-45E3-4888-A1F9-56A452FD1BB5}" type="presParOf" srcId="{988C46B0-01BA-479E-902B-1904C6A7E123}" destId="{391F5716-00F4-4F26-A171-283BF9081DC1}" srcOrd="7" destOrd="0" presId="urn:microsoft.com/office/officeart/2008/layout/VerticalCurvedList"/>
    <dgm:cxn modelId="{0101368D-AF22-415B-84B9-13DF99077E4D}" type="presParOf" srcId="{988C46B0-01BA-479E-902B-1904C6A7E123}" destId="{6CB01F90-A045-421A-A746-BBE64DC5FC80}" srcOrd="8" destOrd="0" presId="urn:microsoft.com/office/officeart/2008/layout/VerticalCurvedList"/>
    <dgm:cxn modelId="{94E9E9D2-46A2-4D10-8DF1-606D84AF913D}" type="presParOf" srcId="{6CB01F90-A045-421A-A746-BBE64DC5FC80}" destId="{EFB721CD-8710-4A82-8D9D-9E2E2FEF46C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8F530F-D58F-466C-BF38-B48659045B10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D2C0832-74D1-4EC9-B4F7-2902A9A95E5A}">
      <dgm:prSet phldrT="[Text]"/>
      <dgm:spPr/>
      <dgm:t>
        <a:bodyPr/>
        <a:lstStyle/>
        <a:p>
          <a:r>
            <a:rPr lang="cs-CZ" dirty="0" smtClean="0"/>
            <a:t>L-</a:t>
          </a:r>
          <a:r>
            <a:rPr lang="cs-CZ" dirty="0" err="1" smtClean="0"/>
            <a:t>duška</a:t>
          </a:r>
          <a:endParaRPr lang="cs-CZ" dirty="0"/>
        </a:p>
      </dgm:t>
    </dgm:pt>
    <dgm:pt modelId="{B4A1ED2D-8E58-483F-8FA0-8B6958D07EEB}" type="parTrans" cxnId="{6D0966D2-9FED-4040-851E-0BAE8AA437D8}">
      <dgm:prSet/>
      <dgm:spPr/>
      <dgm:t>
        <a:bodyPr/>
        <a:lstStyle/>
        <a:p>
          <a:endParaRPr lang="cs-CZ"/>
        </a:p>
      </dgm:t>
    </dgm:pt>
    <dgm:pt modelId="{CD3882C8-EC7C-4759-8CC8-90C6F33BB048}" type="sibTrans" cxnId="{6D0966D2-9FED-4040-851E-0BAE8AA437D8}">
      <dgm:prSet/>
      <dgm:spPr/>
      <dgm:t>
        <a:bodyPr/>
        <a:lstStyle/>
        <a:p>
          <a:endParaRPr lang="cs-CZ"/>
        </a:p>
      </dgm:t>
    </dgm:pt>
    <dgm:pt modelId="{BB72EF3F-A9FC-4463-A9D9-8BFD53E17466}">
      <dgm:prSet phldrT="[Text]"/>
      <dgm:spPr/>
      <dgm:t>
        <a:bodyPr/>
        <a:lstStyle/>
        <a:p>
          <a:r>
            <a:rPr lang="cs-CZ" dirty="0" smtClean="0"/>
            <a:t>Ml-</a:t>
          </a:r>
          <a:r>
            <a:rPr lang="cs-CZ" dirty="0" err="1" smtClean="0"/>
            <a:t>nář</a:t>
          </a:r>
          <a:endParaRPr lang="cs-CZ" dirty="0"/>
        </a:p>
      </dgm:t>
    </dgm:pt>
    <dgm:pt modelId="{FF1A9B9F-2638-4F27-B836-0E344385BD5D}" type="parTrans" cxnId="{52142C20-D000-4664-B6EA-273147F2A5E4}">
      <dgm:prSet/>
      <dgm:spPr/>
      <dgm:t>
        <a:bodyPr/>
        <a:lstStyle/>
        <a:p>
          <a:endParaRPr lang="cs-CZ"/>
        </a:p>
      </dgm:t>
    </dgm:pt>
    <dgm:pt modelId="{ACFF8FE6-1963-438B-8F89-F7278DF9B9BC}" type="sibTrans" cxnId="{52142C20-D000-4664-B6EA-273147F2A5E4}">
      <dgm:prSet/>
      <dgm:spPr/>
      <dgm:t>
        <a:bodyPr/>
        <a:lstStyle/>
        <a:p>
          <a:endParaRPr lang="cs-CZ"/>
        </a:p>
      </dgm:t>
    </dgm:pt>
    <dgm:pt modelId="{37901424-2898-4A7B-9567-DCEEB7F12C4D}">
      <dgm:prSet phldrT="[Text]"/>
      <dgm:spPr/>
      <dgm:t>
        <a:bodyPr/>
        <a:lstStyle/>
        <a:p>
          <a:r>
            <a:rPr lang="cs-CZ" dirty="0" err="1" smtClean="0"/>
            <a:t>Pol</a:t>
          </a:r>
          <a:r>
            <a:rPr lang="cs-CZ" dirty="0" smtClean="0"/>
            <a:t>-bil</a:t>
          </a:r>
          <a:endParaRPr lang="cs-CZ" dirty="0"/>
        </a:p>
      </dgm:t>
    </dgm:pt>
    <dgm:pt modelId="{1F5F5826-9D13-482D-B680-97A0F7180C42}" type="parTrans" cxnId="{1168E1A9-9047-4E32-B998-EEE71D4BE9AA}">
      <dgm:prSet/>
      <dgm:spPr/>
      <dgm:t>
        <a:bodyPr/>
        <a:lstStyle/>
        <a:p>
          <a:endParaRPr lang="cs-CZ"/>
        </a:p>
      </dgm:t>
    </dgm:pt>
    <dgm:pt modelId="{2A766E8F-52BA-4C90-8F41-160D0691C34A}" type="sibTrans" cxnId="{1168E1A9-9047-4E32-B998-EEE71D4BE9AA}">
      <dgm:prSet/>
      <dgm:spPr/>
      <dgm:t>
        <a:bodyPr/>
        <a:lstStyle/>
        <a:p>
          <a:endParaRPr lang="cs-CZ"/>
        </a:p>
      </dgm:t>
    </dgm:pt>
    <dgm:pt modelId="{360ECA86-D186-49E3-88FF-FB46B29C6943}">
      <dgm:prSet phldrT="[Text]"/>
      <dgm:spPr/>
      <dgm:t>
        <a:bodyPr/>
        <a:lstStyle/>
        <a:p>
          <a:r>
            <a:rPr lang="cs-CZ" dirty="0" err="1" smtClean="0"/>
            <a:t>Nepl-tvej</a:t>
          </a:r>
          <a:endParaRPr lang="cs-CZ" dirty="0"/>
        </a:p>
      </dgm:t>
    </dgm:pt>
    <dgm:pt modelId="{D991AC42-032A-45D6-AF19-ACB433E73AFE}" type="parTrans" cxnId="{50555A25-C0EB-4D89-AD59-B3159545CFCD}">
      <dgm:prSet/>
      <dgm:spPr/>
      <dgm:t>
        <a:bodyPr/>
        <a:lstStyle/>
        <a:p>
          <a:endParaRPr lang="cs-CZ"/>
        </a:p>
      </dgm:t>
    </dgm:pt>
    <dgm:pt modelId="{859CFC55-3140-4FC2-B105-D6E58371B255}" type="sibTrans" cxnId="{50555A25-C0EB-4D89-AD59-B3159545CFCD}">
      <dgm:prSet/>
      <dgm:spPr/>
      <dgm:t>
        <a:bodyPr/>
        <a:lstStyle/>
        <a:p>
          <a:endParaRPr lang="cs-CZ"/>
        </a:p>
      </dgm:t>
    </dgm:pt>
    <dgm:pt modelId="{473F3B70-88B6-48BF-A293-814044D83947}" type="pres">
      <dgm:prSet presAssocID="{048F530F-D58F-466C-BF38-B48659045B10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20F40390-3697-49CB-BC45-A8F8D846A19B}" type="pres">
      <dgm:prSet presAssocID="{048F530F-D58F-466C-BF38-B48659045B10}" presName="Name1" presStyleCnt="0"/>
      <dgm:spPr/>
    </dgm:pt>
    <dgm:pt modelId="{42025D6F-24BA-4AC1-8B6E-7E90BB87DEB2}" type="pres">
      <dgm:prSet presAssocID="{048F530F-D58F-466C-BF38-B48659045B10}" presName="cycle" presStyleCnt="0"/>
      <dgm:spPr/>
    </dgm:pt>
    <dgm:pt modelId="{59EEB6E2-9D20-451A-B9CA-AAFFFEF94EFE}" type="pres">
      <dgm:prSet presAssocID="{048F530F-D58F-466C-BF38-B48659045B10}" presName="srcNode" presStyleLbl="node1" presStyleIdx="0" presStyleCnt="4"/>
      <dgm:spPr/>
    </dgm:pt>
    <dgm:pt modelId="{4218A3C5-61F9-405E-9029-667F67F22B1A}" type="pres">
      <dgm:prSet presAssocID="{048F530F-D58F-466C-BF38-B48659045B10}" presName="conn" presStyleLbl="parChTrans1D2" presStyleIdx="0" presStyleCnt="1"/>
      <dgm:spPr/>
      <dgm:t>
        <a:bodyPr/>
        <a:lstStyle/>
        <a:p>
          <a:endParaRPr lang="cs-CZ"/>
        </a:p>
      </dgm:t>
    </dgm:pt>
    <dgm:pt modelId="{832A4D56-1CC5-4D73-A0BF-57C4075AC16F}" type="pres">
      <dgm:prSet presAssocID="{048F530F-D58F-466C-BF38-B48659045B10}" presName="extraNode" presStyleLbl="node1" presStyleIdx="0" presStyleCnt="4"/>
      <dgm:spPr/>
    </dgm:pt>
    <dgm:pt modelId="{AFC18727-AAE1-4165-95E5-0CD0FB595022}" type="pres">
      <dgm:prSet presAssocID="{048F530F-D58F-466C-BF38-B48659045B10}" presName="dstNode" presStyleLbl="node1" presStyleIdx="0" presStyleCnt="4"/>
      <dgm:spPr/>
    </dgm:pt>
    <dgm:pt modelId="{047C4645-612A-46D4-A6D3-79DFCD991E59}" type="pres">
      <dgm:prSet presAssocID="{9D2C0832-74D1-4EC9-B4F7-2902A9A95E5A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64F07A-CD80-461E-AB29-276E06DC57A1}" type="pres">
      <dgm:prSet presAssocID="{9D2C0832-74D1-4EC9-B4F7-2902A9A95E5A}" presName="accent_1" presStyleCnt="0"/>
      <dgm:spPr/>
    </dgm:pt>
    <dgm:pt modelId="{0DB33422-4287-40CE-9B76-67259480A303}" type="pres">
      <dgm:prSet presAssocID="{9D2C0832-74D1-4EC9-B4F7-2902A9A95E5A}" presName="accentRepeatNode" presStyleLbl="solidFgAcc1" presStyleIdx="0" presStyleCnt="4"/>
      <dgm:spPr/>
    </dgm:pt>
    <dgm:pt modelId="{6A46679C-AE20-465A-AD95-EA52C2932A39}" type="pres">
      <dgm:prSet presAssocID="{BB72EF3F-A9FC-4463-A9D9-8BFD53E17466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F96CEB-BCF5-43F9-BBF1-0477F1CB8085}" type="pres">
      <dgm:prSet presAssocID="{BB72EF3F-A9FC-4463-A9D9-8BFD53E17466}" presName="accent_2" presStyleCnt="0"/>
      <dgm:spPr/>
    </dgm:pt>
    <dgm:pt modelId="{D7ABAA49-D9F6-4DDB-B9BD-5B226BECA0D9}" type="pres">
      <dgm:prSet presAssocID="{BB72EF3F-A9FC-4463-A9D9-8BFD53E17466}" presName="accentRepeatNode" presStyleLbl="solidFgAcc1" presStyleIdx="1" presStyleCnt="4"/>
      <dgm:spPr/>
    </dgm:pt>
    <dgm:pt modelId="{0A67A642-FA4E-43E0-8656-4DB994C60FF3}" type="pres">
      <dgm:prSet presAssocID="{37901424-2898-4A7B-9567-DCEEB7F12C4D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9FA3FA-E07B-4EF5-BE41-7B4D1E4634D9}" type="pres">
      <dgm:prSet presAssocID="{37901424-2898-4A7B-9567-DCEEB7F12C4D}" presName="accent_3" presStyleCnt="0"/>
      <dgm:spPr/>
    </dgm:pt>
    <dgm:pt modelId="{334FDA62-AD56-4BA4-95AF-BE3708E9066B}" type="pres">
      <dgm:prSet presAssocID="{37901424-2898-4A7B-9567-DCEEB7F12C4D}" presName="accentRepeatNode" presStyleLbl="solidFgAcc1" presStyleIdx="2" presStyleCnt="4"/>
      <dgm:spPr/>
    </dgm:pt>
    <dgm:pt modelId="{B60D00FB-1DE3-47CE-AFA9-667FE6DF8C23}" type="pres">
      <dgm:prSet presAssocID="{360ECA86-D186-49E3-88FF-FB46B29C6943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12D333-CDDD-4FDB-B5A7-681EFBCEDD15}" type="pres">
      <dgm:prSet presAssocID="{360ECA86-D186-49E3-88FF-FB46B29C6943}" presName="accent_4" presStyleCnt="0"/>
      <dgm:spPr/>
    </dgm:pt>
    <dgm:pt modelId="{FFA38F3B-4EC4-43E2-9C5F-BE248A42A724}" type="pres">
      <dgm:prSet presAssocID="{360ECA86-D186-49E3-88FF-FB46B29C6943}" presName="accentRepeatNode" presStyleLbl="solidFgAcc1" presStyleIdx="3" presStyleCnt="4"/>
      <dgm:spPr/>
    </dgm:pt>
  </dgm:ptLst>
  <dgm:cxnLst>
    <dgm:cxn modelId="{D5915F84-E55A-45AA-9E4F-3538FCE60674}" type="presOf" srcId="{360ECA86-D186-49E3-88FF-FB46B29C6943}" destId="{B60D00FB-1DE3-47CE-AFA9-667FE6DF8C23}" srcOrd="0" destOrd="0" presId="urn:microsoft.com/office/officeart/2008/layout/VerticalCurvedList"/>
    <dgm:cxn modelId="{52142C20-D000-4664-B6EA-273147F2A5E4}" srcId="{048F530F-D58F-466C-BF38-B48659045B10}" destId="{BB72EF3F-A9FC-4463-A9D9-8BFD53E17466}" srcOrd="1" destOrd="0" parTransId="{FF1A9B9F-2638-4F27-B836-0E344385BD5D}" sibTransId="{ACFF8FE6-1963-438B-8F89-F7278DF9B9BC}"/>
    <dgm:cxn modelId="{1168E1A9-9047-4E32-B998-EEE71D4BE9AA}" srcId="{048F530F-D58F-466C-BF38-B48659045B10}" destId="{37901424-2898-4A7B-9567-DCEEB7F12C4D}" srcOrd="2" destOrd="0" parTransId="{1F5F5826-9D13-482D-B680-97A0F7180C42}" sibTransId="{2A766E8F-52BA-4C90-8F41-160D0691C34A}"/>
    <dgm:cxn modelId="{621662B9-555A-4348-B61C-87F3826FC3A8}" type="presOf" srcId="{37901424-2898-4A7B-9567-DCEEB7F12C4D}" destId="{0A67A642-FA4E-43E0-8656-4DB994C60FF3}" srcOrd="0" destOrd="0" presId="urn:microsoft.com/office/officeart/2008/layout/VerticalCurvedList"/>
    <dgm:cxn modelId="{5CB89E05-61DE-4A87-B383-B2FCF755CFDC}" type="presOf" srcId="{048F530F-D58F-466C-BF38-B48659045B10}" destId="{473F3B70-88B6-48BF-A293-814044D83947}" srcOrd="0" destOrd="0" presId="urn:microsoft.com/office/officeart/2008/layout/VerticalCurvedList"/>
    <dgm:cxn modelId="{50555A25-C0EB-4D89-AD59-B3159545CFCD}" srcId="{048F530F-D58F-466C-BF38-B48659045B10}" destId="{360ECA86-D186-49E3-88FF-FB46B29C6943}" srcOrd="3" destOrd="0" parTransId="{D991AC42-032A-45D6-AF19-ACB433E73AFE}" sibTransId="{859CFC55-3140-4FC2-B105-D6E58371B255}"/>
    <dgm:cxn modelId="{6D0966D2-9FED-4040-851E-0BAE8AA437D8}" srcId="{048F530F-D58F-466C-BF38-B48659045B10}" destId="{9D2C0832-74D1-4EC9-B4F7-2902A9A95E5A}" srcOrd="0" destOrd="0" parTransId="{B4A1ED2D-8E58-483F-8FA0-8B6958D07EEB}" sibTransId="{CD3882C8-EC7C-4759-8CC8-90C6F33BB048}"/>
    <dgm:cxn modelId="{A19BFB93-D973-413D-A623-B0D3424F2709}" type="presOf" srcId="{9D2C0832-74D1-4EC9-B4F7-2902A9A95E5A}" destId="{047C4645-612A-46D4-A6D3-79DFCD991E59}" srcOrd="0" destOrd="0" presId="urn:microsoft.com/office/officeart/2008/layout/VerticalCurvedList"/>
    <dgm:cxn modelId="{AA015812-A812-4C35-A197-D9D2FBCA5A1B}" type="presOf" srcId="{CD3882C8-EC7C-4759-8CC8-90C6F33BB048}" destId="{4218A3C5-61F9-405E-9029-667F67F22B1A}" srcOrd="0" destOrd="0" presId="urn:microsoft.com/office/officeart/2008/layout/VerticalCurvedList"/>
    <dgm:cxn modelId="{30AC5F69-C3AD-419B-8E49-8473D16AFDDA}" type="presOf" srcId="{BB72EF3F-A9FC-4463-A9D9-8BFD53E17466}" destId="{6A46679C-AE20-465A-AD95-EA52C2932A39}" srcOrd="0" destOrd="0" presId="urn:microsoft.com/office/officeart/2008/layout/VerticalCurvedList"/>
    <dgm:cxn modelId="{1B300CB6-1306-4F18-871A-E0F6C7777E5D}" type="presParOf" srcId="{473F3B70-88B6-48BF-A293-814044D83947}" destId="{20F40390-3697-49CB-BC45-A8F8D846A19B}" srcOrd="0" destOrd="0" presId="urn:microsoft.com/office/officeart/2008/layout/VerticalCurvedList"/>
    <dgm:cxn modelId="{A9CB32E3-27B6-4519-9AD5-FB480F82C709}" type="presParOf" srcId="{20F40390-3697-49CB-BC45-A8F8D846A19B}" destId="{42025D6F-24BA-4AC1-8B6E-7E90BB87DEB2}" srcOrd="0" destOrd="0" presId="urn:microsoft.com/office/officeart/2008/layout/VerticalCurvedList"/>
    <dgm:cxn modelId="{1228C1D4-B73A-4256-9C02-E371CF73D2EC}" type="presParOf" srcId="{42025D6F-24BA-4AC1-8B6E-7E90BB87DEB2}" destId="{59EEB6E2-9D20-451A-B9CA-AAFFFEF94EFE}" srcOrd="0" destOrd="0" presId="urn:microsoft.com/office/officeart/2008/layout/VerticalCurvedList"/>
    <dgm:cxn modelId="{AA2ADB81-073D-4E88-A300-02203EB24539}" type="presParOf" srcId="{42025D6F-24BA-4AC1-8B6E-7E90BB87DEB2}" destId="{4218A3C5-61F9-405E-9029-667F67F22B1A}" srcOrd="1" destOrd="0" presId="urn:microsoft.com/office/officeart/2008/layout/VerticalCurvedList"/>
    <dgm:cxn modelId="{3191ECB1-FF6C-48AA-BE5A-876E8EBD8493}" type="presParOf" srcId="{42025D6F-24BA-4AC1-8B6E-7E90BB87DEB2}" destId="{832A4D56-1CC5-4D73-A0BF-57C4075AC16F}" srcOrd="2" destOrd="0" presId="urn:microsoft.com/office/officeart/2008/layout/VerticalCurvedList"/>
    <dgm:cxn modelId="{D3769BE3-DA3C-43D6-8972-C73A1631EF39}" type="presParOf" srcId="{42025D6F-24BA-4AC1-8B6E-7E90BB87DEB2}" destId="{AFC18727-AAE1-4165-95E5-0CD0FB595022}" srcOrd="3" destOrd="0" presId="urn:microsoft.com/office/officeart/2008/layout/VerticalCurvedList"/>
    <dgm:cxn modelId="{DC8C0439-ACFE-4017-A5C3-D64D9C8941D3}" type="presParOf" srcId="{20F40390-3697-49CB-BC45-A8F8D846A19B}" destId="{047C4645-612A-46D4-A6D3-79DFCD991E59}" srcOrd="1" destOrd="0" presId="urn:microsoft.com/office/officeart/2008/layout/VerticalCurvedList"/>
    <dgm:cxn modelId="{18483493-B7F1-4998-AD8F-DEE7F4C61595}" type="presParOf" srcId="{20F40390-3697-49CB-BC45-A8F8D846A19B}" destId="{9664F07A-CD80-461E-AB29-276E06DC57A1}" srcOrd="2" destOrd="0" presId="urn:microsoft.com/office/officeart/2008/layout/VerticalCurvedList"/>
    <dgm:cxn modelId="{59784501-9299-4F6A-9E10-0747956A05DD}" type="presParOf" srcId="{9664F07A-CD80-461E-AB29-276E06DC57A1}" destId="{0DB33422-4287-40CE-9B76-67259480A303}" srcOrd="0" destOrd="0" presId="urn:microsoft.com/office/officeart/2008/layout/VerticalCurvedList"/>
    <dgm:cxn modelId="{3F2E4EA3-2FE5-4917-B6E3-8C765E959232}" type="presParOf" srcId="{20F40390-3697-49CB-BC45-A8F8D846A19B}" destId="{6A46679C-AE20-465A-AD95-EA52C2932A39}" srcOrd="3" destOrd="0" presId="urn:microsoft.com/office/officeart/2008/layout/VerticalCurvedList"/>
    <dgm:cxn modelId="{B0D60061-186B-4472-BFDC-0B41D94D1998}" type="presParOf" srcId="{20F40390-3697-49CB-BC45-A8F8D846A19B}" destId="{06F96CEB-BCF5-43F9-BBF1-0477F1CB8085}" srcOrd="4" destOrd="0" presId="urn:microsoft.com/office/officeart/2008/layout/VerticalCurvedList"/>
    <dgm:cxn modelId="{2456BEAC-88A7-428E-8341-78F8A94A0B4E}" type="presParOf" srcId="{06F96CEB-BCF5-43F9-BBF1-0477F1CB8085}" destId="{D7ABAA49-D9F6-4DDB-B9BD-5B226BECA0D9}" srcOrd="0" destOrd="0" presId="urn:microsoft.com/office/officeart/2008/layout/VerticalCurvedList"/>
    <dgm:cxn modelId="{70274709-E00E-46F9-9B20-C0D3AAEED8EA}" type="presParOf" srcId="{20F40390-3697-49CB-BC45-A8F8D846A19B}" destId="{0A67A642-FA4E-43E0-8656-4DB994C60FF3}" srcOrd="5" destOrd="0" presId="urn:microsoft.com/office/officeart/2008/layout/VerticalCurvedList"/>
    <dgm:cxn modelId="{4D02B713-6214-4BCC-8BF2-6D94669043EF}" type="presParOf" srcId="{20F40390-3697-49CB-BC45-A8F8D846A19B}" destId="{1D9FA3FA-E07B-4EF5-BE41-7B4D1E4634D9}" srcOrd="6" destOrd="0" presId="urn:microsoft.com/office/officeart/2008/layout/VerticalCurvedList"/>
    <dgm:cxn modelId="{33DA03EB-A1BA-4B87-A833-531ED53A879D}" type="presParOf" srcId="{1D9FA3FA-E07B-4EF5-BE41-7B4D1E4634D9}" destId="{334FDA62-AD56-4BA4-95AF-BE3708E9066B}" srcOrd="0" destOrd="0" presId="urn:microsoft.com/office/officeart/2008/layout/VerticalCurvedList"/>
    <dgm:cxn modelId="{34252F0A-FDE2-4C56-BE50-766064D7DB67}" type="presParOf" srcId="{20F40390-3697-49CB-BC45-A8F8D846A19B}" destId="{B60D00FB-1DE3-47CE-AFA9-667FE6DF8C23}" srcOrd="7" destOrd="0" presId="urn:microsoft.com/office/officeart/2008/layout/VerticalCurvedList"/>
    <dgm:cxn modelId="{199E7054-5779-4AC6-BE28-9DFC186412A2}" type="presParOf" srcId="{20F40390-3697-49CB-BC45-A8F8D846A19B}" destId="{A812D333-CDDD-4FDB-B5A7-681EFBCEDD15}" srcOrd="8" destOrd="0" presId="urn:microsoft.com/office/officeart/2008/layout/VerticalCurvedList"/>
    <dgm:cxn modelId="{ABB09503-B49C-4EE6-AF88-997997432FB0}" type="presParOf" srcId="{A812D333-CDDD-4FDB-B5A7-681EFBCEDD15}" destId="{FFA38F3B-4EC4-43E2-9C5F-BE248A42A72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9126B3-BB43-4024-996E-A9F4216B41E5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77FF44B-05B2-4FC3-9E37-2CF06BC12603}">
      <dgm:prSet phldrT="[Text]"/>
      <dgm:spPr/>
      <dgm:t>
        <a:bodyPr/>
        <a:lstStyle/>
        <a:p>
          <a:r>
            <a:rPr lang="cs-CZ" dirty="0" smtClean="0"/>
            <a:t>M-</a:t>
          </a:r>
          <a:r>
            <a:rPr lang="cs-CZ" dirty="0" err="1" smtClean="0"/>
            <a:t>ška</a:t>
          </a:r>
          <a:endParaRPr lang="cs-CZ" dirty="0"/>
        </a:p>
      </dgm:t>
    </dgm:pt>
    <dgm:pt modelId="{366D14B3-DBA2-4E2E-89B4-1124E6825C7E}" type="parTrans" cxnId="{A9CA349C-750B-4C2D-9074-0F87CCD759B4}">
      <dgm:prSet/>
      <dgm:spPr/>
      <dgm:t>
        <a:bodyPr/>
        <a:lstStyle/>
        <a:p>
          <a:endParaRPr lang="cs-CZ"/>
        </a:p>
      </dgm:t>
    </dgm:pt>
    <dgm:pt modelId="{7D8E4235-91D6-4678-A71B-5467EDE5830C}" type="sibTrans" cxnId="{A9CA349C-750B-4C2D-9074-0F87CCD759B4}">
      <dgm:prSet/>
      <dgm:spPr/>
      <dgm:t>
        <a:bodyPr/>
        <a:lstStyle/>
        <a:p>
          <a:endParaRPr lang="cs-CZ"/>
        </a:p>
      </dgm:t>
    </dgm:pt>
    <dgm:pt modelId="{7BE55C96-157C-44D8-B4E9-10993F172FBA}">
      <dgm:prSet phldrT="[Text]"/>
      <dgm:spPr/>
      <dgm:t>
        <a:bodyPr/>
        <a:lstStyle/>
        <a:p>
          <a:r>
            <a:rPr lang="cs-CZ" dirty="0" smtClean="0"/>
            <a:t>M-rek</a:t>
          </a:r>
          <a:endParaRPr lang="cs-CZ" dirty="0"/>
        </a:p>
      </dgm:t>
    </dgm:pt>
    <dgm:pt modelId="{B9F45CF1-5D99-49A6-970E-FA5A467BFD4B}" type="parTrans" cxnId="{469BA5DA-35CE-4A59-A33E-90EC72AC5122}">
      <dgm:prSet/>
      <dgm:spPr/>
      <dgm:t>
        <a:bodyPr/>
        <a:lstStyle/>
        <a:p>
          <a:endParaRPr lang="cs-CZ"/>
        </a:p>
      </dgm:t>
    </dgm:pt>
    <dgm:pt modelId="{C28E66B6-AC11-4149-B15A-833F136153F2}" type="sibTrans" cxnId="{469BA5DA-35CE-4A59-A33E-90EC72AC5122}">
      <dgm:prSet/>
      <dgm:spPr/>
      <dgm:t>
        <a:bodyPr/>
        <a:lstStyle/>
        <a:p>
          <a:endParaRPr lang="cs-CZ"/>
        </a:p>
      </dgm:t>
    </dgm:pt>
    <dgm:pt modelId="{75D86AFD-6645-427F-8453-5E27AA4C03DD}">
      <dgm:prSet phldrT="[Text]"/>
      <dgm:spPr/>
      <dgm:t>
        <a:bodyPr/>
        <a:lstStyle/>
        <a:p>
          <a:r>
            <a:rPr lang="cs-CZ" dirty="0" smtClean="0"/>
            <a:t>M-</a:t>
          </a:r>
          <a:r>
            <a:rPr lang="cs-CZ" dirty="0" err="1" smtClean="0"/>
            <a:t>dlina</a:t>
          </a:r>
          <a:endParaRPr lang="cs-CZ" dirty="0"/>
        </a:p>
      </dgm:t>
    </dgm:pt>
    <dgm:pt modelId="{B87DCD20-1C58-485E-A6AE-C7041C3C18AC}" type="parTrans" cxnId="{EE45DC89-A2AF-4F88-BD49-AC1362056C1E}">
      <dgm:prSet/>
      <dgm:spPr/>
      <dgm:t>
        <a:bodyPr/>
        <a:lstStyle/>
        <a:p>
          <a:endParaRPr lang="cs-CZ"/>
        </a:p>
      </dgm:t>
    </dgm:pt>
    <dgm:pt modelId="{35556253-FBF9-472F-9661-09EECBFDFAC4}" type="sibTrans" cxnId="{EE45DC89-A2AF-4F88-BD49-AC1362056C1E}">
      <dgm:prSet/>
      <dgm:spPr/>
      <dgm:t>
        <a:bodyPr/>
        <a:lstStyle/>
        <a:p>
          <a:endParaRPr lang="cs-CZ"/>
        </a:p>
      </dgm:t>
    </dgm:pt>
    <dgm:pt modelId="{40E4D2D0-5359-4F58-B1E6-BB13394D41A3}">
      <dgm:prSet phldrT="[Text]"/>
      <dgm:spPr/>
      <dgm:t>
        <a:bodyPr/>
        <a:lstStyle/>
        <a:p>
          <a:r>
            <a:rPr lang="cs-CZ" dirty="0" smtClean="0"/>
            <a:t>Mam-</a:t>
          </a:r>
          <a:r>
            <a:rPr lang="cs-CZ" dirty="0" err="1" smtClean="0"/>
            <a:t>nka</a:t>
          </a:r>
          <a:endParaRPr lang="cs-CZ" dirty="0"/>
        </a:p>
      </dgm:t>
    </dgm:pt>
    <dgm:pt modelId="{E942719D-2358-4194-8BA6-0A10343808AB}" type="parTrans" cxnId="{FE966140-8A7B-4F04-B36D-13755A525FE9}">
      <dgm:prSet/>
      <dgm:spPr/>
      <dgm:t>
        <a:bodyPr/>
        <a:lstStyle/>
        <a:p>
          <a:endParaRPr lang="cs-CZ"/>
        </a:p>
      </dgm:t>
    </dgm:pt>
    <dgm:pt modelId="{FA054EFD-D67D-4107-8B43-F0414FD3DC4A}" type="sibTrans" cxnId="{FE966140-8A7B-4F04-B36D-13755A525FE9}">
      <dgm:prSet/>
      <dgm:spPr/>
      <dgm:t>
        <a:bodyPr/>
        <a:lstStyle/>
        <a:p>
          <a:endParaRPr lang="cs-CZ"/>
        </a:p>
      </dgm:t>
    </dgm:pt>
    <dgm:pt modelId="{F25D5AC6-DC38-43E9-B7B6-EFB6BE9A7673}" type="pres">
      <dgm:prSet presAssocID="{C59126B3-BB43-4024-996E-A9F4216B41E5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11D4C87B-21D2-431D-98A7-BCE29847D14E}" type="pres">
      <dgm:prSet presAssocID="{C59126B3-BB43-4024-996E-A9F4216B41E5}" presName="Name1" presStyleCnt="0"/>
      <dgm:spPr/>
    </dgm:pt>
    <dgm:pt modelId="{742D7EBD-3E66-48CC-BCF1-059A7235C4B9}" type="pres">
      <dgm:prSet presAssocID="{C59126B3-BB43-4024-996E-A9F4216B41E5}" presName="cycle" presStyleCnt="0"/>
      <dgm:spPr/>
    </dgm:pt>
    <dgm:pt modelId="{CC865EFD-B8F0-456D-AF08-65B54D3A187A}" type="pres">
      <dgm:prSet presAssocID="{C59126B3-BB43-4024-996E-A9F4216B41E5}" presName="srcNode" presStyleLbl="node1" presStyleIdx="0" presStyleCnt="4"/>
      <dgm:spPr/>
    </dgm:pt>
    <dgm:pt modelId="{BB6F57B7-CEEC-45CA-8495-4DD2E7C91ECD}" type="pres">
      <dgm:prSet presAssocID="{C59126B3-BB43-4024-996E-A9F4216B41E5}" presName="conn" presStyleLbl="parChTrans1D2" presStyleIdx="0" presStyleCnt="1"/>
      <dgm:spPr/>
      <dgm:t>
        <a:bodyPr/>
        <a:lstStyle/>
        <a:p>
          <a:endParaRPr lang="cs-CZ"/>
        </a:p>
      </dgm:t>
    </dgm:pt>
    <dgm:pt modelId="{E7A1C84D-EBB2-4DC5-A9F8-1ED2772A21AE}" type="pres">
      <dgm:prSet presAssocID="{C59126B3-BB43-4024-996E-A9F4216B41E5}" presName="extraNode" presStyleLbl="node1" presStyleIdx="0" presStyleCnt="4"/>
      <dgm:spPr/>
    </dgm:pt>
    <dgm:pt modelId="{664F00EE-763D-4F6D-9E96-F809E9DBA192}" type="pres">
      <dgm:prSet presAssocID="{C59126B3-BB43-4024-996E-A9F4216B41E5}" presName="dstNode" presStyleLbl="node1" presStyleIdx="0" presStyleCnt="4"/>
      <dgm:spPr/>
    </dgm:pt>
    <dgm:pt modelId="{DF34CE20-EB46-4152-9EF6-E6CDAAD2FE22}" type="pres">
      <dgm:prSet presAssocID="{977FF44B-05B2-4FC3-9E37-2CF06BC12603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59E523-C548-49C3-80CC-87B89B4EC4EA}" type="pres">
      <dgm:prSet presAssocID="{977FF44B-05B2-4FC3-9E37-2CF06BC12603}" presName="accent_1" presStyleCnt="0"/>
      <dgm:spPr/>
    </dgm:pt>
    <dgm:pt modelId="{08804E21-FD84-47C0-8213-7CC942E417F2}" type="pres">
      <dgm:prSet presAssocID="{977FF44B-05B2-4FC3-9E37-2CF06BC12603}" presName="accentRepeatNode" presStyleLbl="solidFgAcc1" presStyleIdx="0" presStyleCnt="4"/>
      <dgm:spPr/>
    </dgm:pt>
    <dgm:pt modelId="{D5DB7881-1E76-4DD3-924A-BCF1B90A18E3}" type="pres">
      <dgm:prSet presAssocID="{7BE55C96-157C-44D8-B4E9-10993F172FBA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7AC44A-1FA7-4A52-A4FD-06D4CDE08166}" type="pres">
      <dgm:prSet presAssocID="{7BE55C96-157C-44D8-B4E9-10993F172FBA}" presName="accent_2" presStyleCnt="0"/>
      <dgm:spPr/>
    </dgm:pt>
    <dgm:pt modelId="{73FEBBA5-1DFF-4329-A39E-259DED7EE934}" type="pres">
      <dgm:prSet presAssocID="{7BE55C96-157C-44D8-B4E9-10993F172FBA}" presName="accentRepeatNode" presStyleLbl="solidFgAcc1" presStyleIdx="1" presStyleCnt="4"/>
      <dgm:spPr/>
    </dgm:pt>
    <dgm:pt modelId="{2BA6E822-A6A9-428F-9C12-4B46C335EB57}" type="pres">
      <dgm:prSet presAssocID="{75D86AFD-6645-427F-8453-5E27AA4C03DD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4A1EC3-AB45-4240-9DAE-25029BA754D2}" type="pres">
      <dgm:prSet presAssocID="{75D86AFD-6645-427F-8453-5E27AA4C03DD}" presName="accent_3" presStyleCnt="0"/>
      <dgm:spPr/>
    </dgm:pt>
    <dgm:pt modelId="{FF621B66-0FC8-4408-934F-64C514B1CF4F}" type="pres">
      <dgm:prSet presAssocID="{75D86AFD-6645-427F-8453-5E27AA4C03DD}" presName="accentRepeatNode" presStyleLbl="solidFgAcc1" presStyleIdx="2" presStyleCnt="4" custLinFactNeighborX="-2292" custLinFactNeighborY="131"/>
      <dgm:spPr/>
    </dgm:pt>
    <dgm:pt modelId="{B4BC7A7B-65F5-4E3F-93C1-6D53088006A8}" type="pres">
      <dgm:prSet presAssocID="{40E4D2D0-5359-4F58-B1E6-BB13394D41A3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206F52-16AC-4992-9C8B-C4DAEA05D5EF}" type="pres">
      <dgm:prSet presAssocID="{40E4D2D0-5359-4F58-B1E6-BB13394D41A3}" presName="accent_4" presStyleCnt="0"/>
      <dgm:spPr/>
    </dgm:pt>
    <dgm:pt modelId="{DE8F2C01-3485-4FF4-A539-00E15399AD63}" type="pres">
      <dgm:prSet presAssocID="{40E4D2D0-5359-4F58-B1E6-BB13394D41A3}" presName="accentRepeatNode" presStyleLbl="solidFgAcc1" presStyleIdx="3" presStyleCnt="4"/>
      <dgm:spPr/>
    </dgm:pt>
  </dgm:ptLst>
  <dgm:cxnLst>
    <dgm:cxn modelId="{9A7C8E9F-3A89-4D5F-B1C6-C8BEDCF1102F}" type="presOf" srcId="{7D8E4235-91D6-4678-A71B-5467EDE5830C}" destId="{BB6F57B7-CEEC-45CA-8495-4DD2E7C91ECD}" srcOrd="0" destOrd="0" presId="urn:microsoft.com/office/officeart/2008/layout/VerticalCurvedList"/>
    <dgm:cxn modelId="{A9CA349C-750B-4C2D-9074-0F87CCD759B4}" srcId="{C59126B3-BB43-4024-996E-A9F4216B41E5}" destId="{977FF44B-05B2-4FC3-9E37-2CF06BC12603}" srcOrd="0" destOrd="0" parTransId="{366D14B3-DBA2-4E2E-89B4-1124E6825C7E}" sibTransId="{7D8E4235-91D6-4678-A71B-5467EDE5830C}"/>
    <dgm:cxn modelId="{8D5C862B-5287-4F0F-ACD2-6C5CC14B88A3}" type="presOf" srcId="{C59126B3-BB43-4024-996E-A9F4216B41E5}" destId="{F25D5AC6-DC38-43E9-B7B6-EFB6BE9A7673}" srcOrd="0" destOrd="0" presId="urn:microsoft.com/office/officeart/2008/layout/VerticalCurvedList"/>
    <dgm:cxn modelId="{EE45DC89-A2AF-4F88-BD49-AC1362056C1E}" srcId="{C59126B3-BB43-4024-996E-A9F4216B41E5}" destId="{75D86AFD-6645-427F-8453-5E27AA4C03DD}" srcOrd="2" destOrd="0" parTransId="{B87DCD20-1C58-485E-A6AE-C7041C3C18AC}" sibTransId="{35556253-FBF9-472F-9661-09EECBFDFAC4}"/>
    <dgm:cxn modelId="{FE966140-8A7B-4F04-B36D-13755A525FE9}" srcId="{C59126B3-BB43-4024-996E-A9F4216B41E5}" destId="{40E4D2D0-5359-4F58-B1E6-BB13394D41A3}" srcOrd="3" destOrd="0" parTransId="{E942719D-2358-4194-8BA6-0A10343808AB}" sibTransId="{FA054EFD-D67D-4107-8B43-F0414FD3DC4A}"/>
    <dgm:cxn modelId="{48DFEFCB-08E5-41EF-BF35-D07D1560CDD4}" type="presOf" srcId="{7BE55C96-157C-44D8-B4E9-10993F172FBA}" destId="{D5DB7881-1E76-4DD3-924A-BCF1B90A18E3}" srcOrd="0" destOrd="0" presId="urn:microsoft.com/office/officeart/2008/layout/VerticalCurvedList"/>
    <dgm:cxn modelId="{A9A036F7-FD14-47C9-A4C0-E92DE988DD5D}" type="presOf" srcId="{75D86AFD-6645-427F-8453-5E27AA4C03DD}" destId="{2BA6E822-A6A9-428F-9C12-4B46C335EB57}" srcOrd="0" destOrd="0" presId="urn:microsoft.com/office/officeart/2008/layout/VerticalCurvedList"/>
    <dgm:cxn modelId="{DC753040-E6A1-474F-AE2F-D2131022CF6E}" type="presOf" srcId="{977FF44B-05B2-4FC3-9E37-2CF06BC12603}" destId="{DF34CE20-EB46-4152-9EF6-E6CDAAD2FE22}" srcOrd="0" destOrd="0" presId="urn:microsoft.com/office/officeart/2008/layout/VerticalCurvedList"/>
    <dgm:cxn modelId="{3A7A7E20-4FB3-480F-BF42-934A68C91715}" type="presOf" srcId="{40E4D2D0-5359-4F58-B1E6-BB13394D41A3}" destId="{B4BC7A7B-65F5-4E3F-93C1-6D53088006A8}" srcOrd="0" destOrd="0" presId="urn:microsoft.com/office/officeart/2008/layout/VerticalCurvedList"/>
    <dgm:cxn modelId="{469BA5DA-35CE-4A59-A33E-90EC72AC5122}" srcId="{C59126B3-BB43-4024-996E-A9F4216B41E5}" destId="{7BE55C96-157C-44D8-B4E9-10993F172FBA}" srcOrd="1" destOrd="0" parTransId="{B9F45CF1-5D99-49A6-970E-FA5A467BFD4B}" sibTransId="{C28E66B6-AC11-4149-B15A-833F136153F2}"/>
    <dgm:cxn modelId="{993F645A-28B1-4412-8FEF-1A0887D772FF}" type="presParOf" srcId="{F25D5AC6-DC38-43E9-B7B6-EFB6BE9A7673}" destId="{11D4C87B-21D2-431D-98A7-BCE29847D14E}" srcOrd="0" destOrd="0" presId="urn:microsoft.com/office/officeart/2008/layout/VerticalCurvedList"/>
    <dgm:cxn modelId="{7A3B38AC-F4B0-4B52-B93D-CDD6CC6BEECC}" type="presParOf" srcId="{11D4C87B-21D2-431D-98A7-BCE29847D14E}" destId="{742D7EBD-3E66-48CC-BCF1-059A7235C4B9}" srcOrd="0" destOrd="0" presId="urn:microsoft.com/office/officeart/2008/layout/VerticalCurvedList"/>
    <dgm:cxn modelId="{2ED16508-D282-47A2-B4FE-5DC34D788ED7}" type="presParOf" srcId="{742D7EBD-3E66-48CC-BCF1-059A7235C4B9}" destId="{CC865EFD-B8F0-456D-AF08-65B54D3A187A}" srcOrd="0" destOrd="0" presId="urn:microsoft.com/office/officeart/2008/layout/VerticalCurvedList"/>
    <dgm:cxn modelId="{8861FB52-322C-4B8C-B54A-1DDFA6B93E35}" type="presParOf" srcId="{742D7EBD-3E66-48CC-BCF1-059A7235C4B9}" destId="{BB6F57B7-CEEC-45CA-8495-4DD2E7C91ECD}" srcOrd="1" destOrd="0" presId="urn:microsoft.com/office/officeart/2008/layout/VerticalCurvedList"/>
    <dgm:cxn modelId="{4E1511F7-D29F-4004-BC76-BD752116F7CB}" type="presParOf" srcId="{742D7EBD-3E66-48CC-BCF1-059A7235C4B9}" destId="{E7A1C84D-EBB2-4DC5-A9F8-1ED2772A21AE}" srcOrd="2" destOrd="0" presId="urn:microsoft.com/office/officeart/2008/layout/VerticalCurvedList"/>
    <dgm:cxn modelId="{115F930E-3D21-41F1-86D3-D4C89C6B9E67}" type="presParOf" srcId="{742D7EBD-3E66-48CC-BCF1-059A7235C4B9}" destId="{664F00EE-763D-4F6D-9E96-F809E9DBA192}" srcOrd="3" destOrd="0" presId="urn:microsoft.com/office/officeart/2008/layout/VerticalCurvedList"/>
    <dgm:cxn modelId="{284780A4-99D3-4FC2-AACD-09C3EC88EF09}" type="presParOf" srcId="{11D4C87B-21D2-431D-98A7-BCE29847D14E}" destId="{DF34CE20-EB46-4152-9EF6-E6CDAAD2FE22}" srcOrd="1" destOrd="0" presId="urn:microsoft.com/office/officeart/2008/layout/VerticalCurvedList"/>
    <dgm:cxn modelId="{10DB2DE8-FD4F-4481-8E33-A6A875249AEE}" type="presParOf" srcId="{11D4C87B-21D2-431D-98A7-BCE29847D14E}" destId="{C159E523-C548-49C3-80CC-87B89B4EC4EA}" srcOrd="2" destOrd="0" presId="urn:microsoft.com/office/officeart/2008/layout/VerticalCurvedList"/>
    <dgm:cxn modelId="{952EA87F-8F74-4AA4-9E57-656518E6E50F}" type="presParOf" srcId="{C159E523-C548-49C3-80CC-87B89B4EC4EA}" destId="{08804E21-FD84-47C0-8213-7CC942E417F2}" srcOrd="0" destOrd="0" presId="urn:microsoft.com/office/officeart/2008/layout/VerticalCurvedList"/>
    <dgm:cxn modelId="{051ED2AB-7152-45D0-81FF-B6D8F6025F67}" type="presParOf" srcId="{11D4C87B-21D2-431D-98A7-BCE29847D14E}" destId="{D5DB7881-1E76-4DD3-924A-BCF1B90A18E3}" srcOrd="3" destOrd="0" presId="urn:microsoft.com/office/officeart/2008/layout/VerticalCurvedList"/>
    <dgm:cxn modelId="{4FD4749C-B3B5-4638-A880-1DA9BC88DE4B}" type="presParOf" srcId="{11D4C87B-21D2-431D-98A7-BCE29847D14E}" destId="{777AC44A-1FA7-4A52-A4FD-06D4CDE08166}" srcOrd="4" destOrd="0" presId="urn:microsoft.com/office/officeart/2008/layout/VerticalCurvedList"/>
    <dgm:cxn modelId="{B4E55369-47DF-4FE3-84CE-0E9611E0019D}" type="presParOf" srcId="{777AC44A-1FA7-4A52-A4FD-06D4CDE08166}" destId="{73FEBBA5-1DFF-4329-A39E-259DED7EE934}" srcOrd="0" destOrd="0" presId="urn:microsoft.com/office/officeart/2008/layout/VerticalCurvedList"/>
    <dgm:cxn modelId="{DD405C52-7217-4BCC-B03A-4C6CFFD05732}" type="presParOf" srcId="{11D4C87B-21D2-431D-98A7-BCE29847D14E}" destId="{2BA6E822-A6A9-428F-9C12-4B46C335EB57}" srcOrd="5" destOrd="0" presId="urn:microsoft.com/office/officeart/2008/layout/VerticalCurvedList"/>
    <dgm:cxn modelId="{9B72C122-DB67-4ABC-8213-5958CE75EDC2}" type="presParOf" srcId="{11D4C87B-21D2-431D-98A7-BCE29847D14E}" destId="{C34A1EC3-AB45-4240-9DAE-25029BA754D2}" srcOrd="6" destOrd="0" presId="urn:microsoft.com/office/officeart/2008/layout/VerticalCurvedList"/>
    <dgm:cxn modelId="{EAA210FF-FA04-4B56-985B-29FF7778A7AB}" type="presParOf" srcId="{C34A1EC3-AB45-4240-9DAE-25029BA754D2}" destId="{FF621B66-0FC8-4408-934F-64C514B1CF4F}" srcOrd="0" destOrd="0" presId="urn:microsoft.com/office/officeart/2008/layout/VerticalCurvedList"/>
    <dgm:cxn modelId="{14624A78-E3E0-40B5-9FB4-4CE38835CF6E}" type="presParOf" srcId="{11D4C87B-21D2-431D-98A7-BCE29847D14E}" destId="{B4BC7A7B-65F5-4E3F-93C1-6D53088006A8}" srcOrd="7" destOrd="0" presId="urn:microsoft.com/office/officeart/2008/layout/VerticalCurvedList"/>
    <dgm:cxn modelId="{78316B0A-0FCA-405E-AB25-B7FBB32254D2}" type="presParOf" srcId="{11D4C87B-21D2-431D-98A7-BCE29847D14E}" destId="{2E206F52-16AC-4992-9C8B-C4DAEA05D5EF}" srcOrd="8" destOrd="0" presId="urn:microsoft.com/office/officeart/2008/layout/VerticalCurvedList"/>
    <dgm:cxn modelId="{38CF7663-A75D-4D93-AC15-BA8A300E08ED}" type="presParOf" srcId="{2E206F52-16AC-4992-9C8B-C4DAEA05D5EF}" destId="{DE8F2C01-3485-4FF4-A539-00E15399AD6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5E06919-2299-47F3-AE2B-0E331BA78C23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B52787-D57C-4CE6-8B4E-A3D622661D51}">
      <dgm:prSet phldrT="[Text]"/>
      <dgm:spPr/>
      <dgm:t>
        <a:bodyPr/>
        <a:lstStyle/>
        <a:p>
          <a:r>
            <a:rPr lang="cs-CZ" dirty="0" smtClean="0"/>
            <a:t>P-skat</a:t>
          </a:r>
          <a:endParaRPr lang="cs-CZ" dirty="0"/>
        </a:p>
      </dgm:t>
    </dgm:pt>
    <dgm:pt modelId="{A3A260D2-42CD-4E60-8C11-D1091AE67101}" type="parTrans" cxnId="{68C699A6-DF2C-45F1-93C4-910527F08C62}">
      <dgm:prSet/>
      <dgm:spPr/>
      <dgm:t>
        <a:bodyPr/>
        <a:lstStyle/>
        <a:p>
          <a:endParaRPr lang="cs-CZ"/>
        </a:p>
      </dgm:t>
    </dgm:pt>
    <dgm:pt modelId="{65BB800D-52A6-4E3E-A2D0-87C562CF18AD}" type="sibTrans" cxnId="{68C699A6-DF2C-45F1-93C4-910527F08C62}">
      <dgm:prSet/>
      <dgm:spPr/>
      <dgm:t>
        <a:bodyPr/>
        <a:lstStyle/>
        <a:p>
          <a:endParaRPr lang="cs-CZ"/>
        </a:p>
      </dgm:t>
    </dgm:pt>
    <dgm:pt modelId="{C46E62CD-A07D-4CA2-985F-F25239D124DA}">
      <dgm:prSet phldrT="[Text]"/>
      <dgm:spPr/>
      <dgm:t>
        <a:bodyPr/>
        <a:lstStyle/>
        <a:p>
          <a:r>
            <a:rPr lang="cs-CZ" dirty="0" smtClean="0"/>
            <a:t>Klop-</a:t>
          </a:r>
          <a:r>
            <a:rPr lang="cs-CZ" dirty="0" err="1" smtClean="0"/>
            <a:t>tl</a:t>
          </a:r>
          <a:endParaRPr lang="cs-CZ" dirty="0"/>
        </a:p>
      </dgm:t>
    </dgm:pt>
    <dgm:pt modelId="{19105976-C3AB-4738-B745-DE2F7C51697C}" type="parTrans" cxnId="{0C363210-D4D1-4BF2-8362-B1172C11F8F3}">
      <dgm:prSet/>
      <dgm:spPr/>
      <dgm:t>
        <a:bodyPr/>
        <a:lstStyle/>
        <a:p>
          <a:endParaRPr lang="cs-CZ"/>
        </a:p>
      </dgm:t>
    </dgm:pt>
    <dgm:pt modelId="{C9F1DD57-B2D1-470A-A49B-AB85D8B96957}" type="sibTrans" cxnId="{0C363210-D4D1-4BF2-8362-B1172C11F8F3}">
      <dgm:prSet/>
      <dgm:spPr/>
      <dgm:t>
        <a:bodyPr/>
        <a:lstStyle/>
        <a:p>
          <a:endParaRPr lang="cs-CZ"/>
        </a:p>
      </dgm:t>
    </dgm:pt>
    <dgm:pt modelId="{18C2AE0E-824D-440A-960C-11EABCD16BE2}">
      <dgm:prSet phldrT="[Text]"/>
      <dgm:spPr/>
      <dgm:t>
        <a:bodyPr/>
        <a:lstStyle/>
        <a:p>
          <a:r>
            <a:rPr lang="cs-CZ" dirty="0" smtClean="0"/>
            <a:t>P-</a:t>
          </a:r>
          <a:r>
            <a:rPr lang="cs-CZ" dirty="0" err="1" smtClean="0"/>
            <a:t>smo</a:t>
          </a:r>
          <a:endParaRPr lang="cs-CZ" dirty="0"/>
        </a:p>
      </dgm:t>
    </dgm:pt>
    <dgm:pt modelId="{EED0B6B2-B66A-4873-8F8E-90E9BF0DFA38}" type="parTrans" cxnId="{58D29AE9-5087-4496-B213-ED2A1E4E0F48}">
      <dgm:prSet/>
      <dgm:spPr/>
      <dgm:t>
        <a:bodyPr/>
        <a:lstStyle/>
        <a:p>
          <a:endParaRPr lang="cs-CZ"/>
        </a:p>
      </dgm:t>
    </dgm:pt>
    <dgm:pt modelId="{C8B5ECEE-8644-40CC-9B2F-8C9DD8C9B1B3}" type="sibTrans" cxnId="{58D29AE9-5087-4496-B213-ED2A1E4E0F48}">
      <dgm:prSet/>
      <dgm:spPr/>
      <dgm:t>
        <a:bodyPr/>
        <a:lstStyle/>
        <a:p>
          <a:endParaRPr lang="cs-CZ"/>
        </a:p>
      </dgm:t>
    </dgm:pt>
    <dgm:pt modelId="{C1D31409-7231-4F82-827C-E16EE2101BE0}">
      <dgm:prSet phldrT="[Text]"/>
      <dgm:spPr/>
      <dgm:t>
        <a:bodyPr/>
        <a:lstStyle/>
        <a:p>
          <a:r>
            <a:rPr lang="cs-CZ" dirty="0" smtClean="0"/>
            <a:t>P-</a:t>
          </a:r>
          <a:r>
            <a:rPr lang="cs-CZ" dirty="0" err="1" smtClean="0"/>
            <a:t>šná</a:t>
          </a:r>
          <a:endParaRPr lang="cs-CZ" dirty="0"/>
        </a:p>
      </dgm:t>
    </dgm:pt>
    <dgm:pt modelId="{D59F3FB1-C1B8-4356-AD94-D9D8F58730C2}" type="parTrans" cxnId="{F775EB68-192E-420B-91C7-C85C0A0719CC}">
      <dgm:prSet/>
      <dgm:spPr/>
      <dgm:t>
        <a:bodyPr/>
        <a:lstStyle/>
        <a:p>
          <a:endParaRPr lang="cs-CZ"/>
        </a:p>
      </dgm:t>
    </dgm:pt>
    <dgm:pt modelId="{16B08E54-F8A5-42BE-8083-831709FC5411}" type="sibTrans" cxnId="{F775EB68-192E-420B-91C7-C85C0A0719CC}">
      <dgm:prSet/>
      <dgm:spPr/>
      <dgm:t>
        <a:bodyPr/>
        <a:lstStyle/>
        <a:p>
          <a:endParaRPr lang="cs-CZ"/>
        </a:p>
      </dgm:t>
    </dgm:pt>
    <dgm:pt modelId="{D149EEB1-2C33-4AEB-A587-929F14A9A583}" type="pres">
      <dgm:prSet presAssocID="{35E06919-2299-47F3-AE2B-0E331BA78C2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2630CF28-7B5B-44AA-806E-00085A908901}" type="pres">
      <dgm:prSet presAssocID="{35E06919-2299-47F3-AE2B-0E331BA78C23}" presName="Name1" presStyleCnt="0"/>
      <dgm:spPr/>
    </dgm:pt>
    <dgm:pt modelId="{5DEA1435-7049-43C0-979D-1CC942CB306E}" type="pres">
      <dgm:prSet presAssocID="{35E06919-2299-47F3-AE2B-0E331BA78C23}" presName="cycle" presStyleCnt="0"/>
      <dgm:spPr/>
    </dgm:pt>
    <dgm:pt modelId="{4DFA8D0C-E847-4B29-9BF3-82F2B472B5B3}" type="pres">
      <dgm:prSet presAssocID="{35E06919-2299-47F3-AE2B-0E331BA78C23}" presName="srcNode" presStyleLbl="node1" presStyleIdx="0" presStyleCnt="4"/>
      <dgm:spPr/>
    </dgm:pt>
    <dgm:pt modelId="{213ECE3F-E4D7-405B-B4D9-F2B56E8F08C0}" type="pres">
      <dgm:prSet presAssocID="{35E06919-2299-47F3-AE2B-0E331BA78C23}" presName="conn" presStyleLbl="parChTrans1D2" presStyleIdx="0" presStyleCnt="1"/>
      <dgm:spPr/>
      <dgm:t>
        <a:bodyPr/>
        <a:lstStyle/>
        <a:p>
          <a:endParaRPr lang="cs-CZ"/>
        </a:p>
      </dgm:t>
    </dgm:pt>
    <dgm:pt modelId="{66D9B9FD-F3D4-4F20-9C81-97B40C3A9EC7}" type="pres">
      <dgm:prSet presAssocID="{35E06919-2299-47F3-AE2B-0E331BA78C23}" presName="extraNode" presStyleLbl="node1" presStyleIdx="0" presStyleCnt="4"/>
      <dgm:spPr/>
    </dgm:pt>
    <dgm:pt modelId="{66177D69-50CF-4757-AF54-2903EDD342F3}" type="pres">
      <dgm:prSet presAssocID="{35E06919-2299-47F3-AE2B-0E331BA78C23}" presName="dstNode" presStyleLbl="node1" presStyleIdx="0" presStyleCnt="4"/>
      <dgm:spPr/>
    </dgm:pt>
    <dgm:pt modelId="{D4A391AF-D87D-4BA9-B6D7-9920432F9870}" type="pres">
      <dgm:prSet presAssocID="{90B52787-D57C-4CE6-8B4E-A3D622661D51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7F9738-6016-48DC-B59C-7DF25D462892}" type="pres">
      <dgm:prSet presAssocID="{90B52787-D57C-4CE6-8B4E-A3D622661D51}" presName="accent_1" presStyleCnt="0"/>
      <dgm:spPr/>
    </dgm:pt>
    <dgm:pt modelId="{795E6EA6-D349-4967-B19B-8C073E534213}" type="pres">
      <dgm:prSet presAssocID="{90B52787-D57C-4CE6-8B4E-A3D622661D51}" presName="accentRepeatNode" presStyleLbl="solidFgAcc1" presStyleIdx="0" presStyleCnt="4"/>
      <dgm:spPr/>
    </dgm:pt>
    <dgm:pt modelId="{0D53199B-E8C6-4EF2-8CDE-E577CC938022}" type="pres">
      <dgm:prSet presAssocID="{C46E62CD-A07D-4CA2-985F-F25239D124DA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7CC10B-6927-416D-9197-753E79524BFC}" type="pres">
      <dgm:prSet presAssocID="{C46E62CD-A07D-4CA2-985F-F25239D124DA}" presName="accent_2" presStyleCnt="0"/>
      <dgm:spPr/>
    </dgm:pt>
    <dgm:pt modelId="{9D9269AC-E14F-45DD-8931-F1D40A31BB2F}" type="pres">
      <dgm:prSet presAssocID="{C46E62CD-A07D-4CA2-985F-F25239D124DA}" presName="accentRepeatNode" presStyleLbl="solidFgAcc1" presStyleIdx="1" presStyleCnt="4"/>
      <dgm:spPr/>
    </dgm:pt>
    <dgm:pt modelId="{29340ABB-D95A-4913-8368-7A03EFD767BE}" type="pres">
      <dgm:prSet presAssocID="{18C2AE0E-824D-440A-960C-11EABCD16BE2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0FB8E-4281-4681-A0BE-967FA2041EDF}" type="pres">
      <dgm:prSet presAssocID="{18C2AE0E-824D-440A-960C-11EABCD16BE2}" presName="accent_3" presStyleCnt="0"/>
      <dgm:spPr/>
    </dgm:pt>
    <dgm:pt modelId="{7A8D9A92-E392-4313-95D6-898F9527EFF3}" type="pres">
      <dgm:prSet presAssocID="{18C2AE0E-824D-440A-960C-11EABCD16BE2}" presName="accentRepeatNode" presStyleLbl="solidFgAcc1" presStyleIdx="2" presStyleCnt="4" custLinFactNeighborX="2605" custLinFactNeighborY="1108"/>
      <dgm:spPr/>
    </dgm:pt>
    <dgm:pt modelId="{F4B0F0D0-82C9-4ABE-AF7A-60F5D4079352}" type="pres">
      <dgm:prSet presAssocID="{C1D31409-7231-4F82-827C-E16EE2101BE0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A7DB72-4DCE-47E3-A752-B0ED7EBE83FA}" type="pres">
      <dgm:prSet presAssocID="{C1D31409-7231-4F82-827C-E16EE2101BE0}" presName="accent_4" presStyleCnt="0"/>
      <dgm:spPr/>
    </dgm:pt>
    <dgm:pt modelId="{5A03270A-129E-4224-96B9-65390F00D180}" type="pres">
      <dgm:prSet presAssocID="{C1D31409-7231-4F82-827C-E16EE2101BE0}" presName="accentRepeatNode" presStyleLbl="solidFgAcc1" presStyleIdx="3" presStyleCnt="4"/>
      <dgm:spPr/>
    </dgm:pt>
  </dgm:ptLst>
  <dgm:cxnLst>
    <dgm:cxn modelId="{BFD0A266-8531-4173-BD64-3EF6418F9F1E}" type="presOf" srcId="{35E06919-2299-47F3-AE2B-0E331BA78C23}" destId="{D149EEB1-2C33-4AEB-A587-929F14A9A583}" srcOrd="0" destOrd="0" presId="urn:microsoft.com/office/officeart/2008/layout/VerticalCurvedList"/>
    <dgm:cxn modelId="{DF156126-6E6A-4000-9DB8-D3B9B0EEF8A3}" type="presOf" srcId="{65BB800D-52A6-4E3E-A2D0-87C562CF18AD}" destId="{213ECE3F-E4D7-405B-B4D9-F2B56E8F08C0}" srcOrd="0" destOrd="0" presId="urn:microsoft.com/office/officeart/2008/layout/VerticalCurvedList"/>
    <dgm:cxn modelId="{ACC3AEAC-4AFD-4A75-A9B9-7DF79FFE37BB}" type="presOf" srcId="{90B52787-D57C-4CE6-8B4E-A3D622661D51}" destId="{D4A391AF-D87D-4BA9-B6D7-9920432F9870}" srcOrd="0" destOrd="0" presId="urn:microsoft.com/office/officeart/2008/layout/VerticalCurvedList"/>
    <dgm:cxn modelId="{0C363210-D4D1-4BF2-8362-B1172C11F8F3}" srcId="{35E06919-2299-47F3-AE2B-0E331BA78C23}" destId="{C46E62CD-A07D-4CA2-985F-F25239D124DA}" srcOrd="1" destOrd="0" parTransId="{19105976-C3AB-4738-B745-DE2F7C51697C}" sibTransId="{C9F1DD57-B2D1-470A-A49B-AB85D8B96957}"/>
    <dgm:cxn modelId="{06EFB4AB-D201-4B27-A7D3-9C7A2812FFE3}" type="presOf" srcId="{C46E62CD-A07D-4CA2-985F-F25239D124DA}" destId="{0D53199B-E8C6-4EF2-8CDE-E577CC938022}" srcOrd="0" destOrd="0" presId="urn:microsoft.com/office/officeart/2008/layout/VerticalCurvedList"/>
    <dgm:cxn modelId="{15B5F65C-FF60-4DF2-8E67-6BF5A0FBA08D}" type="presOf" srcId="{C1D31409-7231-4F82-827C-E16EE2101BE0}" destId="{F4B0F0D0-82C9-4ABE-AF7A-60F5D4079352}" srcOrd="0" destOrd="0" presId="urn:microsoft.com/office/officeart/2008/layout/VerticalCurvedList"/>
    <dgm:cxn modelId="{58D29AE9-5087-4496-B213-ED2A1E4E0F48}" srcId="{35E06919-2299-47F3-AE2B-0E331BA78C23}" destId="{18C2AE0E-824D-440A-960C-11EABCD16BE2}" srcOrd="2" destOrd="0" parTransId="{EED0B6B2-B66A-4873-8F8E-90E9BF0DFA38}" sibTransId="{C8B5ECEE-8644-40CC-9B2F-8C9DD8C9B1B3}"/>
    <dgm:cxn modelId="{68C699A6-DF2C-45F1-93C4-910527F08C62}" srcId="{35E06919-2299-47F3-AE2B-0E331BA78C23}" destId="{90B52787-D57C-4CE6-8B4E-A3D622661D51}" srcOrd="0" destOrd="0" parTransId="{A3A260D2-42CD-4E60-8C11-D1091AE67101}" sibTransId="{65BB800D-52A6-4E3E-A2D0-87C562CF18AD}"/>
    <dgm:cxn modelId="{6AF49483-B4E4-417A-9FB4-C939BDB0132F}" type="presOf" srcId="{18C2AE0E-824D-440A-960C-11EABCD16BE2}" destId="{29340ABB-D95A-4913-8368-7A03EFD767BE}" srcOrd="0" destOrd="0" presId="urn:microsoft.com/office/officeart/2008/layout/VerticalCurvedList"/>
    <dgm:cxn modelId="{F775EB68-192E-420B-91C7-C85C0A0719CC}" srcId="{35E06919-2299-47F3-AE2B-0E331BA78C23}" destId="{C1D31409-7231-4F82-827C-E16EE2101BE0}" srcOrd="3" destOrd="0" parTransId="{D59F3FB1-C1B8-4356-AD94-D9D8F58730C2}" sibTransId="{16B08E54-F8A5-42BE-8083-831709FC5411}"/>
    <dgm:cxn modelId="{63152D8F-67CF-48BF-A6D6-07B8599B627A}" type="presParOf" srcId="{D149EEB1-2C33-4AEB-A587-929F14A9A583}" destId="{2630CF28-7B5B-44AA-806E-00085A908901}" srcOrd="0" destOrd="0" presId="urn:microsoft.com/office/officeart/2008/layout/VerticalCurvedList"/>
    <dgm:cxn modelId="{3F364A06-F87E-45E9-87F6-57C6FF7C4453}" type="presParOf" srcId="{2630CF28-7B5B-44AA-806E-00085A908901}" destId="{5DEA1435-7049-43C0-979D-1CC942CB306E}" srcOrd="0" destOrd="0" presId="urn:microsoft.com/office/officeart/2008/layout/VerticalCurvedList"/>
    <dgm:cxn modelId="{CF5D8E21-5CD8-4D5E-AAE5-730FE4E210D7}" type="presParOf" srcId="{5DEA1435-7049-43C0-979D-1CC942CB306E}" destId="{4DFA8D0C-E847-4B29-9BF3-82F2B472B5B3}" srcOrd="0" destOrd="0" presId="urn:microsoft.com/office/officeart/2008/layout/VerticalCurvedList"/>
    <dgm:cxn modelId="{3C3F39B3-643E-4A7B-86F6-29959DB6E088}" type="presParOf" srcId="{5DEA1435-7049-43C0-979D-1CC942CB306E}" destId="{213ECE3F-E4D7-405B-B4D9-F2B56E8F08C0}" srcOrd="1" destOrd="0" presId="urn:microsoft.com/office/officeart/2008/layout/VerticalCurvedList"/>
    <dgm:cxn modelId="{C950B1CB-2CBB-4851-821E-01B5400F5E21}" type="presParOf" srcId="{5DEA1435-7049-43C0-979D-1CC942CB306E}" destId="{66D9B9FD-F3D4-4F20-9C81-97B40C3A9EC7}" srcOrd="2" destOrd="0" presId="urn:microsoft.com/office/officeart/2008/layout/VerticalCurvedList"/>
    <dgm:cxn modelId="{1190C826-80A9-4DB5-8B68-BFCB7A758A54}" type="presParOf" srcId="{5DEA1435-7049-43C0-979D-1CC942CB306E}" destId="{66177D69-50CF-4757-AF54-2903EDD342F3}" srcOrd="3" destOrd="0" presId="urn:microsoft.com/office/officeart/2008/layout/VerticalCurvedList"/>
    <dgm:cxn modelId="{16984762-5807-4119-9563-58466270EB80}" type="presParOf" srcId="{2630CF28-7B5B-44AA-806E-00085A908901}" destId="{D4A391AF-D87D-4BA9-B6D7-9920432F9870}" srcOrd="1" destOrd="0" presId="urn:microsoft.com/office/officeart/2008/layout/VerticalCurvedList"/>
    <dgm:cxn modelId="{A95CF03C-A217-4809-91B4-53575E26FD69}" type="presParOf" srcId="{2630CF28-7B5B-44AA-806E-00085A908901}" destId="{D87F9738-6016-48DC-B59C-7DF25D462892}" srcOrd="2" destOrd="0" presId="urn:microsoft.com/office/officeart/2008/layout/VerticalCurvedList"/>
    <dgm:cxn modelId="{4BB5F82B-C277-4183-8756-45295FEAED89}" type="presParOf" srcId="{D87F9738-6016-48DC-B59C-7DF25D462892}" destId="{795E6EA6-D349-4967-B19B-8C073E534213}" srcOrd="0" destOrd="0" presId="urn:microsoft.com/office/officeart/2008/layout/VerticalCurvedList"/>
    <dgm:cxn modelId="{96228E5B-10DC-4528-A8A4-28DA4E099ED7}" type="presParOf" srcId="{2630CF28-7B5B-44AA-806E-00085A908901}" destId="{0D53199B-E8C6-4EF2-8CDE-E577CC938022}" srcOrd="3" destOrd="0" presId="urn:microsoft.com/office/officeart/2008/layout/VerticalCurvedList"/>
    <dgm:cxn modelId="{9BBF5E79-C845-4CDF-9342-F5C2AAB3EBAE}" type="presParOf" srcId="{2630CF28-7B5B-44AA-806E-00085A908901}" destId="{EB7CC10B-6927-416D-9197-753E79524BFC}" srcOrd="4" destOrd="0" presId="urn:microsoft.com/office/officeart/2008/layout/VerticalCurvedList"/>
    <dgm:cxn modelId="{9093FA78-2C4E-4BE2-ADAD-8B2AC6501438}" type="presParOf" srcId="{EB7CC10B-6927-416D-9197-753E79524BFC}" destId="{9D9269AC-E14F-45DD-8931-F1D40A31BB2F}" srcOrd="0" destOrd="0" presId="urn:microsoft.com/office/officeart/2008/layout/VerticalCurvedList"/>
    <dgm:cxn modelId="{4FA3E95C-E309-4B43-A479-D9636C446CE7}" type="presParOf" srcId="{2630CF28-7B5B-44AA-806E-00085A908901}" destId="{29340ABB-D95A-4913-8368-7A03EFD767BE}" srcOrd="5" destOrd="0" presId="urn:microsoft.com/office/officeart/2008/layout/VerticalCurvedList"/>
    <dgm:cxn modelId="{A9CD9F22-295C-4BBF-A56C-B8730944A716}" type="presParOf" srcId="{2630CF28-7B5B-44AA-806E-00085A908901}" destId="{5C00FB8E-4281-4681-A0BE-967FA2041EDF}" srcOrd="6" destOrd="0" presId="urn:microsoft.com/office/officeart/2008/layout/VerticalCurvedList"/>
    <dgm:cxn modelId="{B1AD6C3B-C2CC-40A0-8A20-D588C3C6ED45}" type="presParOf" srcId="{5C00FB8E-4281-4681-A0BE-967FA2041EDF}" destId="{7A8D9A92-E392-4313-95D6-898F9527EFF3}" srcOrd="0" destOrd="0" presId="urn:microsoft.com/office/officeart/2008/layout/VerticalCurvedList"/>
    <dgm:cxn modelId="{DE23A288-C3DC-4CDB-AA84-3051D1C513C5}" type="presParOf" srcId="{2630CF28-7B5B-44AA-806E-00085A908901}" destId="{F4B0F0D0-82C9-4ABE-AF7A-60F5D4079352}" srcOrd="7" destOrd="0" presId="urn:microsoft.com/office/officeart/2008/layout/VerticalCurvedList"/>
    <dgm:cxn modelId="{035B4C07-2BAF-4AD2-81BA-2FF7FC648BD2}" type="presParOf" srcId="{2630CF28-7B5B-44AA-806E-00085A908901}" destId="{1DA7DB72-4DCE-47E3-A752-B0ED7EBE83FA}" srcOrd="8" destOrd="0" presId="urn:microsoft.com/office/officeart/2008/layout/VerticalCurvedList"/>
    <dgm:cxn modelId="{23320E2F-D2AB-4900-8533-F43D3D9DA897}" type="presParOf" srcId="{1DA7DB72-4DCE-47E3-A752-B0ED7EBE83FA}" destId="{5A03270A-129E-4224-96B9-65390F00D18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115527-E973-4E11-A157-EF5F98148757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7E09BA-B879-4E42-A934-316880C1B4DE}">
      <dgm:prSet phldrT="[Text]"/>
      <dgm:spPr/>
      <dgm:t>
        <a:bodyPr/>
        <a:lstStyle/>
        <a:p>
          <a:r>
            <a:rPr lang="cs-CZ" dirty="0" smtClean="0"/>
            <a:t>Nes-</a:t>
          </a:r>
          <a:r>
            <a:rPr lang="cs-CZ" dirty="0" err="1" smtClean="0"/>
            <a:t>čkuj</a:t>
          </a:r>
          <a:endParaRPr lang="cs-CZ" dirty="0"/>
        </a:p>
      </dgm:t>
    </dgm:pt>
    <dgm:pt modelId="{6AC22751-B781-49B7-B924-459B72D7CB94}" type="parTrans" cxnId="{71103EFE-2257-4221-995B-B4515981DB8E}">
      <dgm:prSet/>
      <dgm:spPr/>
      <dgm:t>
        <a:bodyPr/>
        <a:lstStyle/>
        <a:p>
          <a:endParaRPr lang="cs-CZ"/>
        </a:p>
      </dgm:t>
    </dgm:pt>
    <dgm:pt modelId="{4B6CD77C-9A41-4E57-B44F-2E0AE0F17A7B}" type="sibTrans" cxnId="{71103EFE-2257-4221-995B-B4515981DB8E}">
      <dgm:prSet/>
      <dgm:spPr/>
      <dgm:t>
        <a:bodyPr/>
        <a:lstStyle/>
        <a:p>
          <a:endParaRPr lang="cs-CZ"/>
        </a:p>
      </dgm:t>
    </dgm:pt>
    <dgm:pt modelId="{7417F0AE-2ACD-4508-A42F-0C190D7B7626}">
      <dgm:prSet phldrT="[Text]"/>
      <dgm:spPr/>
      <dgm:t>
        <a:bodyPr/>
        <a:lstStyle/>
        <a:p>
          <a:r>
            <a:rPr lang="cs-CZ" dirty="0" smtClean="0"/>
            <a:t>S-</a:t>
          </a:r>
          <a:r>
            <a:rPr lang="cs-CZ" dirty="0" err="1" smtClean="0"/>
            <a:t>rové</a:t>
          </a:r>
          <a:endParaRPr lang="cs-CZ" dirty="0"/>
        </a:p>
      </dgm:t>
    </dgm:pt>
    <dgm:pt modelId="{701C5846-7012-403B-AA55-B4464BE15571}" type="parTrans" cxnId="{6A10F44F-5DFB-4E68-8624-6A92318860C9}">
      <dgm:prSet/>
      <dgm:spPr/>
      <dgm:t>
        <a:bodyPr/>
        <a:lstStyle/>
        <a:p>
          <a:endParaRPr lang="cs-CZ"/>
        </a:p>
      </dgm:t>
    </dgm:pt>
    <dgm:pt modelId="{0D275EB2-4691-465A-BDA7-5C4E249F1ED5}" type="sibTrans" cxnId="{6A10F44F-5DFB-4E68-8624-6A92318860C9}">
      <dgm:prSet/>
      <dgm:spPr/>
      <dgm:t>
        <a:bodyPr/>
        <a:lstStyle/>
        <a:p>
          <a:endParaRPr lang="cs-CZ"/>
        </a:p>
      </dgm:t>
    </dgm:pt>
    <dgm:pt modelId="{0D5824F2-D579-4477-8D9D-4F35619E0197}">
      <dgm:prSet phldrT="[Text]"/>
      <dgm:spPr/>
      <dgm:t>
        <a:bodyPr/>
        <a:lstStyle/>
        <a:p>
          <a:r>
            <a:rPr lang="cs-CZ" dirty="0" smtClean="0"/>
            <a:t>S-lák</a:t>
          </a:r>
          <a:endParaRPr lang="cs-CZ" dirty="0"/>
        </a:p>
      </dgm:t>
    </dgm:pt>
    <dgm:pt modelId="{DA06EF91-DDC5-42F1-B927-FDB6255BD82D}" type="parTrans" cxnId="{C02C8370-78E1-460D-8B20-2C4D33060DA8}">
      <dgm:prSet/>
      <dgm:spPr/>
      <dgm:t>
        <a:bodyPr/>
        <a:lstStyle/>
        <a:p>
          <a:endParaRPr lang="cs-CZ"/>
        </a:p>
      </dgm:t>
    </dgm:pt>
    <dgm:pt modelId="{E6ACD771-6DF5-4374-857C-94CB7E6BC196}" type="sibTrans" cxnId="{C02C8370-78E1-460D-8B20-2C4D33060DA8}">
      <dgm:prSet/>
      <dgm:spPr/>
      <dgm:t>
        <a:bodyPr/>
        <a:lstStyle/>
        <a:p>
          <a:endParaRPr lang="cs-CZ"/>
        </a:p>
      </dgm:t>
    </dgm:pt>
    <dgm:pt modelId="{15B5CA5A-7789-48CB-8FF4-6426150E5489}">
      <dgm:prSet phldrT="[Text]"/>
      <dgm:spPr/>
      <dgm:t>
        <a:bodyPr/>
        <a:lstStyle/>
        <a:p>
          <a:r>
            <a:rPr lang="cs-CZ" dirty="0" smtClean="0"/>
            <a:t>S-lnice</a:t>
          </a:r>
          <a:endParaRPr lang="cs-CZ" dirty="0"/>
        </a:p>
      </dgm:t>
    </dgm:pt>
    <dgm:pt modelId="{7A7252BC-C436-4465-9029-DC0B6D66A675}" type="parTrans" cxnId="{E82CE111-FDF6-47D6-9D56-418B42A273D7}">
      <dgm:prSet/>
      <dgm:spPr/>
      <dgm:t>
        <a:bodyPr/>
        <a:lstStyle/>
        <a:p>
          <a:endParaRPr lang="cs-CZ"/>
        </a:p>
      </dgm:t>
    </dgm:pt>
    <dgm:pt modelId="{A0AC2DBD-1DBD-4FC5-9991-47544E16F583}" type="sibTrans" cxnId="{E82CE111-FDF6-47D6-9D56-418B42A273D7}">
      <dgm:prSet/>
      <dgm:spPr/>
      <dgm:t>
        <a:bodyPr/>
        <a:lstStyle/>
        <a:p>
          <a:endParaRPr lang="cs-CZ"/>
        </a:p>
      </dgm:t>
    </dgm:pt>
    <dgm:pt modelId="{255A746C-1E40-4CDF-8B80-9B70EF2E51F2}" type="pres">
      <dgm:prSet presAssocID="{35115527-E973-4E11-A157-EF5F98148757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EF0A0EA2-15EB-4827-B8F5-0074FF0098A4}" type="pres">
      <dgm:prSet presAssocID="{35115527-E973-4E11-A157-EF5F98148757}" presName="Name1" presStyleCnt="0"/>
      <dgm:spPr/>
    </dgm:pt>
    <dgm:pt modelId="{4F968B35-4019-4D0E-ADC5-54C12AEEE59C}" type="pres">
      <dgm:prSet presAssocID="{35115527-E973-4E11-A157-EF5F98148757}" presName="cycle" presStyleCnt="0"/>
      <dgm:spPr/>
    </dgm:pt>
    <dgm:pt modelId="{C8331DC6-CF0E-4D95-8514-1B76DD6C6A11}" type="pres">
      <dgm:prSet presAssocID="{35115527-E973-4E11-A157-EF5F98148757}" presName="srcNode" presStyleLbl="node1" presStyleIdx="0" presStyleCnt="4"/>
      <dgm:spPr/>
    </dgm:pt>
    <dgm:pt modelId="{0D1E0289-62D3-4D91-A02F-6685A2B8D47F}" type="pres">
      <dgm:prSet presAssocID="{35115527-E973-4E11-A157-EF5F98148757}" presName="conn" presStyleLbl="parChTrans1D2" presStyleIdx="0" presStyleCnt="1"/>
      <dgm:spPr/>
      <dgm:t>
        <a:bodyPr/>
        <a:lstStyle/>
        <a:p>
          <a:endParaRPr lang="cs-CZ"/>
        </a:p>
      </dgm:t>
    </dgm:pt>
    <dgm:pt modelId="{D8AA7308-CBF6-49A6-943B-DDEC45E3AB1E}" type="pres">
      <dgm:prSet presAssocID="{35115527-E973-4E11-A157-EF5F98148757}" presName="extraNode" presStyleLbl="node1" presStyleIdx="0" presStyleCnt="4"/>
      <dgm:spPr/>
    </dgm:pt>
    <dgm:pt modelId="{323B8F0E-7545-4411-9E1D-05B12E5B5499}" type="pres">
      <dgm:prSet presAssocID="{35115527-E973-4E11-A157-EF5F98148757}" presName="dstNode" presStyleLbl="node1" presStyleIdx="0" presStyleCnt="4"/>
      <dgm:spPr/>
    </dgm:pt>
    <dgm:pt modelId="{E9750A3A-ACCD-4FCD-87FB-9896EA89BAC8}" type="pres">
      <dgm:prSet presAssocID="{F27E09BA-B879-4E42-A934-316880C1B4DE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6E1DB4-7394-4F37-A98E-3428BCD6D546}" type="pres">
      <dgm:prSet presAssocID="{F27E09BA-B879-4E42-A934-316880C1B4DE}" presName="accent_1" presStyleCnt="0"/>
      <dgm:spPr/>
    </dgm:pt>
    <dgm:pt modelId="{47E4E423-4230-4492-9FCA-E805667FE210}" type="pres">
      <dgm:prSet presAssocID="{F27E09BA-B879-4E42-A934-316880C1B4DE}" presName="accentRepeatNode" presStyleLbl="solidFgAcc1" presStyleIdx="0" presStyleCnt="4"/>
      <dgm:spPr/>
    </dgm:pt>
    <dgm:pt modelId="{4E55DB0D-1C5D-4570-97CC-02F230F4E740}" type="pres">
      <dgm:prSet presAssocID="{7417F0AE-2ACD-4508-A42F-0C190D7B7626}" presName="text_2" presStyleLbl="node1" presStyleIdx="1" presStyleCnt="4" custLinFactNeighborX="758" custLinFactNeighborY="83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9D89F2-FAA8-4DF7-9A37-FA28DD579996}" type="pres">
      <dgm:prSet presAssocID="{7417F0AE-2ACD-4508-A42F-0C190D7B7626}" presName="accent_2" presStyleCnt="0"/>
      <dgm:spPr/>
    </dgm:pt>
    <dgm:pt modelId="{89D1EB31-D22D-475E-89AF-805C6458EF6E}" type="pres">
      <dgm:prSet presAssocID="{7417F0AE-2ACD-4508-A42F-0C190D7B7626}" presName="accentRepeatNode" presStyleLbl="solidFgAcc1" presStyleIdx="1" presStyleCnt="4"/>
      <dgm:spPr/>
    </dgm:pt>
    <dgm:pt modelId="{3444DD15-0157-4E1E-B857-ADD3C8F48B47}" type="pres">
      <dgm:prSet presAssocID="{0D5824F2-D579-4477-8D9D-4F35619E0197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9451A2-07F5-49C4-AC0F-E1B1F0405B3A}" type="pres">
      <dgm:prSet presAssocID="{0D5824F2-D579-4477-8D9D-4F35619E0197}" presName="accent_3" presStyleCnt="0"/>
      <dgm:spPr/>
    </dgm:pt>
    <dgm:pt modelId="{61C06B0E-372B-41D5-A9FB-93FF6DC686DE}" type="pres">
      <dgm:prSet presAssocID="{0D5824F2-D579-4477-8D9D-4F35619E0197}" presName="accentRepeatNode" presStyleLbl="solidFgAcc1" presStyleIdx="2" presStyleCnt="4"/>
      <dgm:spPr/>
    </dgm:pt>
    <dgm:pt modelId="{06037C49-1EC7-49F5-9956-7A48D8F550E2}" type="pres">
      <dgm:prSet presAssocID="{15B5CA5A-7789-48CB-8FF4-6426150E5489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0A7A95-7CFF-49D5-86B8-1CD97291E753}" type="pres">
      <dgm:prSet presAssocID="{15B5CA5A-7789-48CB-8FF4-6426150E5489}" presName="accent_4" presStyleCnt="0"/>
      <dgm:spPr/>
    </dgm:pt>
    <dgm:pt modelId="{BB5C39F3-FAC8-45BD-BE75-DD81A84DED21}" type="pres">
      <dgm:prSet presAssocID="{15B5CA5A-7789-48CB-8FF4-6426150E5489}" presName="accentRepeatNode" presStyleLbl="solidFgAcc1" presStyleIdx="3" presStyleCnt="4"/>
      <dgm:spPr/>
    </dgm:pt>
  </dgm:ptLst>
  <dgm:cxnLst>
    <dgm:cxn modelId="{E82CE111-FDF6-47D6-9D56-418B42A273D7}" srcId="{35115527-E973-4E11-A157-EF5F98148757}" destId="{15B5CA5A-7789-48CB-8FF4-6426150E5489}" srcOrd="3" destOrd="0" parTransId="{7A7252BC-C436-4465-9029-DC0B6D66A675}" sibTransId="{A0AC2DBD-1DBD-4FC5-9991-47544E16F583}"/>
    <dgm:cxn modelId="{2052CF5D-73F3-42F2-BCAE-AD2B2C508065}" type="presOf" srcId="{15B5CA5A-7789-48CB-8FF4-6426150E5489}" destId="{06037C49-1EC7-49F5-9956-7A48D8F550E2}" srcOrd="0" destOrd="0" presId="urn:microsoft.com/office/officeart/2008/layout/VerticalCurvedList"/>
    <dgm:cxn modelId="{4A47A05F-CFD5-4B3D-A3A5-85F77B7E53C6}" type="presOf" srcId="{7417F0AE-2ACD-4508-A42F-0C190D7B7626}" destId="{4E55DB0D-1C5D-4570-97CC-02F230F4E740}" srcOrd="0" destOrd="0" presId="urn:microsoft.com/office/officeart/2008/layout/VerticalCurvedList"/>
    <dgm:cxn modelId="{1F99197C-A9C5-4F30-9807-B5A1D8582DB2}" type="presOf" srcId="{0D5824F2-D579-4477-8D9D-4F35619E0197}" destId="{3444DD15-0157-4E1E-B857-ADD3C8F48B47}" srcOrd="0" destOrd="0" presId="urn:microsoft.com/office/officeart/2008/layout/VerticalCurvedList"/>
    <dgm:cxn modelId="{71103EFE-2257-4221-995B-B4515981DB8E}" srcId="{35115527-E973-4E11-A157-EF5F98148757}" destId="{F27E09BA-B879-4E42-A934-316880C1B4DE}" srcOrd="0" destOrd="0" parTransId="{6AC22751-B781-49B7-B924-459B72D7CB94}" sibTransId="{4B6CD77C-9A41-4E57-B44F-2E0AE0F17A7B}"/>
    <dgm:cxn modelId="{08F22D5B-732E-4E58-ABC0-6EEDE2B28D96}" type="presOf" srcId="{4B6CD77C-9A41-4E57-B44F-2E0AE0F17A7B}" destId="{0D1E0289-62D3-4D91-A02F-6685A2B8D47F}" srcOrd="0" destOrd="0" presId="urn:microsoft.com/office/officeart/2008/layout/VerticalCurvedList"/>
    <dgm:cxn modelId="{EFC472B9-6727-4540-9153-6ADAE57BE586}" type="presOf" srcId="{F27E09BA-B879-4E42-A934-316880C1B4DE}" destId="{E9750A3A-ACCD-4FCD-87FB-9896EA89BAC8}" srcOrd="0" destOrd="0" presId="urn:microsoft.com/office/officeart/2008/layout/VerticalCurvedList"/>
    <dgm:cxn modelId="{DD3EC655-4C51-4AEF-9CC6-8EF295B19953}" type="presOf" srcId="{35115527-E973-4E11-A157-EF5F98148757}" destId="{255A746C-1E40-4CDF-8B80-9B70EF2E51F2}" srcOrd="0" destOrd="0" presId="urn:microsoft.com/office/officeart/2008/layout/VerticalCurvedList"/>
    <dgm:cxn modelId="{6A10F44F-5DFB-4E68-8624-6A92318860C9}" srcId="{35115527-E973-4E11-A157-EF5F98148757}" destId="{7417F0AE-2ACD-4508-A42F-0C190D7B7626}" srcOrd="1" destOrd="0" parTransId="{701C5846-7012-403B-AA55-B4464BE15571}" sibTransId="{0D275EB2-4691-465A-BDA7-5C4E249F1ED5}"/>
    <dgm:cxn modelId="{C02C8370-78E1-460D-8B20-2C4D33060DA8}" srcId="{35115527-E973-4E11-A157-EF5F98148757}" destId="{0D5824F2-D579-4477-8D9D-4F35619E0197}" srcOrd="2" destOrd="0" parTransId="{DA06EF91-DDC5-42F1-B927-FDB6255BD82D}" sibTransId="{E6ACD771-6DF5-4374-857C-94CB7E6BC196}"/>
    <dgm:cxn modelId="{15E425CE-8699-40EA-8B98-F65A5D444A73}" type="presParOf" srcId="{255A746C-1E40-4CDF-8B80-9B70EF2E51F2}" destId="{EF0A0EA2-15EB-4827-B8F5-0074FF0098A4}" srcOrd="0" destOrd="0" presId="urn:microsoft.com/office/officeart/2008/layout/VerticalCurvedList"/>
    <dgm:cxn modelId="{9A963E48-8566-4F8E-9A6B-5DF195AC5935}" type="presParOf" srcId="{EF0A0EA2-15EB-4827-B8F5-0074FF0098A4}" destId="{4F968B35-4019-4D0E-ADC5-54C12AEEE59C}" srcOrd="0" destOrd="0" presId="urn:microsoft.com/office/officeart/2008/layout/VerticalCurvedList"/>
    <dgm:cxn modelId="{AE30D213-7DDC-4BFC-BFA5-F2A0A9988393}" type="presParOf" srcId="{4F968B35-4019-4D0E-ADC5-54C12AEEE59C}" destId="{C8331DC6-CF0E-4D95-8514-1B76DD6C6A11}" srcOrd="0" destOrd="0" presId="urn:microsoft.com/office/officeart/2008/layout/VerticalCurvedList"/>
    <dgm:cxn modelId="{88F7AB99-7B21-424A-A7F0-048DE8B20E68}" type="presParOf" srcId="{4F968B35-4019-4D0E-ADC5-54C12AEEE59C}" destId="{0D1E0289-62D3-4D91-A02F-6685A2B8D47F}" srcOrd="1" destOrd="0" presId="urn:microsoft.com/office/officeart/2008/layout/VerticalCurvedList"/>
    <dgm:cxn modelId="{3D021E1B-E974-4170-AFE1-284777D5BD9C}" type="presParOf" srcId="{4F968B35-4019-4D0E-ADC5-54C12AEEE59C}" destId="{D8AA7308-CBF6-49A6-943B-DDEC45E3AB1E}" srcOrd="2" destOrd="0" presId="urn:microsoft.com/office/officeart/2008/layout/VerticalCurvedList"/>
    <dgm:cxn modelId="{9AE0A09F-DB75-4742-9F31-E3FE6BF34B32}" type="presParOf" srcId="{4F968B35-4019-4D0E-ADC5-54C12AEEE59C}" destId="{323B8F0E-7545-4411-9E1D-05B12E5B5499}" srcOrd="3" destOrd="0" presId="urn:microsoft.com/office/officeart/2008/layout/VerticalCurvedList"/>
    <dgm:cxn modelId="{D9849D9C-BEB9-46F0-B125-9F712A06759F}" type="presParOf" srcId="{EF0A0EA2-15EB-4827-B8F5-0074FF0098A4}" destId="{E9750A3A-ACCD-4FCD-87FB-9896EA89BAC8}" srcOrd="1" destOrd="0" presId="urn:microsoft.com/office/officeart/2008/layout/VerticalCurvedList"/>
    <dgm:cxn modelId="{F7CE0CC3-3CCE-422D-A533-31951CB720D6}" type="presParOf" srcId="{EF0A0EA2-15EB-4827-B8F5-0074FF0098A4}" destId="{D36E1DB4-7394-4F37-A98E-3428BCD6D546}" srcOrd="2" destOrd="0" presId="urn:microsoft.com/office/officeart/2008/layout/VerticalCurvedList"/>
    <dgm:cxn modelId="{3A08D783-BE7B-422A-AE32-90D2EB454A9C}" type="presParOf" srcId="{D36E1DB4-7394-4F37-A98E-3428BCD6D546}" destId="{47E4E423-4230-4492-9FCA-E805667FE210}" srcOrd="0" destOrd="0" presId="urn:microsoft.com/office/officeart/2008/layout/VerticalCurvedList"/>
    <dgm:cxn modelId="{0536DDBA-BF69-4697-9B38-5A920D902F64}" type="presParOf" srcId="{EF0A0EA2-15EB-4827-B8F5-0074FF0098A4}" destId="{4E55DB0D-1C5D-4570-97CC-02F230F4E740}" srcOrd="3" destOrd="0" presId="urn:microsoft.com/office/officeart/2008/layout/VerticalCurvedList"/>
    <dgm:cxn modelId="{A7A1D9E9-7D84-41F3-ADBE-049CF10A09B6}" type="presParOf" srcId="{EF0A0EA2-15EB-4827-B8F5-0074FF0098A4}" destId="{0D9D89F2-FAA8-4DF7-9A37-FA28DD579996}" srcOrd="4" destOrd="0" presId="urn:microsoft.com/office/officeart/2008/layout/VerticalCurvedList"/>
    <dgm:cxn modelId="{8BD886E4-C946-4D4B-B20D-BCB585CD7016}" type="presParOf" srcId="{0D9D89F2-FAA8-4DF7-9A37-FA28DD579996}" destId="{89D1EB31-D22D-475E-89AF-805C6458EF6E}" srcOrd="0" destOrd="0" presId="urn:microsoft.com/office/officeart/2008/layout/VerticalCurvedList"/>
    <dgm:cxn modelId="{642DD9FE-10B6-46E6-ACCB-9C3EF233B217}" type="presParOf" srcId="{EF0A0EA2-15EB-4827-B8F5-0074FF0098A4}" destId="{3444DD15-0157-4E1E-B857-ADD3C8F48B47}" srcOrd="5" destOrd="0" presId="urn:microsoft.com/office/officeart/2008/layout/VerticalCurvedList"/>
    <dgm:cxn modelId="{90E20736-686E-4A3C-AF81-19C384565A00}" type="presParOf" srcId="{EF0A0EA2-15EB-4827-B8F5-0074FF0098A4}" destId="{419451A2-07F5-49C4-AC0F-E1B1F0405B3A}" srcOrd="6" destOrd="0" presId="urn:microsoft.com/office/officeart/2008/layout/VerticalCurvedList"/>
    <dgm:cxn modelId="{F189A3B7-2568-48B2-BF32-E8990EC87F3A}" type="presParOf" srcId="{419451A2-07F5-49C4-AC0F-E1B1F0405B3A}" destId="{61C06B0E-372B-41D5-A9FB-93FF6DC686DE}" srcOrd="0" destOrd="0" presId="urn:microsoft.com/office/officeart/2008/layout/VerticalCurvedList"/>
    <dgm:cxn modelId="{92063609-F4C9-48BF-AE27-944FB0C84A9F}" type="presParOf" srcId="{EF0A0EA2-15EB-4827-B8F5-0074FF0098A4}" destId="{06037C49-1EC7-49F5-9956-7A48D8F550E2}" srcOrd="7" destOrd="0" presId="urn:microsoft.com/office/officeart/2008/layout/VerticalCurvedList"/>
    <dgm:cxn modelId="{E49AF0A6-2442-4515-A720-87CCA5BD3B36}" type="presParOf" srcId="{EF0A0EA2-15EB-4827-B8F5-0074FF0098A4}" destId="{030A7A95-7CFF-49D5-86B8-1CD97291E753}" srcOrd="8" destOrd="0" presId="urn:microsoft.com/office/officeart/2008/layout/VerticalCurvedList"/>
    <dgm:cxn modelId="{7D98DA0C-B201-4061-9091-1E2C80F0759D}" type="presParOf" srcId="{030A7A95-7CFF-49D5-86B8-1CD97291E753}" destId="{BB5C39F3-FAC8-45BD-BE75-DD81A84DED21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647A6D-2F77-474E-8DC3-2C394668F7E3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50AA44-21F6-4635-88DF-3F1089956D95}">
      <dgm:prSet phldrT="[Text]"/>
      <dgm:spPr/>
      <dgm:t>
        <a:bodyPr/>
        <a:lstStyle/>
        <a:p>
          <a:r>
            <a:rPr lang="cs-CZ" dirty="0" smtClean="0"/>
            <a:t>V-</a:t>
          </a:r>
          <a:r>
            <a:rPr lang="cs-CZ" dirty="0" err="1" smtClean="0"/>
            <a:t>žle</a:t>
          </a:r>
          <a:endParaRPr lang="cs-CZ" dirty="0"/>
        </a:p>
      </dgm:t>
    </dgm:pt>
    <dgm:pt modelId="{7A20C262-84CB-4579-BB9C-E92EA79102F0}" type="parTrans" cxnId="{C2D092B2-97F6-4F99-9DB2-B34840C20E3D}">
      <dgm:prSet/>
      <dgm:spPr/>
      <dgm:t>
        <a:bodyPr/>
        <a:lstStyle/>
        <a:p>
          <a:endParaRPr lang="cs-CZ"/>
        </a:p>
      </dgm:t>
    </dgm:pt>
    <dgm:pt modelId="{28B881B8-C580-4380-B2B2-31DCC5631502}" type="sibTrans" cxnId="{C2D092B2-97F6-4F99-9DB2-B34840C20E3D}">
      <dgm:prSet/>
      <dgm:spPr/>
      <dgm:t>
        <a:bodyPr/>
        <a:lstStyle/>
        <a:p>
          <a:endParaRPr lang="cs-CZ"/>
        </a:p>
      </dgm:t>
    </dgm:pt>
    <dgm:pt modelId="{AF13EEAD-D041-4D1C-A0A2-228BCA101FA6}">
      <dgm:prSet phldrT="[Text]"/>
      <dgm:spPr/>
      <dgm:t>
        <a:bodyPr/>
        <a:lstStyle/>
        <a:p>
          <a:r>
            <a:rPr lang="cs-CZ" dirty="0" smtClean="0"/>
            <a:t>V-</a:t>
          </a:r>
          <a:r>
            <a:rPr lang="cs-CZ" dirty="0" err="1" smtClean="0"/>
            <a:t>tej</a:t>
          </a:r>
          <a:endParaRPr lang="cs-CZ" dirty="0"/>
        </a:p>
      </dgm:t>
    </dgm:pt>
    <dgm:pt modelId="{BB171D0A-129B-4A0F-86DB-7729C2EA37DD}" type="parTrans" cxnId="{ABFDDE90-75DC-413E-B06C-2EE77748D7B1}">
      <dgm:prSet/>
      <dgm:spPr/>
      <dgm:t>
        <a:bodyPr/>
        <a:lstStyle/>
        <a:p>
          <a:endParaRPr lang="cs-CZ"/>
        </a:p>
      </dgm:t>
    </dgm:pt>
    <dgm:pt modelId="{F1AAE49E-2D0E-4253-97B9-714B18E80458}" type="sibTrans" cxnId="{ABFDDE90-75DC-413E-B06C-2EE77748D7B1}">
      <dgm:prSet/>
      <dgm:spPr/>
      <dgm:t>
        <a:bodyPr/>
        <a:lstStyle/>
        <a:p>
          <a:endParaRPr lang="cs-CZ"/>
        </a:p>
      </dgm:t>
    </dgm:pt>
    <dgm:pt modelId="{9A2AFE08-570A-427B-BB8A-350D5C32E459}">
      <dgm:prSet phldrT="[Text]"/>
      <dgm:spPr/>
      <dgm:t>
        <a:bodyPr/>
        <a:lstStyle/>
        <a:p>
          <a:r>
            <a:rPr lang="cs-CZ" dirty="0" smtClean="0"/>
            <a:t>V-dle</a:t>
          </a:r>
          <a:endParaRPr lang="cs-CZ" dirty="0"/>
        </a:p>
      </dgm:t>
    </dgm:pt>
    <dgm:pt modelId="{0C6CBA9C-04CD-4F9A-AE35-4D83CB97CA98}" type="parTrans" cxnId="{DF24F46F-E5EF-411D-9256-EB7532ACF881}">
      <dgm:prSet/>
      <dgm:spPr/>
      <dgm:t>
        <a:bodyPr/>
        <a:lstStyle/>
        <a:p>
          <a:endParaRPr lang="cs-CZ"/>
        </a:p>
      </dgm:t>
    </dgm:pt>
    <dgm:pt modelId="{E11361AE-5774-40D2-B21D-749682BE4DC4}" type="sibTrans" cxnId="{DF24F46F-E5EF-411D-9256-EB7532ACF881}">
      <dgm:prSet/>
      <dgm:spPr/>
      <dgm:t>
        <a:bodyPr/>
        <a:lstStyle/>
        <a:p>
          <a:endParaRPr lang="cs-CZ"/>
        </a:p>
      </dgm:t>
    </dgm:pt>
    <dgm:pt modelId="{9FE45112-3C24-4658-A376-D25DC8D931DF}">
      <dgm:prSet phldrT="[Text]"/>
      <dgm:spPr/>
      <dgm:t>
        <a:bodyPr/>
        <a:lstStyle/>
        <a:p>
          <a:r>
            <a:rPr lang="cs-CZ" dirty="0" smtClean="0"/>
            <a:t>V-</a:t>
          </a:r>
          <a:r>
            <a:rPr lang="cs-CZ" dirty="0" err="1" smtClean="0"/>
            <a:t>hlížet</a:t>
          </a:r>
          <a:endParaRPr lang="cs-CZ" dirty="0"/>
        </a:p>
      </dgm:t>
    </dgm:pt>
    <dgm:pt modelId="{38ADF084-EA2E-4C7E-9F09-0704570DC9E6}" type="parTrans" cxnId="{B6AF725B-3EBE-4821-BED1-960C78478EC4}">
      <dgm:prSet/>
      <dgm:spPr/>
      <dgm:t>
        <a:bodyPr/>
        <a:lstStyle/>
        <a:p>
          <a:endParaRPr lang="cs-CZ"/>
        </a:p>
      </dgm:t>
    </dgm:pt>
    <dgm:pt modelId="{41D03F40-EE54-4E89-B009-C974D8540880}" type="sibTrans" cxnId="{B6AF725B-3EBE-4821-BED1-960C78478EC4}">
      <dgm:prSet/>
      <dgm:spPr/>
      <dgm:t>
        <a:bodyPr/>
        <a:lstStyle/>
        <a:p>
          <a:endParaRPr lang="cs-CZ"/>
        </a:p>
      </dgm:t>
    </dgm:pt>
    <dgm:pt modelId="{82051B9D-B015-42D1-A90D-96FD019A6C1C}" type="pres">
      <dgm:prSet presAssocID="{FC647A6D-2F77-474E-8DC3-2C394668F7E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332BF641-A34D-46E2-A423-93AAC0DF8E62}" type="pres">
      <dgm:prSet presAssocID="{FC647A6D-2F77-474E-8DC3-2C394668F7E3}" presName="Name1" presStyleCnt="0"/>
      <dgm:spPr/>
    </dgm:pt>
    <dgm:pt modelId="{2880A3FB-A90D-4BB6-AF52-9A342018F7A8}" type="pres">
      <dgm:prSet presAssocID="{FC647A6D-2F77-474E-8DC3-2C394668F7E3}" presName="cycle" presStyleCnt="0"/>
      <dgm:spPr/>
    </dgm:pt>
    <dgm:pt modelId="{F40BB90D-E1F7-41BE-ADBE-8D73B0AD60A8}" type="pres">
      <dgm:prSet presAssocID="{FC647A6D-2F77-474E-8DC3-2C394668F7E3}" presName="srcNode" presStyleLbl="node1" presStyleIdx="0" presStyleCnt="4"/>
      <dgm:spPr/>
    </dgm:pt>
    <dgm:pt modelId="{ED46915B-608F-40D1-9E92-D32D3B0A4784}" type="pres">
      <dgm:prSet presAssocID="{FC647A6D-2F77-474E-8DC3-2C394668F7E3}" presName="conn" presStyleLbl="parChTrans1D2" presStyleIdx="0" presStyleCnt="1"/>
      <dgm:spPr/>
      <dgm:t>
        <a:bodyPr/>
        <a:lstStyle/>
        <a:p>
          <a:endParaRPr lang="cs-CZ"/>
        </a:p>
      </dgm:t>
    </dgm:pt>
    <dgm:pt modelId="{70C52454-A3E5-4585-BB83-66948C103A5E}" type="pres">
      <dgm:prSet presAssocID="{FC647A6D-2F77-474E-8DC3-2C394668F7E3}" presName="extraNode" presStyleLbl="node1" presStyleIdx="0" presStyleCnt="4"/>
      <dgm:spPr/>
    </dgm:pt>
    <dgm:pt modelId="{D0FFEEBD-D5F4-4DA4-99A7-AC5F481072AC}" type="pres">
      <dgm:prSet presAssocID="{FC647A6D-2F77-474E-8DC3-2C394668F7E3}" presName="dstNode" presStyleLbl="node1" presStyleIdx="0" presStyleCnt="4"/>
      <dgm:spPr/>
    </dgm:pt>
    <dgm:pt modelId="{6185D543-8450-4DD9-BC25-103B825EAE55}" type="pres">
      <dgm:prSet presAssocID="{9650AA44-21F6-4635-88DF-3F1089956D9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0F9F0A-FC2C-46CD-A99E-780302F1D6C0}" type="pres">
      <dgm:prSet presAssocID="{9650AA44-21F6-4635-88DF-3F1089956D95}" presName="accent_1" presStyleCnt="0"/>
      <dgm:spPr/>
    </dgm:pt>
    <dgm:pt modelId="{075F7A84-D0B0-4ECA-87C0-85E4B0490E3A}" type="pres">
      <dgm:prSet presAssocID="{9650AA44-21F6-4635-88DF-3F1089956D95}" presName="accentRepeatNode" presStyleLbl="solidFgAcc1" presStyleIdx="0" presStyleCnt="4"/>
      <dgm:spPr/>
    </dgm:pt>
    <dgm:pt modelId="{D6C960DF-CDF9-4CBE-88DD-02B635D2312E}" type="pres">
      <dgm:prSet presAssocID="{AF13EEAD-D041-4D1C-A0A2-228BCA101FA6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A0E408-1157-479E-814C-A6A615310035}" type="pres">
      <dgm:prSet presAssocID="{AF13EEAD-D041-4D1C-A0A2-228BCA101FA6}" presName="accent_2" presStyleCnt="0"/>
      <dgm:spPr/>
    </dgm:pt>
    <dgm:pt modelId="{EE85BDBB-B87C-4A85-9E1B-FB251EECB6A7}" type="pres">
      <dgm:prSet presAssocID="{AF13EEAD-D041-4D1C-A0A2-228BCA101FA6}" presName="accentRepeatNode" presStyleLbl="solidFgAcc1" presStyleIdx="1" presStyleCnt="4"/>
      <dgm:spPr/>
    </dgm:pt>
    <dgm:pt modelId="{565AF7E9-EB28-4CF4-828E-38ABD1DC8603}" type="pres">
      <dgm:prSet presAssocID="{9A2AFE08-570A-427B-BB8A-350D5C32E459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85DE43-2F50-4CED-9DA7-9B27C774C86E}" type="pres">
      <dgm:prSet presAssocID="{9A2AFE08-570A-427B-BB8A-350D5C32E459}" presName="accent_3" presStyleCnt="0"/>
      <dgm:spPr/>
    </dgm:pt>
    <dgm:pt modelId="{8E80D13C-49C3-4E06-A93B-347B6CC1266D}" type="pres">
      <dgm:prSet presAssocID="{9A2AFE08-570A-427B-BB8A-350D5C32E459}" presName="accentRepeatNode" presStyleLbl="solidFgAcc1" presStyleIdx="2" presStyleCnt="4"/>
      <dgm:spPr/>
    </dgm:pt>
    <dgm:pt modelId="{0C709F8D-9101-4942-A4B9-9CF29BDBADC4}" type="pres">
      <dgm:prSet presAssocID="{9FE45112-3C24-4658-A376-D25DC8D931DF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6A771-A7CE-49D6-BDA1-4586F39F50B4}" type="pres">
      <dgm:prSet presAssocID="{9FE45112-3C24-4658-A376-D25DC8D931DF}" presName="accent_4" presStyleCnt="0"/>
      <dgm:spPr/>
    </dgm:pt>
    <dgm:pt modelId="{F3BB6FE7-510A-4EA6-8AA6-9C8B39D8B410}" type="pres">
      <dgm:prSet presAssocID="{9FE45112-3C24-4658-A376-D25DC8D931DF}" presName="accentRepeatNode" presStyleLbl="solidFgAcc1" presStyleIdx="3" presStyleCnt="4"/>
      <dgm:spPr/>
    </dgm:pt>
  </dgm:ptLst>
  <dgm:cxnLst>
    <dgm:cxn modelId="{DF24F46F-E5EF-411D-9256-EB7532ACF881}" srcId="{FC647A6D-2F77-474E-8DC3-2C394668F7E3}" destId="{9A2AFE08-570A-427B-BB8A-350D5C32E459}" srcOrd="2" destOrd="0" parTransId="{0C6CBA9C-04CD-4F9A-AE35-4D83CB97CA98}" sibTransId="{E11361AE-5774-40D2-B21D-749682BE4DC4}"/>
    <dgm:cxn modelId="{4D6E88BF-FBA3-4B06-AFC5-69144CCBAF3B}" type="presOf" srcId="{9650AA44-21F6-4635-88DF-3F1089956D95}" destId="{6185D543-8450-4DD9-BC25-103B825EAE55}" srcOrd="0" destOrd="0" presId="urn:microsoft.com/office/officeart/2008/layout/VerticalCurvedList"/>
    <dgm:cxn modelId="{CAE44281-BFFD-4F47-B8D8-7DE0BAF2CC1A}" type="presOf" srcId="{28B881B8-C580-4380-B2B2-31DCC5631502}" destId="{ED46915B-608F-40D1-9E92-D32D3B0A4784}" srcOrd="0" destOrd="0" presId="urn:microsoft.com/office/officeart/2008/layout/VerticalCurvedList"/>
    <dgm:cxn modelId="{DDC03334-634E-4367-8C59-C84820878390}" type="presOf" srcId="{FC647A6D-2F77-474E-8DC3-2C394668F7E3}" destId="{82051B9D-B015-42D1-A90D-96FD019A6C1C}" srcOrd="0" destOrd="0" presId="urn:microsoft.com/office/officeart/2008/layout/VerticalCurvedList"/>
    <dgm:cxn modelId="{ABFDDE90-75DC-413E-B06C-2EE77748D7B1}" srcId="{FC647A6D-2F77-474E-8DC3-2C394668F7E3}" destId="{AF13EEAD-D041-4D1C-A0A2-228BCA101FA6}" srcOrd="1" destOrd="0" parTransId="{BB171D0A-129B-4A0F-86DB-7729C2EA37DD}" sibTransId="{F1AAE49E-2D0E-4253-97B9-714B18E80458}"/>
    <dgm:cxn modelId="{494D9AED-370C-45FE-84B9-18E36DB74846}" type="presOf" srcId="{9A2AFE08-570A-427B-BB8A-350D5C32E459}" destId="{565AF7E9-EB28-4CF4-828E-38ABD1DC8603}" srcOrd="0" destOrd="0" presId="urn:microsoft.com/office/officeart/2008/layout/VerticalCurvedList"/>
    <dgm:cxn modelId="{39044D7D-ED0B-4A7C-B9C8-51318C8F14D0}" type="presOf" srcId="{AF13EEAD-D041-4D1C-A0A2-228BCA101FA6}" destId="{D6C960DF-CDF9-4CBE-88DD-02B635D2312E}" srcOrd="0" destOrd="0" presId="urn:microsoft.com/office/officeart/2008/layout/VerticalCurvedList"/>
    <dgm:cxn modelId="{B6AF725B-3EBE-4821-BED1-960C78478EC4}" srcId="{FC647A6D-2F77-474E-8DC3-2C394668F7E3}" destId="{9FE45112-3C24-4658-A376-D25DC8D931DF}" srcOrd="3" destOrd="0" parTransId="{38ADF084-EA2E-4C7E-9F09-0704570DC9E6}" sibTransId="{41D03F40-EE54-4E89-B009-C974D8540880}"/>
    <dgm:cxn modelId="{7808D477-D772-4C6A-913F-3983D1CD5C6C}" type="presOf" srcId="{9FE45112-3C24-4658-A376-D25DC8D931DF}" destId="{0C709F8D-9101-4942-A4B9-9CF29BDBADC4}" srcOrd="0" destOrd="0" presId="urn:microsoft.com/office/officeart/2008/layout/VerticalCurvedList"/>
    <dgm:cxn modelId="{C2D092B2-97F6-4F99-9DB2-B34840C20E3D}" srcId="{FC647A6D-2F77-474E-8DC3-2C394668F7E3}" destId="{9650AA44-21F6-4635-88DF-3F1089956D95}" srcOrd="0" destOrd="0" parTransId="{7A20C262-84CB-4579-BB9C-E92EA79102F0}" sibTransId="{28B881B8-C580-4380-B2B2-31DCC5631502}"/>
    <dgm:cxn modelId="{B635699C-E973-4A85-95DE-2C5D43CCB1FB}" type="presParOf" srcId="{82051B9D-B015-42D1-A90D-96FD019A6C1C}" destId="{332BF641-A34D-46E2-A423-93AAC0DF8E62}" srcOrd="0" destOrd="0" presId="urn:microsoft.com/office/officeart/2008/layout/VerticalCurvedList"/>
    <dgm:cxn modelId="{BBB2F098-4D15-467F-8D7A-68264CC60396}" type="presParOf" srcId="{332BF641-A34D-46E2-A423-93AAC0DF8E62}" destId="{2880A3FB-A90D-4BB6-AF52-9A342018F7A8}" srcOrd="0" destOrd="0" presId="urn:microsoft.com/office/officeart/2008/layout/VerticalCurvedList"/>
    <dgm:cxn modelId="{B09D21DF-C49B-41F1-A52B-AA3E9439C58B}" type="presParOf" srcId="{2880A3FB-A90D-4BB6-AF52-9A342018F7A8}" destId="{F40BB90D-E1F7-41BE-ADBE-8D73B0AD60A8}" srcOrd="0" destOrd="0" presId="urn:microsoft.com/office/officeart/2008/layout/VerticalCurvedList"/>
    <dgm:cxn modelId="{C5457BE5-0A45-4E71-87EB-9122C258900A}" type="presParOf" srcId="{2880A3FB-A90D-4BB6-AF52-9A342018F7A8}" destId="{ED46915B-608F-40D1-9E92-D32D3B0A4784}" srcOrd="1" destOrd="0" presId="urn:microsoft.com/office/officeart/2008/layout/VerticalCurvedList"/>
    <dgm:cxn modelId="{7C7F9D5E-AAF6-437E-9D8F-5AFA51C8D007}" type="presParOf" srcId="{2880A3FB-A90D-4BB6-AF52-9A342018F7A8}" destId="{70C52454-A3E5-4585-BB83-66948C103A5E}" srcOrd="2" destOrd="0" presId="urn:microsoft.com/office/officeart/2008/layout/VerticalCurvedList"/>
    <dgm:cxn modelId="{4FAC1AC4-1850-407E-A25D-50A57FFD8F10}" type="presParOf" srcId="{2880A3FB-A90D-4BB6-AF52-9A342018F7A8}" destId="{D0FFEEBD-D5F4-4DA4-99A7-AC5F481072AC}" srcOrd="3" destOrd="0" presId="urn:microsoft.com/office/officeart/2008/layout/VerticalCurvedList"/>
    <dgm:cxn modelId="{F5C58203-30B6-421E-8F1D-5BE35A98E9F3}" type="presParOf" srcId="{332BF641-A34D-46E2-A423-93AAC0DF8E62}" destId="{6185D543-8450-4DD9-BC25-103B825EAE55}" srcOrd="1" destOrd="0" presId="urn:microsoft.com/office/officeart/2008/layout/VerticalCurvedList"/>
    <dgm:cxn modelId="{EC95933C-6CA6-47D9-A268-A2054CA0B44F}" type="presParOf" srcId="{332BF641-A34D-46E2-A423-93AAC0DF8E62}" destId="{EE0F9F0A-FC2C-46CD-A99E-780302F1D6C0}" srcOrd="2" destOrd="0" presId="urn:microsoft.com/office/officeart/2008/layout/VerticalCurvedList"/>
    <dgm:cxn modelId="{B475F019-8B4C-4ABE-8573-03FF28D0C2E2}" type="presParOf" srcId="{EE0F9F0A-FC2C-46CD-A99E-780302F1D6C0}" destId="{075F7A84-D0B0-4ECA-87C0-85E4B0490E3A}" srcOrd="0" destOrd="0" presId="urn:microsoft.com/office/officeart/2008/layout/VerticalCurvedList"/>
    <dgm:cxn modelId="{B12229B9-DD4F-4B97-A2B9-3DDEA771F20C}" type="presParOf" srcId="{332BF641-A34D-46E2-A423-93AAC0DF8E62}" destId="{D6C960DF-CDF9-4CBE-88DD-02B635D2312E}" srcOrd="3" destOrd="0" presId="urn:microsoft.com/office/officeart/2008/layout/VerticalCurvedList"/>
    <dgm:cxn modelId="{EB287A1C-28A6-4AE9-9450-8E3C6C1623CF}" type="presParOf" srcId="{332BF641-A34D-46E2-A423-93AAC0DF8E62}" destId="{6BA0E408-1157-479E-814C-A6A615310035}" srcOrd="4" destOrd="0" presId="urn:microsoft.com/office/officeart/2008/layout/VerticalCurvedList"/>
    <dgm:cxn modelId="{B4F560D3-97A2-4F3B-B798-5F1017F8AF58}" type="presParOf" srcId="{6BA0E408-1157-479E-814C-A6A615310035}" destId="{EE85BDBB-B87C-4A85-9E1B-FB251EECB6A7}" srcOrd="0" destOrd="0" presId="urn:microsoft.com/office/officeart/2008/layout/VerticalCurvedList"/>
    <dgm:cxn modelId="{F45A4841-86A4-4BDF-BE36-3C9D516A924C}" type="presParOf" srcId="{332BF641-A34D-46E2-A423-93AAC0DF8E62}" destId="{565AF7E9-EB28-4CF4-828E-38ABD1DC8603}" srcOrd="5" destOrd="0" presId="urn:microsoft.com/office/officeart/2008/layout/VerticalCurvedList"/>
    <dgm:cxn modelId="{CA5E841F-7934-4BA0-8E47-29594928762A}" type="presParOf" srcId="{332BF641-A34D-46E2-A423-93AAC0DF8E62}" destId="{2285DE43-2F50-4CED-9DA7-9B27C774C86E}" srcOrd="6" destOrd="0" presId="urn:microsoft.com/office/officeart/2008/layout/VerticalCurvedList"/>
    <dgm:cxn modelId="{F72262C1-F5B3-45A2-905C-113B79D6CBE9}" type="presParOf" srcId="{2285DE43-2F50-4CED-9DA7-9B27C774C86E}" destId="{8E80D13C-49C3-4E06-A93B-347B6CC1266D}" srcOrd="0" destOrd="0" presId="urn:microsoft.com/office/officeart/2008/layout/VerticalCurvedList"/>
    <dgm:cxn modelId="{31C2EE73-84C1-4025-A155-6E8CB0BA2A16}" type="presParOf" srcId="{332BF641-A34D-46E2-A423-93AAC0DF8E62}" destId="{0C709F8D-9101-4942-A4B9-9CF29BDBADC4}" srcOrd="7" destOrd="0" presId="urn:microsoft.com/office/officeart/2008/layout/VerticalCurvedList"/>
    <dgm:cxn modelId="{19D3F2DE-CAC3-4CF8-BFD6-87B5CA765188}" type="presParOf" srcId="{332BF641-A34D-46E2-A423-93AAC0DF8E62}" destId="{7196A771-A7CE-49D6-BDA1-4586F39F50B4}" srcOrd="8" destOrd="0" presId="urn:microsoft.com/office/officeart/2008/layout/VerticalCurvedList"/>
    <dgm:cxn modelId="{0546C7A2-C461-4765-B8B7-234CC4E1B984}" type="presParOf" srcId="{7196A771-A7CE-49D6-BDA1-4586F39F50B4}" destId="{F3BB6FE7-510A-4EA6-8AA6-9C8B39D8B41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231AE7-8D25-427E-A0D4-BC95F65EFC15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B32F320-43DC-48DC-AEB8-E888615952F1}">
      <dgm:prSet phldrT="[Text]"/>
      <dgm:spPr/>
      <dgm:t>
        <a:bodyPr/>
        <a:lstStyle/>
        <a:p>
          <a:r>
            <a:rPr lang="cs-CZ" dirty="0" smtClean="0"/>
            <a:t>Z-tra</a:t>
          </a:r>
          <a:endParaRPr lang="cs-CZ" dirty="0"/>
        </a:p>
      </dgm:t>
    </dgm:pt>
    <dgm:pt modelId="{08D90BAA-9949-433A-AA2B-47CB36BF5560}" type="parTrans" cxnId="{84454DC9-87C9-41BE-B870-4A08CDE5C741}">
      <dgm:prSet/>
      <dgm:spPr/>
      <dgm:t>
        <a:bodyPr/>
        <a:lstStyle/>
        <a:p>
          <a:endParaRPr lang="cs-CZ"/>
        </a:p>
      </dgm:t>
    </dgm:pt>
    <dgm:pt modelId="{22014AF7-2939-4EAA-8A4F-61728A435781}" type="sibTrans" cxnId="{84454DC9-87C9-41BE-B870-4A08CDE5C741}">
      <dgm:prSet/>
      <dgm:spPr/>
      <dgm:t>
        <a:bodyPr/>
        <a:lstStyle/>
        <a:p>
          <a:endParaRPr lang="cs-CZ"/>
        </a:p>
      </dgm:t>
    </dgm:pt>
    <dgm:pt modelId="{F19F14CC-C1F6-4E0B-A95A-F609BECA332F}">
      <dgm:prSet phldrT="[Text]"/>
      <dgm:spPr/>
      <dgm:t>
        <a:bodyPr/>
        <a:lstStyle/>
        <a:p>
          <a:r>
            <a:rPr lang="cs-CZ" dirty="0" err="1" smtClean="0"/>
            <a:t>Neoz-vej</a:t>
          </a:r>
          <a:r>
            <a:rPr lang="cs-CZ" dirty="0" smtClean="0"/>
            <a:t> se</a:t>
          </a:r>
          <a:endParaRPr lang="cs-CZ" dirty="0"/>
        </a:p>
      </dgm:t>
    </dgm:pt>
    <dgm:pt modelId="{D5131C50-B006-4969-9518-64A2626B8C71}" type="parTrans" cxnId="{8306B0D4-AC5F-4A41-8417-3F4AC1B0410E}">
      <dgm:prSet/>
      <dgm:spPr/>
      <dgm:t>
        <a:bodyPr/>
        <a:lstStyle/>
        <a:p>
          <a:endParaRPr lang="cs-CZ"/>
        </a:p>
      </dgm:t>
    </dgm:pt>
    <dgm:pt modelId="{38504E1A-2A8D-42D2-8443-80B83F2E702F}" type="sibTrans" cxnId="{8306B0D4-AC5F-4A41-8417-3F4AC1B0410E}">
      <dgm:prSet/>
      <dgm:spPr/>
      <dgm:t>
        <a:bodyPr/>
        <a:lstStyle/>
        <a:p>
          <a:endParaRPr lang="cs-CZ"/>
        </a:p>
      </dgm:t>
    </dgm:pt>
    <dgm:pt modelId="{FDD1AE28-B3B5-4673-A8AB-8A2CEFD3FD1B}">
      <dgm:prSet phldrT="[Text]"/>
      <dgm:spPr/>
      <dgm:t>
        <a:bodyPr/>
        <a:lstStyle/>
        <a:p>
          <a:r>
            <a:rPr lang="cs-CZ" dirty="0" err="1" smtClean="0"/>
            <a:t>Nez-vej</a:t>
          </a:r>
          <a:endParaRPr lang="cs-CZ" dirty="0"/>
        </a:p>
      </dgm:t>
    </dgm:pt>
    <dgm:pt modelId="{6465D96D-ADA2-4B60-B101-3D491EA45DC4}" type="parTrans" cxnId="{A81F6D40-EA6E-4E6C-A7A1-2EC474ECD87E}">
      <dgm:prSet/>
      <dgm:spPr/>
      <dgm:t>
        <a:bodyPr/>
        <a:lstStyle/>
        <a:p>
          <a:endParaRPr lang="cs-CZ"/>
        </a:p>
      </dgm:t>
    </dgm:pt>
    <dgm:pt modelId="{843A3E46-1BD7-4A26-888B-9D511E08DCA1}" type="sibTrans" cxnId="{A81F6D40-EA6E-4E6C-A7A1-2EC474ECD87E}">
      <dgm:prSet/>
      <dgm:spPr/>
      <dgm:t>
        <a:bodyPr/>
        <a:lstStyle/>
        <a:p>
          <a:endParaRPr lang="cs-CZ"/>
        </a:p>
      </dgm:t>
    </dgm:pt>
    <dgm:pt modelId="{F3D03192-080E-4198-9DCE-D720EAB8C7B4}">
      <dgm:prSet phldrT="[Text]"/>
      <dgm:spPr/>
      <dgm:t>
        <a:bodyPr/>
        <a:lstStyle/>
        <a:p>
          <a:r>
            <a:rPr lang="cs-CZ" dirty="0" err="1" smtClean="0"/>
            <a:t>Jaz-ček</a:t>
          </a:r>
          <a:endParaRPr lang="cs-CZ" dirty="0"/>
        </a:p>
      </dgm:t>
    </dgm:pt>
    <dgm:pt modelId="{4F756780-7BAA-4E05-A49D-6B4A8E1150EE}" type="parTrans" cxnId="{98962F53-5EF3-4B81-B0E3-06E23E56D442}">
      <dgm:prSet/>
      <dgm:spPr/>
      <dgm:t>
        <a:bodyPr/>
        <a:lstStyle/>
        <a:p>
          <a:endParaRPr lang="cs-CZ"/>
        </a:p>
      </dgm:t>
    </dgm:pt>
    <dgm:pt modelId="{96E755DC-C40F-4ADA-B060-0D8703335D8B}" type="sibTrans" cxnId="{98962F53-5EF3-4B81-B0E3-06E23E56D442}">
      <dgm:prSet/>
      <dgm:spPr/>
      <dgm:t>
        <a:bodyPr/>
        <a:lstStyle/>
        <a:p>
          <a:endParaRPr lang="cs-CZ"/>
        </a:p>
      </dgm:t>
    </dgm:pt>
    <dgm:pt modelId="{23C0F924-3AA9-453A-B2ED-5CCEDAE49924}" type="pres">
      <dgm:prSet presAssocID="{0A231AE7-8D25-427E-A0D4-BC95F65EFC15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E8D6E36C-6A3B-4689-BACC-132FAAE586AD}" type="pres">
      <dgm:prSet presAssocID="{0A231AE7-8D25-427E-A0D4-BC95F65EFC15}" presName="Name1" presStyleCnt="0"/>
      <dgm:spPr/>
    </dgm:pt>
    <dgm:pt modelId="{5A71B836-12D6-4C2B-A535-FD7C204F433B}" type="pres">
      <dgm:prSet presAssocID="{0A231AE7-8D25-427E-A0D4-BC95F65EFC15}" presName="cycle" presStyleCnt="0"/>
      <dgm:spPr/>
    </dgm:pt>
    <dgm:pt modelId="{039054B8-42C8-45B6-8105-93C8BDC4D955}" type="pres">
      <dgm:prSet presAssocID="{0A231AE7-8D25-427E-A0D4-BC95F65EFC15}" presName="srcNode" presStyleLbl="node1" presStyleIdx="0" presStyleCnt="4"/>
      <dgm:spPr/>
    </dgm:pt>
    <dgm:pt modelId="{E1FC654B-A7F6-4CFA-B86A-77567F01D697}" type="pres">
      <dgm:prSet presAssocID="{0A231AE7-8D25-427E-A0D4-BC95F65EFC15}" presName="conn" presStyleLbl="parChTrans1D2" presStyleIdx="0" presStyleCnt="1"/>
      <dgm:spPr/>
      <dgm:t>
        <a:bodyPr/>
        <a:lstStyle/>
        <a:p>
          <a:endParaRPr lang="cs-CZ"/>
        </a:p>
      </dgm:t>
    </dgm:pt>
    <dgm:pt modelId="{6DEDC396-2F81-4467-8D90-C7E870B43342}" type="pres">
      <dgm:prSet presAssocID="{0A231AE7-8D25-427E-A0D4-BC95F65EFC15}" presName="extraNode" presStyleLbl="node1" presStyleIdx="0" presStyleCnt="4"/>
      <dgm:spPr/>
    </dgm:pt>
    <dgm:pt modelId="{B158AE3F-AAF8-457F-A5F7-9579F78E4766}" type="pres">
      <dgm:prSet presAssocID="{0A231AE7-8D25-427E-A0D4-BC95F65EFC15}" presName="dstNode" presStyleLbl="node1" presStyleIdx="0" presStyleCnt="4"/>
      <dgm:spPr/>
    </dgm:pt>
    <dgm:pt modelId="{952F4E72-F08C-40B7-A4FC-C1EDF80AD09F}" type="pres">
      <dgm:prSet presAssocID="{4B32F320-43DC-48DC-AEB8-E888615952F1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407C3E-6747-40B1-8547-32AAD2C54E65}" type="pres">
      <dgm:prSet presAssocID="{4B32F320-43DC-48DC-AEB8-E888615952F1}" presName="accent_1" presStyleCnt="0"/>
      <dgm:spPr/>
    </dgm:pt>
    <dgm:pt modelId="{7CF6F8F4-B6F4-4A01-ADA2-0C54DF13F282}" type="pres">
      <dgm:prSet presAssocID="{4B32F320-43DC-48DC-AEB8-E888615952F1}" presName="accentRepeatNode" presStyleLbl="solidFgAcc1" presStyleIdx="0" presStyleCnt="4"/>
      <dgm:spPr/>
    </dgm:pt>
    <dgm:pt modelId="{C70AA687-9132-4F3C-9B02-FE23309E1685}" type="pres">
      <dgm:prSet presAssocID="{F19F14CC-C1F6-4E0B-A95A-F609BECA332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4622E8-CC35-4E94-BBBE-9D9FA96331C8}" type="pres">
      <dgm:prSet presAssocID="{F19F14CC-C1F6-4E0B-A95A-F609BECA332F}" presName="accent_2" presStyleCnt="0"/>
      <dgm:spPr/>
    </dgm:pt>
    <dgm:pt modelId="{F8E6139F-D1AA-4907-8D3F-9E5F6C9089F7}" type="pres">
      <dgm:prSet presAssocID="{F19F14CC-C1F6-4E0B-A95A-F609BECA332F}" presName="accentRepeatNode" presStyleLbl="solidFgAcc1" presStyleIdx="1" presStyleCnt="4"/>
      <dgm:spPr/>
    </dgm:pt>
    <dgm:pt modelId="{9A2FF1F2-FA91-4203-B185-FC041D79D9B2}" type="pres">
      <dgm:prSet presAssocID="{FDD1AE28-B3B5-4673-A8AB-8A2CEFD3FD1B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F89247-C4C0-4A10-ADF7-98CF68C97AA0}" type="pres">
      <dgm:prSet presAssocID="{FDD1AE28-B3B5-4673-A8AB-8A2CEFD3FD1B}" presName="accent_3" presStyleCnt="0"/>
      <dgm:spPr/>
    </dgm:pt>
    <dgm:pt modelId="{F35250F2-8DFF-461E-83D7-6FB736736178}" type="pres">
      <dgm:prSet presAssocID="{FDD1AE28-B3B5-4673-A8AB-8A2CEFD3FD1B}" presName="accentRepeatNode" presStyleLbl="solidFgAcc1" presStyleIdx="2" presStyleCnt="4"/>
      <dgm:spPr/>
    </dgm:pt>
    <dgm:pt modelId="{AD26C745-E01B-4106-9485-120BC5DDB50B}" type="pres">
      <dgm:prSet presAssocID="{F3D03192-080E-4198-9DCE-D720EAB8C7B4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B8ECFC-5D13-4769-B04D-77DCED8C3A59}" type="pres">
      <dgm:prSet presAssocID="{F3D03192-080E-4198-9DCE-D720EAB8C7B4}" presName="accent_4" presStyleCnt="0"/>
      <dgm:spPr/>
    </dgm:pt>
    <dgm:pt modelId="{D6CBE55B-B46D-4646-AB63-4897628457E4}" type="pres">
      <dgm:prSet presAssocID="{F3D03192-080E-4198-9DCE-D720EAB8C7B4}" presName="accentRepeatNode" presStyleLbl="solidFgAcc1" presStyleIdx="3" presStyleCnt="4"/>
      <dgm:spPr/>
    </dgm:pt>
  </dgm:ptLst>
  <dgm:cxnLst>
    <dgm:cxn modelId="{EF4BEF3F-4000-4B26-B625-F1BC7FB6FCF0}" type="presOf" srcId="{F19F14CC-C1F6-4E0B-A95A-F609BECA332F}" destId="{C70AA687-9132-4F3C-9B02-FE23309E1685}" srcOrd="0" destOrd="0" presId="urn:microsoft.com/office/officeart/2008/layout/VerticalCurvedList"/>
    <dgm:cxn modelId="{31BC10B9-72E8-4245-AE43-F580E5EB90B0}" type="presOf" srcId="{F3D03192-080E-4198-9DCE-D720EAB8C7B4}" destId="{AD26C745-E01B-4106-9485-120BC5DDB50B}" srcOrd="0" destOrd="0" presId="urn:microsoft.com/office/officeart/2008/layout/VerticalCurvedList"/>
    <dgm:cxn modelId="{5B39EFD9-117B-4F0E-AC2F-6B6C00AF9531}" type="presOf" srcId="{4B32F320-43DC-48DC-AEB8-E888615952F1}" destId="{952F4E72-F08C-40B7-A4FC-C1EDF80AD09F}" srcOrd="0" destOrd="0" presId="urn:microsoft.com/office/officeart/2008/layout/VerticalCurvedList"/>
    <dgm:cxn modelId="{A81F6D40-EA6E-4E6C-A7A1-2EC474ECD87E}" srcId="{0A231AE7-8D25-427E-A0D4-BC95F65EFC15}" destId="{FDD1AE28-B3B5-4673-A8AB-8A2CEFD3FD1B}" srcOrd="2" destOrd="0" parTransId="{6465D96D-ADA2-4B60-B101-3D491EA45DC4}" sibTransId="{843A3E46-1BD7-4A26-888B-9D511E08DCA1}"/>
    <dgm:cxn modelId="{84454DC9-87C9-41BE-B870-4A08CDE5C741}" srcId="{0A231AE7-8D25-427E-A0D4-BC95F65EFC15}" destId="{4B32F320-43DC-48DC-AEB8-E888615952F1}" srcOrd="0" destOrd="0" parTransId="{08D90BAA-9949-433A-AA2B-47CB36BF5560}" sibTransId="{22014AF7-2939-4EAA-8A4F-61728A435781}"/>
    <dgm:cxn modelId="{98962F53-5EF3-4B81-B0E3-06E23E56D442}" srcId="{0A231AE7-8D25-427E-A0D4-BC95F65EFC15}" destId="{F3D03192-080E-4198-9DCE-D720EAB8C7B4}" srcOrd="3" destOrd="0" parTransId="{4F756780-7BAA-4E05-A49D-6B4A8E1150EE}" sibTransId="{96E755DC-C40F-4ADA-B060-0D8703335D8B}"/>
    <dgm:cxn modelId="{83C7823D-7AC7-4C94-9C9E-6F23FB80B166}" type="presOf" srcId="{0A231AE7-8D25-427E-A0D4-BC95F65EFC15}" destId="{23C0F924-3AA9-453A-B2ED-5CCEDAE49924}" srcOrd="0" destOrd="0" presId="urn:microsoft.com/office/officeart/2008/layout/VerticalCurvedList"/>
    <dgm:cxn modelId="{6545FBC3-558F-4E83-A353-D9E9D3533D7C}" type="presOf" srcId="{22014AF7-2939-4EAA-8A4F-61728A435781}" destId="{E1FC654B-A7F6-4CFA-B86A-77567F01D697}" srcOrd="0" destOrd="0" presId="urn:microsoft.com/office/officeart/2008/layout/VerticalCurvedList"/>
    <dgm:cxn modelId="{8306B0D4-AC5F-4A41-8417-3F4AC1B0410E}" srcId="{0A231AE7-8D25-427E-A0D4-BC95F65EFC15}" destId="{F19F14CC-C1F6-4E0B-A95A-F609BECA332F}" srcOrd="1" destOrd="0" parTransId="{D5131C50-B006-4969-9518-64A2626B8C71}" sibTransId="{38504E1A-2A8D-42D2-8443-80B83F2E702F}"/>
    <dgm:cxn modelId="{72DB9BDE-7C63-4D9C-967A-304704FCE413}" type="presOf" srcId="{FDD1AE28-B3B5-4673-A8AB-8A2CEFD3FD1B}" destId="{9A2FF1F2-FA91-4203-B185-FC041D79D9B2}" srcOrd="0" destOrd="0" presId="urn:microsoft.com/office/officeart/2008/layout/VerticalCurvedList"/>
    <dgm:cxn modelId="{E9565003-415C-4FFD-9346-61E1CF79C0F1}" type="presParOf" srcId="{23C0F924-3AA9-453A-B2ED-5CCEDAE49924}" destId="{E8D6E36C-6A3B-4689-BACC-132FAAE586AD}" srcOrd="0" destOrd="0" presId="urn:microsoft.com/office/officeart/2008/layout/VerticalCurvedList"/>
    <dgm:cxn modelId="{CE474527-CE4B-4BEB-852C-F0F84F80F565}" type="presParOf" srcId="{E8D6E36C-6A3B-4689-BACC-132FAAE586AD}" destId="{5A71B836-12D6-4C2B-A535-FD7C204F433B}" srcOrd="0" destOrd="0" presId="urn:microsoft.com/office/officeart/2008/layout/VerticalCurvedList"/>
    <dgm:cxn modelId="{23B328A2-DAE6-4450-8FB7-D091D4AC5EDE}" type="presParOf" srcId="{5A71B836-12D6-4C2B-A535-FD7C204F433B}" destId="{039054B8-42C8-45B6-8105-93C8BDC4D955}" srcOrd="0" destOrd="0" presId="urn:microsoft.com/office/officeart/2008/layout/VerticalCurvedList"/>
    <dgm:cxn modelId="{B64FF5AA-1924-409D-BF5A-EB7C55D5CE90}" type="presParOf" srcId="{5A71B836-12D6-4C2B-A535-FD7C204F433B}" destId="{E1FC654B-A7F6-4CFA-B86A-77567F01D697}" srcOrd="1" destOrd="0" presId="urn:microsoft.com/office/officeart/2008/layout/VerticalCurvedList"/>
    <dgm:cxn modelId="{35B2584C-1E48-421B-9C60-F49B706C9599}" type="presParOf" srcId="{5A71B836-12D6-4C2B-A535-FD7C204F433B}" destId="{6DEDC396-2F81-4467-8D90-C7E870B43342}" srcOrd="2" destOrd="0" presId="urn:microsoft.com/office/officeart/2008/layout/VerticalCurvedList"/>
    <dgm:cxn modelId="{D85CB9C2-24DA-4A2E-BC45-1EB3D0E36D02}" type="presParOf" srcId="{5A71B836-12D6-4C2B-A535-FD7C204F433B}" destId="{B158AE3F-AAF8-457F-A5F7-9579F78E4766}" srcOrd="3" destOrd="0" presId="urn:microsoft.com/office/officeart/2008/layout/VerticalCurvedList"/>
    <dgm:cxn modelId="{BA9FE80E-15DF-4AAE-B144-C3E5CEA22209}" type="presParOf" srcId="{E8D6E36C-6A3B-4689-BACC-132FAAE586AD}" destId="{952F4E72-F08C-40B7-A4FC-C1EDF80AD09F}" srcOrd="1" destOrd="0" presId="urn:microsoft.com/office/officeart/2008/layout/VerticalCurvedList"/>
    <dgm:cxn modelId="{F2483DE7-8D14-4CB3-8915-87ED896594C2}" type="presParOf" srcId="{E8D6E36C-6A3B-4689-BACC-132FAAE586AD}" destId="{09407C3E-6747-40B1-8547-32AAD2C54E65}" srcOrd="2" destOrd="0" presId="urn:microsoft.com/office/officeart/2008/layout/VerticalCurvedList"/>
    <dgm:cxn modelId="{C8F9E3BE-146F-4B28-AEB9-2C16FF2ACBB3}" type="presParOf" srcId="{09407C3E-6747-40B1-8547-32AAD2C54E65}" destId="{7CF6F8F4-B6F4-4A01-ADA2-0C54DF13F282}" srcOrd="0" destOrd="0" presId="urn:microsoft.com/office/officeart/2008/layout/VerticalCurvedList"/>
    <dgm:cxn modelId="{7A582048-B2CE-4DDB-8D0C-CDE29BC404F8}" type="presParOf" srcId="{E8D6E36C-6A3B-4689-BACC-132FAAE586AD}" destId="{C70AA687-9132-4F3C-9B02-FE23309E1685}" srcOrd="3" destOrd="0" presId="urn:microsoft.com/office/officeart/2008/layout/VerticalCurvedList"/>
    <dgm:cxn modelId="{6E379C4D-45A0-4BE9-BDBA-17B9F6306F60}" type="presParOf" srcId="{E8D6E36C-6A3B-4689-BACC-132FAAE586AD}" destId="{954622E8-CC35-4E94-BBBE-9D9FA96331C8}" srcOrd="4" destOrd="0" presId="urn:microsoft.com/office/officeart/2008/layout/VerticalCurvedList"/>
    <dgm:cxn modelId="{0827AF78-2455-4C62-99A2-5618A43FF46E}" type="presParOf" srcId="{954622E8-CC35-4E94-BBBE-9D9FA96331C8}" destId="{F8E6139F-D1AA-4907-8D3F-9E5F6C9089F7}" srcOrd="0" destOrd="0" presId="urn:microsoft.com/office/officeart/2008/layout/VerticalCurvedList"/>
    <dgm:cxn modelId="{7F1529E6-F97F-4800-94EA-86CF4B61E236}" type="presParOf" srcId="{E8D6E36C-6A3B-4689-BACC-132FAAE586AD}" destId="{9A2FF1F2-FA91-4203-B185-FC041D79D9B2}" srcOrd="5" destOrd="0" presId="urn:microsoft.com/office/officeart/2008/layout/VerticalCurvedList"/>
    <dgm:cxn modelId="{D779BBB6-C036-48E3-96A4-70C21E14401A}" type="presParOf" srcId="{E8D6E36C-6A3B-4689-BACC-132FAAE586AD}" destId="{B7F89247-C4C0-4A10-ADF7-98CF68C97AA0}" srcOrd="6" destOrd="0" presId="urn:microsoft.com/office/officeart/2008/layout/VerticalCurvedList"/>
    <dgm:cxn modelId="{11DB84B7-8123-47E3-A38D-359B2A5045D9}" type="presParOf" srcId="{B7F89247-C4C0-4A10-ADF7-98CF68C97AA0}" destId="{F35250F2-8DFF-461E-83D7-6FB736736178}" srcOrd="0" destOrd="0" presId="urn:microsoft.com/office/officeart/2008/layout/VerticalCurvedList"/>
    <dgm:cxn modelId="{CC148687-284E-4C11-A9DE-82DCBC27039F}" type="presParOf" srcId="{E8D6E36C-6A3B-4689-BACC-132FAAE586AD}" destId="{AD26C745-E01B-4106-9485-120BC5DDB50B}" srcOrd="7" destOrd="0" presId="urn:microsoft.com/office/officeart/2008/layout/VerticalCurvedList"/>
    <dgm:cxn modelId="{64DEAED1-3866-4AA6-AEEA-08E5554C89EB}" type="presParOf" srcId="{E8D6E36C-6A3B-4689-BACC-132FAAE586AD}" destId="{B5B8ECFC-5D13-4769-B04D-77DCED8C3A59}" srcOrd="8" destOrd="0" presId="urn:microsoft.com/office/officeart/2008/layout/VerticalCurvedList"/>
    <dgm:cxn modelId="{39FA3AD4-8EE8-4C19-9D5B-763C8354FFFB}" type="presParOf" srcId="{B5B8ECFC-5D13-4769-B04D-77DCED8C3A59}" destId="{D6CBE55B-B46D-4646-AB63-4897628457E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E92B34-AF87-46C8-86AB-2844A00F65F3}">
      <dsp:nvSpPr>
        <dsp:cNvPr id="0" name=""/>
        <dsp:cNvSpPr/>
      </dsp:nvSpPr>
      <dsp:spPr>
        <a:xfrm>
          <a:off x="-2684861" y="-414117"/>
          <a:ext cx="3204498" cy="3204498"/>
        </a:xfrm>
        <a:prstGeom prst="blockArc">
          <a:avLst>
            <a:gd name="adj1" fmla="val 18900000"/>
            <a:gd name="adj2" fmla="val 2700000"/>
            <a:gd name="adj3" fmla="val 674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5C09AB-B7E2-44E7-8556-45839DBDDDAB}">
      <dsp:nvSpPr>
        <dsp:cNvPr id="0" name=""/>
        <dsp:cNvSpPr/>
      </dsp:nvSpPr>
      <dsp:spPr>
        <a:xfrm>
          <a:off x="272779" y="182687"/>
          <a:ext cx="1971493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Rozb</a:t>
          </a:r>
          <a:r>
            <a:rPr lang="cs-CZ" sz="2000" kern="1200" dirty="0" smtClean="0"/>
            <a:t>-l</a:t>
          </a:r>
          <a:endParaRPr lang="cs-CZ" sz="2000" kern="1200" dirty="0"/>
        </a:p>
      </dsp:txBody>
      <dsp:txXfrm>
        <a:off x="272779" y="182687"/>
        <a:ext cx="1971493" cy="365564"/>
      </dsp:txXfrm>
    </dsp:sp>
    <dsp:sp modelId="{1F3C5B1D-F13C-4909-81C9-313B962978C7}">
      <dsp:nvSpPr>
        <dsp:cNvPr id="0" name=""/>
        <dsp:cNvSpPr/>
      </dsp:nvSpPr>
      <dsp:spPr>
        <a:xfrm>
          <a:off x="44301" y="136991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2725E6-4063-49F5-8529-364D9D27D591}">
      <dsp:nvSpPr>
        <dsp:cNvPr id="0" name=""/>
        <dsp:cNvSpPr/>
      </dsp:nvSpPr>
      <dsp:spPr>
        <a:xfrm>
          <a:off x="482366" y="731128"/>
          <a:ext cx="1761907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Zb-něk</a:t>
          </a:r>
          <a:endParaRPr lang="cs-CZ" sz="2000" kern="1200" dirty="0"/>
        </a:p>
      </dsp:txBody>
      <dsp:txXfrm>
        <a:off x="482366" y="731128"/>
        <a:ext cx="1761907" cy="365564"/>
      </dsp:txXfrm>
    </dsp:sp>
    <dsp:sp modelId="{371893F8-132C-4AF4-B3C6-0BCAD084B149}">
      <dsp:nvSpPr>
        <dsp:cNvPr id="0" name=""/>
        <dsp:cNvSpPr/>
      </dsp:nvSpPr>
      <dsp:spPr>
        <a:xfrm>
          <a:off x="253888" y="685433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39172-0777-4A3D-ADB8-A0496CD1B041}">
      <dsp:nvSpPr>
        <dsp:cNvPr id="0" name=""/>
        <dsp:cNvSpPr/>
      </dsp:nvSpPr>
      <dsp:spPr>
        <a:xfrm>
          <a:off x="482366" y="1279570"/>
          <a:ext cx="1761907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Nab-ječka</a:t>
          </a:r>
          <a:endParaRPr lang="cs-CZ" sz="2000" kern="1200" dirty="0"/>
        </a:p>
      </dsp:txBody>
      <dsp:txXfrm>
        <a:off x="482366" y="1279570"/>
        <a:ext cx="1761907" cy="365564"/>
      </dsp:txXfrm>
    </dsp:sp>
    <dsp:sp modelId="{46373116-62E1-428A-BF3B-7E9A63E7FA96}">
      <dsp:nvSpPr>
        <dsp:cNvPr id="0" name=""/>
        <dsp:cNvSpPr/>
      </dsp:nvSpPr>
      <dsp:spPr>
        <a:xfrm>
          <a:off x="253888" y="1233875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F5716-00F4-4F26-A171-283BF9081DC1}">
      <dsp:nvSpPr>
        <dsp:cNvPr id="0" name=""/>
        <dsp:cNvSpPr/>
      </dsp:nvSpPr>
      <dsp:spPr>
        <a:xfrm>
          <a:off x="272779" y="1828012"/>
          <a:ext cx="1971493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Kob-</a:t>
          </a:r>
          <a:r>
            <a:rPr lang="cs-CZ" sz="2000" kern="1200" dirty="0" err="1" smtClean="0"/>
            <a:t>lka</a:t>
          </a:r>
          <a:endParaRPr lang="cs-CZ" sz="2000" kern="1200" dirty="0"/>
        </a:p>
      </dsp:txBody>
      <dsp:txXfrm>
        <a:off x="272779" y="1828012"/>
        <a:ext cx="1971493" cy="365564"/>
      </dsp:txXfrm>
    </dsp:sp>
    <dsp:sp modelId="{EFB721CD-8710-4A82-8D9D-9E2E2FEF46C9}">
      <dsp:nvSpPr>
        <dsp:cNvPr id="0" name=""/>
        <dsp:cNvSpPr/>
      </dsp:nvSpPr>
      <dsp:spPr>
        <a:xfrm>
          <a:off x="44301" y="1782316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218A3C5-61F9-405E-9029-667F67F22B1A}">
      <dsp:nvSpPr>
        <dsp:cNvPr id="0" name=""/>
        <dsp:cNvSpPr/>
      </dsp:nvSpPr>
      <dsp:spPr>
        <a:xfrm>
          <a:off x="-2684861" y="-414117"/>
          <a:ext cx="3204498" cy="3204498"/>
        </a:xfrm>
        <a:prstGeom prst="blockArc">
          <a:avLst>
            <a:gd name="adj1" fmla="val 18900000"/>
            <a:gd name="adj2" fmla="val 2700000"/>
            <a:gd name="adj3" fmla="val 674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7C4645-612A-46D4-A6D3-79DFCD991E59}">
      <dsp:nvSpPr>
        <dsp:cNvPr id="0" name=""/>
        <dsp:cNvSpPr/>
      </dsp:nvSpPr>
      <dsp:spPr>
        <a:xfrm>
          <a:off x="272779" y="182687"/>
          <a:ext cx="2146961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L-</a:t>
          </a:r>
          <a:r>
            <a:rPr lang="cs-CZ" sz="2000" kern="1200" dirty="0" err="1" smtClean="0"/>
            <a:t>duška</a:t>
          </a:r>
          <a:endParaRPr lang="cs-CZ" sz="2000" kern="1200" dirty="0"/>
        </a:p>
      </dsp:txBody>
      <dsp:txXfrm>
        <a:off x="272779" y="182687"/>
        <a:ext cx="2146961" cy="365564"/>
      </dsp:txXfrm>
    </dsp:sp>
    <dsp:sp modelId="{0DB33422-4287-40CE-9B76-67259480A303}">
      <dsp:nvSpPr>
        <dsp:cNvPr id="0" name=""/>
        <dsp:cNvSpPr/>
      </dsp:nvSpPr>
      <dsp:spPr>
        <a:xfrm>
          <a:off x="44301" y="136991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46679C-AE20-465A-AD95-EA52C2932A39}">
      <dsp:nvSpPr>
        <dsp:cNvPr id="0" name=""/>
        <dsp:cNvSpPr/>
      </dsp:nvSpPr>
      <dsp:spPr>
        <a:xfrm>
          <a:off x="482366" y="731128"/>
          <a:ext cx="1937375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Ml-</a:t>
          </a:r>
          <a:r>
            <a:rPr lang="cs-CZ" sz="2000" kern="1200" dirty="0" err="1" smtClean="0"/>
            <a:t>nář</a:t>
          </a:r>
          <a:endParaRPr lang="cs-CZ" sz="2000" kern="1200" dirty="0"/>
        </a:p>
      </dsp:txBody>
      <dsp:txXfrm>
        <a:off x="482366" y="731128"/>
        <a:ext cx="1937375" cy="365564"/>
      </dsp:txXfrm>
    </dsp:sp>
    <dsp:sp modelId="{D7ABAA49-D9F6-4DDB-B9BD-5B226BECA0D9}">
      <dsp:nvSpPr>
        <dsp:cNvPr id="0" name=""/>
        <dsp:cNvSpPr/>
      </dsp:nvSpPr>
      <dsp:spPr>
        <a:xfrm>
          <a:off x="253888" y="685433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7A642-FA4E-43E0-8656-4DB994C60FF3}">
      <dsp:nvSpPr>
        <dsp:cNvPr id="0" name=""/>
        <dsp:cNvSpPr/>
      </dsp:nvSpPr>
      <dsp:spPr>
        <a:xfrm>
          <a:off x="482366" y="1279570"/>
          <a:ext cx="1937375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Pol</a:t>
          </a:r>
          <a:r>
            <a:rPr lang="cs-CZ" sz="2000" kern="1200" dirty="0" smtClean="0"/>
            <a:t>-bil</a:t>
          </a:r>
          <a:endParaRPr lang="cs-CZ" sz="2000" kern="1200" dirty="0"/>
        </a:p>
      </dsp:txBody>
      <dsp:txXfrm>
        <a:off x="482366" y="1279570"/>
        <a:ext cx="1937375" cy="365564"/>
      </dsp:txXfrm>
    </dsp:sp>
    <dsp:sp modelId="{334FDA62-AD56-4BA4-95AF-BE3708E9066B}">
      <dsp:nvSpPr>
        <dsp:cNvPr id="0" name=""/>
        <dsp:cNvSpPr/>
      </dsp:nvSpPr>
      <dsp:spPr>
        <a:xfrm>
          <a:off x="253888" y="1233875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0D00FB-1DE3-47CE-AFA9-667FE6DF8C23}">
      <dsp:nvSpPr>
        <dsp:cNvPr id="0" name=""/>
        <dsp:cNvSpPr/>
      </dsp:nvSpPr>
      <dsp:spPr>
        <a:xfrm>
          <a:off x="272779" y="1828012"/>
          <a:ext cx="2146961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Nepl-tvej</a:t>
          </a:r>
          <a:endParaRPr lang="cs-CZ" sz="2000" kern="1200" dirty="0"/>
        </a:p>
      </dsp:txBody>
      <dsp:txXfrm>
        <a:off x="272779" y="1828012"/>
        <a:ext cx="2146961" cy="365564"/>
      </dsp:txXfrm>
    </dsp:sp>
    <dsp:sp modelId="{FFA38F3B-4EC4-43E2-9C5F-BE248A42A724}">
      <dsp:nvSpPr>
        <dsp:cNvPr id="0" name=""/>
        <dsp:cNvSpPr/>
      </dsp:nvSpPr>
      <dsp:spPr>
        <a:xfrm>
          <a:off x="44301" y="1782316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6F57B7-CEEC-45CA-8495-4DD2E7C91ECD}">
      <dsp:nvSpPr>
        <dsp:cNvPr id="0" name=""/>
        <dsp:cNvSpPr/>
      </dsp:nvSpPr>
      <dsp:spPr>
        <a:xfrm>
          <a:off x="-2684861" y="-414117"/>
          <a:ext cx="3204498" cy="3204498"/>
        </a:xfrm>
        <a:prstGeom prst="blockArc">
          <a:avLst>
            <a:gd name="adj1" fmla="val 18900000"/>
            <a:gd name="adj2" fmla="val 2700000"/>
            <a:gd name="adj3" fmla="val 674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34CE20-EB46-4152-9EF6-E6CDAAD2FE22}">
      <dsp:nvSpPr>
        <dsp:cNvPr id="0" name=""/>
        <dsp:cNvSpPr/>
      </dsp:nvSpPr>
      <dsp:spPr>
        <a:xfrm>
          <a:off x="272779" y="182687"/>
          <a:ext cx="2218969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M-</a:t>
          </a:r>
          <a:r>
            <a:rPr lang="cs-CZ" sz="2000" kern="1200" dirty="0" err="1" smtClean="0"/>
            <a:t>ška</a:t>
          </a:r>
          <a:endParaRPr lang="cs-CZ" sz="2000" kern="1200" dirty="0"/>
        </a:p>
      </dsp:txBody>
      <dsp:txXfrm>
        <a:off x="272779" y="182687"/>
        <a:ext cx="2218969" cy="365564"/>
      </dsp:txXfrm>
    </dsp:sp>
    <dsp:sp modelId="{08804E21-FD84-47C0-8213-7CC942E417F2}">
      <dsp:nvSpPr>
        <dsp:cNvPr id="0" name=""/>
        <dsp:cNvSpPr/>
      </dsp:nvSpPr>
      <dsp:spPr>
        <a:xfrm>
          <a:off x="44301" y="136991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DB7881-1E76-4DD3-924A-BCF1B90A18E3}">
      <dsp:nvSpPr>
        <dsp:cNvPr id="0" name=""/>
        <dsp:cNvSpPr/>
      </dsp:nvSpPr>
      <dsp:spPr>
        <a:xfrm>
          <a:off x="482366" y="731128"/>
          <a:ext cx="2009383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M-rek</a:t>
          </a:r>
          <a:endParaRPr lang="cs-CZ" sz="2000" kern="1200" dirty="0"/>
        </a:p>
      </dsp:txBody>
      <dsp:txXfrm>
        <a:off x="482366" y="731128"/>
        <a:ext cx="2009383" cy="365564"/>
      </dsp:txXfrm>
    </dsp:sp>
    <dsp:sp modelId="{73FEBBA5-1DFF-4329-A39E-259DED7EE934}">
      <dsp:nvSpPr>
        <dsp:cNvPr id="0" name=""/>
        <dsp:cNvSpPr/>
      </dsp:nvSpPr>
      <dsp:spPr>
        <a:xfrm>
          <a:off x="253888" y="685433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6E822-A6A9-428F-9C12-4B46C335EB57}">
      <dsp:nvSpPr>
        <dsp:cNvPr id="0" name=""/>
        <dsp:cNvSpPr/>
      </dsp:nvSpPr>
      <dsp:spPr>
        <a:xfrm>
          <a:off x="482366" y="1279570"/>
          <a:ext cx="2009383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M-</a:t>
          </a:r>
          <a:r>
            <a:rPr lang="cs-CZ" sz="2000" kern="1200" dirty="0" err="1" smtClean="0"/>
            <a:t>dlina</a:t>
          </a:r>
          <a:endParaRPr lang="cs-CZ" sz="2000" kern="1200" dirty="0"/>
        </a:p>
      </dsp:txBody>
      <dsp:txXfrm>
        <a:off x="482366" y="1279570"/>
        <a:ext cx="2009383" cy="365564"/>
      </dsp:txXfrm>
    </dsp:sp>
    <dsp:sp modelId="{FF621B66-0FC8-4408-934F-64C514B1CF4F}">
      <dsp:nvSpPr>
        <dsp:cNvPr id="0" name=""/>
        <dsp:cNvSpPr/>
      </dsp:nvSpPr>
      <dsp:spPr>
        <a:xfrm>
          <a:off x="243414" y="1234473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C7A7B-65F5-4E3F-93C1-6D53088006A8}">
      <dsp:nvSpPr>
        <dsp:cNvPr id="0" name=""/>
        <dsp:cNvSpPr/>
      </dsp:nvSpPr>
      <dsp:spPr>
        <a:xfrm>
          <a:off x="272779" y="1828012"/>
          <a:ext cx="2218969" cy="3655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0167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Mam-</a:t>
          </a:r>
          <a:r>
            <a:rPr lang="cs-CZ" sz="2000" kern="1200" dirty="0" err="1" smtClean="0"/>
            <a:t>nka</a:t>
          </a:r>
          <a:endParaRPr lang="cs-CZ" sz="2000" kern="1200" dirty="0"/>
        </a:p>
      </dsp:txBody>
      <dsp:txXfrm>
        <a:off x="272779" y="1828012"/>
        <a:ext cx="2218969" cy="365564"/>
      </dsp:txXfrm>
    </dsp:sp>
    <dsp:sp modelId="{DE8F2C01-3485-4FF4-A539-00E15399AD63}">
      <dsp:nvSpPr>
        <dsp:cNvPr id="0" name=""/>
        <dsp:cNvSpPr/>
      </dsp:nvSpPr>
      <dsp:spPr>
        <a:xfrm>
          <a:off x="44301" y="1782316"/>
          <a:ext cx="456955" cy="45695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13ECE3F-E4D7-405B-B4D9-F2B56E8F08C0}">
      <dsp:nvSpPr>
        <dsp:cNvPr id="0" name=""/>
        <dsp:cNvSpPr/>
      </dsp:nvSpPr>
      <dsp:spPr>
        <a:xfrm>
          <a:off x="-2645236" y="-408093"/>
          <a:ext cx="3157426" cy="3157426"/>
        </a:xfrm>
        <a:prstGeom prst="blockArc">
          <a:avLst>
            <a:gd name="adj1" fmla="val 18900000"/>
            <a:gd name="adj2" fmla="val 2700000"/>
            <a:gd name="adj3" fmla="val 684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A391AF-D87D-4BA9-B6D7-9920432F9870}">
      <dsp:nvSpPr>
        <dsp:cNvPr id="0" name=""/>
        <dsp:cNvSpPr/>
      </dsp:nvSpPr>
      <dsp:spPr>
        <a:xfrm>
          <a:off x="268891" y="179994"/>
          <a:ext cx="2191958" cy="3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89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P-skat</a:t>
          </a:r>
          <a:endParaRPr lang="cs-CZ" sz="1900" kern="1200" dirty="0"/>
        </a:p>
      </dsp:txBody>
      <dsp:txXfrm>
        <a:off x="268891" y="179994"/>
        <a:ext cx="2191958" cy="360176"/>
      </dsp:txXfrm>
    </dsp:sp>
    <dsp:sp modelId="{795E6EA6-D349-4967-B19B-8C073E534213}">
      <dsp:nvSpPr>
        <dsp:cNvPr id="0" name=""/>
        <dsp:cNvSpPr/>
      </dsp:nvSpPr>
      <dsp:spPr>
        <a:xfrm>
          <a:off x="43781" y="134972"/>
          <a:ext cx="450220" cy="4502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53199B-E8C6-4EF2-8CDE-E577CC938022}">
      <dsp:nvSpPr>
        <dsp:cNvPr id="0" name=""/>
        <dsp:cNvSpPr/>
      </dsp:nvSpPr>
      <dsp:spPr>
        <a:xfrm>
          <a:off x="475389" y="720352"/>
          <a:ext cx="1985461" cy="3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89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Klop-</a:t>
          </a:r>
          <a:r>
            <a:rPr lang="cs-CZ" sz="1900" kern="1200" dirty="0" err="1" smtClean="0"/>
            <a:t>tl</a:t>
          </a:r>
          <a:endParaRPr lang="cs-CZ" sz="1900" kern="1200" dirty="0"/>
        </a:p>
      </dsp:txBody>
      <dsp:txXfrm>
        <a:off x="475389" y="720352"/>
        <a:ext cx="1985461" cy="360176"/>
      </dsp:txXfrm>
    </dsp:sp>
    <dsp:sp modelId="{9D9269AC-E14F-45DD-8931-F1D40A31BB2F}">
      <dsp:nvSpPr>
        <dsp:cNvPr id="0" name=""/>
        <dsp:cNvSpPr/>
      </dsp:nvSpPr>
      <dsp:spPr>
        <a:xfrm>
          <a:off x="250278" y="675330"/>
          <a:ext cx="450220" cy="4502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40ABB-D95A-4913-8368-7A03EFD767BE}">
      <dsp:nvSpPr>
        <dsp:cNvPr id="0" name=""/>
        <dsp:cNvSpPr/>
      </dsp:nvSpPr>
      <dsp:spPr>
        <a:xfrm>
          <a:off x="475389" y="1260710"/>
          <a:ext cx="1985461" cy="3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89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P-</a:t>
          </a:r>
          <a:r>
            <a:rPr lang="cs-CZ" sz="1900" kern="1200" dirty="0" err="1" smtClean="0"/>
            <a:t>smo</a:t>
          </a:r>
          <a:endParaRPr lang="cs-CZ" sz="1900" kern="1200" dirty="0"/>
        </a:p>
      </dsp:txBody>
      <dsp:txXfrm>
        <a:off x="475389" y="1260710"/>
        <a:ext cx="1985461" cy="360176"/>
      </dsp:txXfrm>
    </dsp:sp>
    <dsp:sp modelId="{7A8D9A92-E392-4313-95D6-898F9527EFF3}">
      <dsp:nvSpPr>
        <dsp:cNvPr id="0" name=""/>
        <dsp:cNvSpPr/>
      </dsp:nvSpPr>
      <dsp:spPr>
        <a:xfrm>
          <a:off x="262007" y="1220677"/>
          <a:ext cx="450220" cy="4502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B0F0D0-82C9-4ABE-AF7A-60F5D4079352}">
      <dsp:nvSpPr>
        <dsp:cNvPr id="0" name=""/>
        <dsp:cNvSpPr/>
      </dsp:nvSpPr>
      <dsp:spPr>
        <a:xfrm>
          <a:off x="268891" y="1801069"/>
          <a:ext cx="2191958" cy="3601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89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P-</a:t>
          </a:r>
          <a:r>
            <a:rPr lang="cs-CZ" sz="1900" kern="1200" dirty="0" err="1" smtClean="0"/>
            <a:t>šná</a:t>
          </a:r>
          <a:endParaRPr lang="cs-CZ" sz="1900" kern="1200" dirty="0"/>
        </a:p>
      </dsp:txBody>
      <dsp:txXfrm>
        <a:off x="268891" y="1801069"/>
        <a:ext cx="2191958" cy="360176"/>
      </dsp:txXfrm>
    </dsp:sp>
    <dsp:sp modelId="{5A03270A-129E-4224-96B9-65390F00D180}">
      <dsp:nvSpPr>
        <dsp:cNvPr id="0" name=""/>
        <dsp:cNvSpPr/>
      </dsp:nvSpPr>
      <dsp:spPr>
        <a:xfrm>
          <a:off x="43781" y="1756047"/>
          <a:ext cx="450220" cy="4502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D1E0289-62D3-4D91-A02F-6685A2B8D47F}">
      <dsp:nvSpPr>
        <dsp:cNvPr id="0" name=""/>
        <dsp:cNvSpPr/>
      </dsp:nvSpPr>
      <dsp:spPr>
        <a:xfrm>
          <a:off x="-2603393" y="-401732"/>
          <a:ext cx="3107720" cy="3107720"/>
        </a:xfrm>
        <a:prstGeom prst="blockArc">
          <a:avLst>
            <a:gd name="adj1" fmla="val 18900000"/>
            <a:gd name="adj2" fmla="val 2700000"/>
            <a:gd name="adj3" fmla="val 6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750A3A-ACCD-4FCD-87FB-9896EA89BAC8}">
      <dsp:nvSpPr>
        <dsp:cNvPr id="0" name=""/>
        <dsp:cNvSpPr/>
      </dsp:nvSpPr>
      <dsp:spPr>
        <a:xfrm>
          <a:off x="264786" y="177151"/>
          <a:ext cx="2444124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Nes-</a:t>
          </a:r>
          <a:r>
            <a:rPr lang="cs-CZ" sz="1900" kern="1200" dirty="0" err="1" smtClean="0"/>
            <a:t>čkuj</a:t>
          </a:r>
          <a:endParaRPr lang="cs-CZ" sz="1900" kern="1200" dirty="0"/>
        </a:p>
      </dsp:txBody>
      <dsp:txXfrm>
        <a:off x="264786" y="177151"/>
        <a:ext cx="2444124" cy="354486"/>
      </dsp:txXfrm>
    </dsp:sp>
    <dsp:sp modelId="{47E4E423-4230-4492-9FCA-E805667FE210}">
      <dsp:nvSpPr>
        <dsp:cNvPr id="0" name=""/>
        <dsp:cNvSpPr/>
      </dsp:nvSpPr>
      <dsp:spPr>
        <a:xfrm>
          <a:off x="43232" y="132840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55DB0D-1C5D-4570-97CC-02F230F4E740}">
      <dsp:nvSpPr>
        <dsp:cNvPr id="0" name=""/>
        <dsp:cNvSpPr/>
      </dsp:nvSpPr>
      <dsp:spPr>
        <a:xfrm>
          <a:off x="485007" y="738512"/>
          <a:ext cx="2240888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S-</a:t>
          </a:r>
          <a:r>
            <a:rPr lang="cs-CZ" sz="1900" kern="1200" dirty="0" err="1" smtClean="0"/>
            <a:t>rové</a:t>
          </a:r>
          <a:endParaRPr lang="cs-CZ" sz="1900" kern="1200" dirty="0"/>
        </a:p>
      </dsp:txBody>
      <dsp:txXfrm>
        <a:off x="485007" y="738512"/>
        <a:ext cx="2240888" cy="354486"/>
      </dsp:txXfrm>
    </dsp:sp>
    <dsp:sp modelId="{89D1EB31-D22D-475E-89AF-805C6458EF6E}">
      <dsp:nvSpPr>
        <dsp:cNvPr id="0" name=""/>
        <dsp:cNvSpPr/>
      </dsp:nvSpPr>
      <dsp:spPr>
        <a:xfrm>
          <a:off x="246467" y="664662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4DD15-0157-4E1E-B857-ADD3C8F48B47}">
      <dsp:nvSpPr>
        <dsp:cNvPr id="0" name=""/>
        <dsp:cNvSpPr/>
      </dsp:nvSpPr>
      <dsp:spPr>
        <a:xfrm>
          <a:off x="468021" y="1240795"/>
          <a:ext cx="2240888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S-lák</a:t>
          </a:r>
          <a:endParaRPr lang="cs-CZ" sz="1900" kern="1200" dirty="0"/>
        </a:p>
      </dsp:txBody>
      <dsp:txXfrm>
        <a:off x="468021" y="1240795"/>
        <a:ext cx="2240888" cy="354486"/>
      </dsp:txXfrm>
    </dsp:sp>
    <dsp:sp modelId="{61C06B0E-372B-41D5-A9FB-93FF6DC686DE}">
      <dsp:nvSpPr>
        <dsp:cNvPr id="0" name=""/>
        <dsp:cNvSpPr/>
      </dsp:nvSpPr>
      <dsp:spPr>
        <a:xfrm>
          <a:off x="246467" y="1196484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037C49-1EC7-49F5-9956-7A48D8F550E2}">
      <dsp:nvSpPr>
        <dsp:cNvPr id="0" name=""/>
        <dsp:cNvSpPr/>
      </dsp:nvSpPr>
      <dsp:spPr>
        <a:xfrm>
          <a:off x="264786" y="1772618"/>
          <a:ext cx="2444124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S-lnice</a:t>
          </a:r>
          <a:endParaRPr lang="cs-CZ" sz="1900" kern="1200" dirty="0"/>
        </a:p>
      </dsp:txBody>
      <dsp:txXfrm>
        <a:off x="264786" y="1772618"/>
        <a:ext cx="2444124" cy="354486"/>
      </dsp:txXfrm>
    </dsp:sp>
    <dsp:sp modelId="{BB5C39F3-FAC8-45BD-BE75-DD81A84DED21}">
      <dsp:nvSpPr>
        <dsp:cNvPr id="0" name=""/>
        <dsp:cNvSpPr/>
      </dsp:nvSpPr>
      <dsp:spPr>
        <a:xfrm>
          <a:off x="43232" y="1728307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46915B-608F-40D1-9E92-D32D3B0A4784}">
      <dsp:nvSpPr>
        <dsp:cNvPr id="0" name=""/>
        <dsp:cNvSpPr/>
      </dsp:nvSpPr>
      <dsp:spPr>
        <a:xfrm>
          <a:off x="-2603393" y="-401732"/>
          <a:ext cx="3107720" cy="3107720"/>
        </a:xfrm>
        <a:prstGeom prst="blockArc">
          <a:avLst>
            <a:gd name="adj1" fmla="val 18900000"/>
            <a:gd name="adj2" fmla="val 2700000"/>
            <a:gd name="adj3" fmla="val 6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85D543-8450-4DD9-BC25-103B825EAE55}">
      <dsp:nvSpPr>
        <dsp:cNvPr id="0" name=""/>
        <dsp:cNvSpPr/>
      </dsp:nvSpPr>
      <dsp:spPr>
        <a:xfrm>
          <a:off x="264786" y="177151"/>
          <a:ext cx="2156092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V-</a:t>
          </a:r>
          <a:r>
            <a:rPr lang="cs-CZ" sz="1900" kern="1200" dirty="0" err="1" smtClean="0"/>
            <a:t>žle</a:t>
          </a:r>
          <a:endParaRPr lang="cs-CZ" sz="1900" kern="1200" dirty="0"/>
        </a:p>
      </dsp:txBody>
      <dsp:txXfrm>
        <a:off x="264786" y="177151"/>
        <a:ext cx="2156092" cy="354486"/>
      </dsp:txXfrm>
    </dsp:sp>
    <dsp:sp modelId="{075F7A84-D0B0-4ECA-87C0-85E4B0490E3A}">
      <dsp:nvSpPr>
        <dsp:cNvPr id="0" name=""/>
        <dsp:cNvSpPr/>
      </dsp:nvSpPr>
      <dsp:spPr>
        <a:xfrm>
          <a:off x="43232" y="132840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960DF-CDF9-4CBE-88DD-02B635D2312E}">
      <dsp:nvSpPr>
        <dsp:cNvPr id="0" name=""/>
        <dsp:cNvSpPr/>
      </dsp:nvSpPr>
      <dsp:spPr>
        <a:xfrm>
          <a:off x="468021" y="708973"/>
          <a:ext cx="1952856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V-</a:t>
          </a:r>
          <a:r>
            <a:rPr lang="cs-CZ" sz="1900" kern="1200" dirty="0" err="1" smtClean="0"/>
            <a:t>tej</a:t>
          </a:r>
          <a:endParaRPr lang="cs-CZ" sz="1900" kern="1200" dirty="0"/>
        </a:p>
      </dsp:txBody>
      <dsp:txXfrm>
        <a:off x="468021" y="708973"/>
        <a:ext cx="1952856" cy="354486"/>
      </dsp:txXfrm>
    </dsp:sp>
    <dsp:sp modelId="{EE85BDBB-B87C-4A85-9E1B-FB251EECB6A7}">
      <dsp:nvSpPr>
        <dsp:cNvPr id="0" name=""/>
        <dsp:cNvSpPr/>
      </dsp:nvSpPr>
      <dsp:spPr>
        <a:xfrm>
          <a:off x="246467" y="664662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AF7E9-EB28-4CF4-828E-38ABD1DC8603}">
      <dsp:nvSpPr>
        <dsp:cNvPr id="0" name=""/>
        <dsp:cNvSpPr/>
      </dsp:nvSpPr>
      <dsp:spPr>
        <a:xfrm>
          <a:off x="468021" y="1240795"/>
          <a:ext cx="1952856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V-dle</a:t>
          </a:r>
          <a:endParaRPr lang="cs-CZ" sz="1900" kern="1200" dirty="0"/>
        </a:p>
      </dsp:txBody>
      <dsp:txXfrm>
        <a:off x="468021" y="1240795"/>
        <a:ext cx="1952856" cy="354486"/>
      </dsp:txXfrm>
    </dsp:sp>
    <dsp:sp modelId="{8E80D13C-49C3-4E06-A93B-347B6CC1266D}">
      <dsp:nvSpPr>
        <dsp:cNvPr id="0" name=""/>
        <dsp:cNvSpPr/>
      </dsp:nvSpPr>
      <dsp:spPr>
        <a:xfrm>
          <a:off x="246467" y="1196484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709F8D-9101-4942-A4B9-9CF29BDBADC4}">
      <dsp:nvSpPr>
        <dsp:cNvPr id="0" name=""/>
        <dsp:cNvSpPr/>
      </dsp:nvSpPr>
      <dsp:spPr>
        <a:xfrm>
          <a:off x="264786" y="1772618"/>
          <a:ext cx="2156092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V-</a:t>
          </a:r>
          <a:r>
            <a:rPr lang="cs-CZ" sz="1900" kern="1200" dirty="0" err="1" smtClean="0"/>
            <a:t>hlížet</a:t>
          </a:r>
          <a:endParaRPr lang="cs-CZ" sz="1900" kern="1200" dirty="0"/>
        </a:p>
      </dsp:txBody>
      <dsp:txXfrm>
        <a:off x="264786" y="1772618"/>
        <a:ext cx="2156092" cy="354486"/>
      </dsp:txXfrm>
    </dsp:sp>
    <dsp:sp modelId="{F3BB6FE7-510A-4EA6-8AA6-9C8B39D8B410}">
      <dsp:nvSpPr>
        <dsp:cNvPr id="0" name=""/>
        <dsp:cNvSpPr/>
      </dsp:nvSpPr>
      <dsp:spPr>
        <a:xfrm>
          <a:off x="43232" y="1728307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1FC654B-A7F6-4CFA-B86A-77567F01D697}">
      <dsp:nvSpPr>
        <dsp:cNvPr id="0" name=""/>
        <dsp:cNvSpPr/>
      </dsp:nvSpPr>
      <dsp:spPr>
        <a:xfrm>
          <a:off x="-2603393" y="-401732"/>
          <a:ext cx="3107720" cy="3107720"/>
        </a:xfrm>
        <a:prstGeom prst="blockArc">
          <a:avLst>
            <a:gd name="adj1" fmla="val 18900000"/>
            <a:gd name="adj2" fmla="val 2700000"/>
            <a:gd name="adj3" fmla="val 6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2F4E72-F08C-40B7-A4FC-C1EDF80AD09F}">
      <dsp:nvSpPr>
        <dsp:cNvPr id="0" name=""/>
        <dsp:cNvSpPr/>
      </dsp:nvSpPr>
      <dsp:spPr>
        <a:xfrm>
          <a:off x="264786" y="177151"/>
          <a:ext cx="2372116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Z-tra</a:t>
          </a:r>
          <a:endParaRPr lang="cs-CZ" sz="1900" kern="1200" dirty="0"/>
        </a:p>
      </dsp:txBody>
      <dsp:txXfrm>
        <a:off x="264786" y="177151"/>
        <a:ext cx="2372116" cy="354486"/>
      </dsp:txXfrm>
    </dsp:sp>
    <dsp:sp modelId="{7CF6F8F4-B6F4-4A01-ADA2-0C54DF13F282}">
      <dsp:nvSpPr>
        <dsp:cNvPr id="0" name=""/>
        <dsp:cNvSpPr/>
      </dsp:nvSpPr>
      <dsp:spPr>
        <a:xfrm>
          <a:off x="43232" y="132840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AA687-9132-4F3C-9B02-FE23309E1685}">
      <dsp:nvSpPr>
        <dsp:cNvPr id="0" name=""/>
        <dsp:cNvSpPr/>
      </dsp:nvSpPr>
      <dsp:spPr>
        <a:xfrm>
          <a:off x="468021" y="708973"/>
          <a:ext cx="2168880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Neoz-vej</a:t>
          </a:r>
          <a:r>
            <a:rPr lang="cs-CZ" sz="1900" kern="1200" dirty="0" smtClean="0"/>
            <a:t> se</a:t>
          </a:r>
          <a:endParaRPr lang="cs-CZ" sz="1900" kern="1200" dirty="0"/>
        </a:p>
      </dsp:txBody>
      <dsp:txXfrm>
        <a:off x="468021" y="708973"/>
        <a:ext cx="2168880" cy="354486"/>
      </dsp:txXfrm>
    </dsp:sp>
    <dsp:sp modelId="{F8E6139F-D1AA-4907-8D3F-9E5F6C9089F7}">
      <dsp:nvSpPr>
        <dsp:cNvPr id="0" name=""/>
        <dsp:cNvSpPr/>
      </dsp:nvSpPr>
      <dsp:spPr>
        <a:xfrm>
          <a:off x="246467" y="664662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2FF1F2-FA91-4203-B185-FC041D79D9B2}">
      <dsp:nvSpPr>
        <dsp:cNvPr id="0" name=""/>
        <dsp:cNvSpPr/>
      </dsp:nvSpPr>
      <dsp:spPr>
        <a:xfrm>
          <a:off x="468021" y="1240795"/>
          <a:ext cx="2168880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Nez-vej</a:t>
          </a:r>
          <a:endParaRPr lang="cs-CZ" sz="1900" kern="1200" dirty="0"/>
        </a:p>
      </dsp:txBody>
      <dsp:txXfrm>
        <a:off x="468021" y="1240795"/>
        <a:ext cx="2168880" cy="354486"/>
      </dsp:txXfrm>
    </dsp:sp>
    <dsp:sp modelId="{F35250F2-8DFF-461E-83D7-6FB736736178}">
      <dsp:nvSpPr>
        <dsp:cNvPr id="0" name=""/>
        <dsp:cNvSpPr/>
      </dsp:nvSpPr>
      <dsp:spPr>
        <a:xfrm>
          <a:off x="246467" y="1196484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26C745-E01B-4106-9485-120BC5DDB50B}">
      <dsp:nvSpPr>
        <dsp:cNvPr id="0" name=""/>
        <dsp:cNvSpPr/>
      </dsp:nvSpPr>
      <dsp:spPr>
        <a:xfrm>
          <a:off x="264786" y="1772618"/>
          <a:ext cx="2372116" cy="3544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1374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Jaz-ček</a:t>
          </a:r>
          <a:endParaRPr lang="cs-CZ" sz="1900" kern="1200" dirty="0"/>
        </a:p>
      </dsp:txBody>
      <dsp:txXfrm>
        <a:off x="264786" y="1772618"/>
        <a:ext cx="2372116" cy="354486"/>
      </dsp:txXfrm>
    </dsp:sp>
    <dsp:sp modelId="{D6CBE55B-B46D-4646-AB63-4897628457E4}">
      <dsp:nvSpPr>
        <dsp:cNvPr id="0" name=""/>
        <dsp:cNvSpPr/>
      </dsp:nvSpPr>
      <dsp:spPr>
        <a:xfrm>
          <a:off x="43232" y="1728307"/>
          <a:ext cx="443108" cy="44310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pPr/>
              <a:t>24.11.2011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18" Type="http://schemas.openxmlformats.org/officeDocument/2006/relationships/diagramLayout" Target="../diagrams/layout7.xml"/><Relationship Id="rId3" Type="http://schemas.openxmlformats.org/officeDocument/2006/relationships/diagramLayout" Target="../diagrams/layout4.xml"/><Relationship Id="rId21" Type="http://schemas.microsoft.com/office/2007/relationships/diagramDrawing" Target="../diagrams/drawing7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diagramData" Target="../diagrams/data7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20" Type="http://schemas.openxmlformats.org/officeDocument/2006/relationships/diagramColors" Target="../diagrams/colors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19" Type="http://schemas.openxmlformats.org/officeDocument/2006/relationships/diagramQuickStyle" Target="../diagrams/quickStyle7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880320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10.11. </a:t>
            </a:r>
            <a:r>
              <a:rPr lang="cs-CZ" sz="1800" dirty="0"/>
              <a:t>2011</a:t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Vyjmenovaná slova.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</a:t>
            </a:r>
            <a:r>
              <a:rPr lang="cs-CZ" sz="1800"/>
              <a:t>: </a:t>
            </a:r>
            <a:r>
              <a:rPr lang="cs-CZ" sz="1800" smtClean="0"/>
              <a:t> VY_32_INOVACE_ČJ.5.B.02_VYJMENOVANÁ </a:t>
            </a:r>
            <a:r>
              <a:rPr lang="cs-CZ" sz="1800" dirty="0" smtClean="0"/>
              <a:t>SLOVA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Název:  VYJMENOVANÁ SLOVA</a:t>
            </a:r>
            <a:br>
              <a:rPr lang="cs-CZ" sz="1800" dirty="0"/>
            </a:br>
            <a:r>
              <a:rPr lang="cs-CZ" sz="1800" dirty="0"/>
              <a:t>Číslo 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5. ročníku,  slouží k zopakování probraného učiva.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73832" y="491994"/>
            <a:ext cx="25283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VY_32_INOVACE_ČJ.5.B.02-10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vyjmenovaná slova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82296" indent="0">
              <a:buNone/>
            </a:pPr>
            <a:r>
              <a:rPr lang="cs-CZ" sz="2400" dirty="0" smtClean="0"/>
              <a:t>Být, bydlit, obyvatel,               příbytek,                 dobytek, zbytek, obyčej,               bylina, kobyla,             Přibyslav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Slyšet,                 blýskat se, polykat,                      plýtvat, vzlykat,                lýtko,               lyže,                       plyš</a:t>
            </a:r>
          </a:p>
          <a:p>
            <a:pPr marL="82296" indent="0">
              <a:buNone/>
            </a:pPr>
            <a:endParaRPr lang="cs-CZ" sz="2400" dirty="0" smtClean="0"/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My,              myslit, mýlit se, hmyz,            hlemýžď, mýtina, zamykat,             dmýchat,                      nachomýtnout se, Litomyšl      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2348880"/>
            <a:ext cx="424847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VYJMENOVANÁ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SLOVA PO 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38585" y="4084418"/>
            <a:ext cx="41764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VYJMENOVANÁ SLOVA PO 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38585" y="5877272"/>
            <a:ext cx="424847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VYJMENOVANÁ SLOVA PO 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2444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Doplň vyjmenovaná slova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Pýcha,                pysk, netopýr,                     pyl, kopyto, klopýtat,                   zpytovat,                 pýr, pýřit se, čepýřit se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Syn,               sýr, syrový,                   usychat,            sysel, sýček,               sypat    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Vy, vysoký,            výskat,                žvýkat, vydra,             povyk, výheň a </a:t>
            </a:r>
          </a:p>
          <a:p>
            <a:pPr marL="82296" indent="0">
              <a:buNone/>
            </a:pPr>
            <a:endParaRPr lang="cs-CZ" sz="2400" dirty="0"/>
          </a:p>
          <a:p>
            <a:pPr marL="82296" indent="0">
              <a:buNone/>
            </a:pPr>
            <a:r>
              <a:rPr lang="cs-CZ" sz="2400" dirty="0" smtClean="0"/>
              <a:t>Brzy, jazyk,              Ruzyně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2564903"/>
            <a:ext cx="41044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VYJMENOVANÁ SLOVA PO P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935177"/>
            <a:ext cx="41044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VYJMENOVANÁ SLOVA </a:t>
            </a:r>
            <a:r>
              <a:rPr lang="cs-CZ" sz="2400" dirty="0" smtClean="0">
                <a:solidFill>
                  <a:srgbClr val="FF0000"/>
                </a:solidFill>
              </a:rPr>
              <a:t>PO 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4882985"/>
            <a:ext cx="40324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VYJMENOVANÁ SLOVA </a:t>
            </a:r>
            <a:r>
              <a:rPr lang="cs-CZ" sz="2400" dirty="0" smtClean="0">
                <a:solidFill>
                  <a:srgbClr val="FF0000"/>
                </a:solidFill>
              </a:rPr>
              <a:t>PO V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6026997"/>
            <a:ext cx="41044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VYJMENOVANÁ SLOVA </a:t>
            </a:r>
            <a:r>
              <a:rPr lang="cs-CZ" sz="2400" dirty="0" smtClean="0">
                <a:solidFill>
                  <a:srgbClr val="FF0000"/>
                </a:solidFill>
              </a:rPr>
              <a:t>PO Z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401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Správně doplň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727199419"/>
              </p:ext>
            </p:extLst>
          </p:nvPr>
        </p:nvGraphicFramePr>
        <p:xfrm>
          <a:off x="1435100" y="1340768"/>
          <a:ext cx="2272804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="" xmlns:p14="http://schemas.microsoft.com/office/powerpoint/2010/main" val="2363687365"/>
              </p:ext>
            </p:extLst>
          </p:nvPr>
        </p:nvGraphicFramePr>
        <p:xfrm>
          <a:off x="5292080" y="1268760"/>
          <a:ext cx="244827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497600994"/>
              </p:ext>
            </p:extLst>
          </p:nvPr>
        </p:nvGraphicFramePr>
        <p:xfrm>
          <a:off x="3419872" y="3933056"/>
          <a:ext cx="2520280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68921" y="154236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58567" y="2060848"/>
            <a:ext cx="266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3568" y="2596783"/>
            <a:ext cx="231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533920" y="3161093"/>
            <a:ext cx="224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07151" y="142896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24301" y="2036783"/>
            <a:ext cx="172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1828" y="2558194"/>
            <a:ext cx="229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07151" y="3132587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19269" y="4134129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60505" y="4653136"/>
            <a:ext cx="260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0377" y="5217994"/>
            <a:ext cx="213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57905" y="575901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6469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Graphic spid="7" grpId="0">
        <p:bldAsOne/>
      </p:bldGraphic>
      <p:bldGraphic spid="3" grpId="0">
        <p:bldAsOne/>
      </p:bldGraphic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Správně doplň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170527566"/>
              </p:ext>
            </p:extLst>
          </p:nvPr>
        </p:nvGraphicFramePr>
        <p:xfrm>
          <a:off x="1435100" y="1447800"/>
          <a:ext cx="2488828" cy="2341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641857951"/>
              </p:ext>
            </p:extLst>
          </p:nvPr>
        </p:nvGraphicFramePr>
        <p:xfrm>
          <a:off x="5364088" y="1412776"/>
          <a:ext cx="2736304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444758695"/>
              </p:ext>
            </p:extLst>
          </p:nvPr>
        </p:nvGraphicFramePr>
        <p:xfrm>
          <a:off x="1619672" y="4077072"/>
          <a:ext cx="2448272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="" xmlns:p14="http://schemas.microsoft.com/office/powerpoint/2010/main" val="1069242276"/>
              </p:ext>
            </p:extLst>
          </p:nvPr>
        </p:nvGraphicFramePr>
        <p:xfrm>
          <a:off x="5436096" y="4077072"/>
          <a:ext cx="2664296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577827" y="16288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78198" y="221180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17694" y="2708920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24447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574829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70122" y="21328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2138" y="262432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3190575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11455" y="4271769"/>
            <a:ext cx="180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479715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79712" y="530120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42194" y="5877272"/>
            <a:ext cx="180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57914" y="4271769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58142" y="4797152"/>
            <a:ext cx="180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04189" y="5301208"/>
            <a:ext cx="108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43330" y="5847503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6221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Najdi správné slovo</a:t>
            </a:r>
            <a:endParaRPr lang="cs-CZ" sz="3600" dirty="0"/>
          </a:p>
        </p:txBody>
      </p:sp>
      <p:sp>
        <p:nvSpPr>
          <p:cNvPr id="4" name="Mrak 3"/>
          <p:cNvSpPr/>
          <p:nvPr/>
        </p:nvSpPr>
        <p:spPr>
          <a:xfrm>
            <a:off x="1938368" y="1988840"/>
            <a:ext cx="2057568" cy="108012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byteček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Mrak 4"/>
          <p:cNvSpPr/>
          <p:nvPr/>
        </p:nvSpPr>
        <p:spPr>
          <a:xfrm>
            <a:off x="1938368" y="4692528"/>
            <a:ext cx="1872208" cy="1008112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mýval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6048164" y="2106474"/>
            <a:ext cx="2016224" cy="936104"/>
          </a:xfrm>
          <a:prstGeom prst="clou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lýtko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3810576" y="3151119"/>
            <a:ext cx="2232248" cy="1054628"/>
          </a:xfrm>
          <a:prstGeom prst="cloud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pyšný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Mrak 7"/>
          <p:cNvSpPr/>
          <p:nvPr/>
        </p:nvSpPr>
        <p:spPr>
          <a:xfrm>
            <a:off x="5868144" y="4529422"/>
            <a:ext cx="2376264" cy="115212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nazývat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778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Najdi správné slovo</a:t>
            </a:r>
          </a:p>
        </p:txBody>
      </p:sp>
      <p:sp>
        <p:nvSpPr>
          <p:cNvPr id="5" name="Mrak 4"/>
          <p:cNvSpPr/>
          <p:nvPr/>
        </p:nvSpPr>
        <p:spPr>
          <a:xfrm>
            <a:off x="1835696" y="2204864"/>
            <a:ext cx="2088232" cy="1008112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výheň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4139952" y="3356992"/>
            <a:ext cx="2160240" cy="1008112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sychravý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Mrak 6"/>
          <p:cNvSpPr/>
          <p:nvPr/>
        </p:nvSpPr>
        <p:spPr>
          <a:xfrm>
            <a:off x="5580112" y="1988840"/>
            <a:ext cx="2304256" cy="936104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vykopnout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Mrak 7"/>
          <p:cNvSpPr/>
          <p:nvPr/>
        </p:nvSpPr>
        <p:spPr>
          <a:xfrm>
            <a:off x="2005964" y="4941168"/>
            <a:ext cx="2160240" cy="936104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smyčec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Mrak 8"/>
          <p:cNvSpPr/>
          <p:nvPr/>
        </p:nvSpPr>
        <p:spPr>
          <a:xfrm>
            <a:off x="5796136" y="4797152"/>
            <a:ext cx="2376264" cy="1224136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klopýtat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6876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600" dirty="0" smtClean="0"/>
              <a:t>MIKULENKOVÁ H. </a:t>
            </a:r>
            <a:r>
              <a:rPr lang="cs-CZ" sz="2600" i="1" dirty="0" smtClean="0"/>
              <a:t>Český jazyk 5, učebnice pro pátý ročník</a:t>
            </a:r>
            <a:r>
              <a:rPr lang="cs-CZ" sz="2600" dirty="0" smtClean="0"/>
              <a:t>. </a:t>
            </a:r>
            <a:r>
              <a:rPr lang="cs-CZ" sz="2600" dirty="0" err="1" smtClean="0"/>
              <a:t>Prodos</a:t>
            </a:r>
            <a:r>
              <a:rPr lang="cs-CZ" sz="2600" dirty="0" smtClean="0"/>
              <a:t>, Olomouc, 2008, s. 16. ISBN 978-80-7230-217-8.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si nejprve zopakují </a:t>
            </a:r>
            <a:r>
              <a:rPr lang="cs-CZ" sz="2600" dirty="0" smtClean="0"/>
              <a:t>vyjmenovaná slova</a:t>
            </a:r>
            <a:endParaRPr lang="cs-CZ" sz="2600" dirty="0"/>
          </a:p>
          <a:p>
            <a:r>
              <a:rPr lang="cs-CZ" sz="2600" dirty="0"/>
              <a:t>Na </a:t>
            </a:r>
            <a:r>
              <a:rPr lang="cs-CZ" sz="2600" dirty="0" smtClean="0"/>
              <a:t>první a druhé </a:t>
            </a:r>
            <a:r>
              <a:rPr lang="cs-CZ" sz="2600" dirty="0"/>
              <a:t>stránce doplňují vynechaná </a:t>
            </a:r>
            <a:r>
              <a:rPr lang="cs-CZ" sz="2600" dirty="0" smtClean="0"/>
              <a:t>slova </a:t>
            </a:r>
          </a:p>
          <a:p>
            <a:r>
              <a:rPr lang="cs-CZ" sz="2600" dirty="0" smtClean="0"/>
              <a:t>Na třetí a čtvrté straně doplňují správně i/y, </a:t>
            </a:r>
            <a:r>
              <a:rPr lang="cs-CZ" sz="2600" dirty="0"/>
              <a:t>pro kontrolu uč. pustí prezentaci</a:t>
            </a:r>
          </a:p>
          <a:p>
            <a:r>
              <a:rPr lang="cs-CZ" sz="2600" dirty="0"/>
              <a:t>Na </a:t>
            </a:r>
            <a:r>
              <a:rPr lang="cs-CZ" sz="2600" dirty="0" smtClean="0"/>
              <a:t>páté a šesté straně hledají žáci vyjmenovaná slova a ukazují na ně.</a:t>
            </a:r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248</TotalTime>
  <Words>318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Název školy: ZŠ Štětí, Ostrovní 300 Autor: Mgr. Štěpánka Beranová Datum:  10.11. 2011 Jazyk a jazyková komunikace, Český jazyk a literatura, Jazyková výchova, Vyjmenovaná slova. Název materiálu:  VY_32_INOVACE_ČJ.5.B.02_VYJMENOVANÁ SLOVA Název:  VYJMENOVANÁ SLOVA Číslo operačního programu:  CZ.1.07/1.4.00/21.1693 Název projektu:  PRIMA ŠKOLA</vt:lpstr>
      <vt:lpstr>Doplň vyjmenovaná slova</vt:lpstr>
      <vt:lpstr>Doplň vyjmenovaná slova</vt:lpstr>
      <vt:lpstr>Správně doplň</vt:lpstr>
      <vt:lpstr>Správně doplň</vt:lpstr>
      <vt:lpstr>Najdi správné slovo</vt:lpstr>
      <vt:lpstr>Najdi správné slovo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Základní škola Ostrovní</cp:lastModifiedBy>
  <cp:revision>26</cp:revision>
  <dcterms:created xsi:type="dcterms:W3CDTF">2011-10-24T08:20:33Z</dcterms:created>
  <dcterms:modified xsi:type="dcterms:W3CDTF">2011-11-24T08:00:15Z</dcterms:modified>
</cp:coreProperties>
</file>