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63" r:id="rId3"/>
    <p:sldId id="269" r:id="rId4"/>
    <p:sldId id="270" r:id="rId5"/>
    <p:sldId id="271" r:id="rId6"/>
    <p:sldId id="268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750EC34-C25E-4AC9-A251-4DD280A975C2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792262"/>
            <a:ext cx="7772400" cy="2644849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dirty="0"/>
              <a:t>Název školy: ZŠ Štětí, Ostrovní 300</a:t>
            </a:r>
            <a:br>
              <a:rPr lang="cs-CZ" sz="2000" dirty="0"/>
            </a:br>
            <a:r>
              <a:rPr lang="cs-CZ" sz="2000" dirty="0"/>
              <a:t>Autor: Mgr. Štěpánka Beranová</a:t>
            </a:r>
            <a:br>
              <a:rPr lang="cs-CZ" sz="2000" dirty="0"/>
            </a:br>
            <a:r>
              <a:rPr lang="cs-CZ" sz="2000" dirty="0"/>
              <a:t>Datum: </a:t>
            </a:r>
            <a:r>
              <a:rPr lang="cs-CZ" sz="2000" dirty="0" smtClean="0"/>
              <a:t>12.12.2011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Matematika a její aplikace, Číslo a početní operace.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Název materiálu: </a:t>
            </a:r>
            <a:r>
              <a:rPr lang="cs-CZ" sz="2000" dirty="0" smtClean="0"/>
              <a:t>VY_32_INOVACE_M.5.B.04_DĚLENÍ DVOJCIFERNÝM DĚLITELEM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Název: DĚLENÍ DVOJCIFERNÝM </a:t>
            </a:r>
            <a:r>
              <a:rPr lang="cs-CZ" sz="2000" dirty="0" smtClean="0"/>
              <a:t>DĚLITELEM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operačního programu: CZ.1.07/1.4.00/21.1693</a:t>
            </a:r>
            <a:br>
              <a:rPr lang="cs-CZ" sz="2000" dirty="0"/>
            </a:br>
            <a:r>
              <a:rPr lang="cs-CZ" sz="2000" dirty="0"/>
              <a:t>Název projektu: PRIMA 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4509120"/>
            <a:ext cx="7772400" cy="720079"/>
          </a:xfrm>
        </p:spPr>
        <p:txBody>
          <a:bodyPr/>
          <a:lstStyle/>
          <a:p>
            <a:pPr algn="l"/>
            <a:r>
              <a:rPr lang="cs-CZ" sz="1800" dirty="0"/>
              <a:t>Anotace: Materiál je určen pro žáky 5. ročníku, slouží k </a:t>
            </a:r>
            <a:r>
              <a:rPr lang="cs-CZ" sz="1800" dirty="0" smtClean="0"/>
              <a:t>výkladu a procvičení </a:t>
            </a:r>
            <a:r>
              <a:rPr lang="cs-CZ" sz="1800" dirty="0"/>
              <a:t>nového učiva.</a:t>
            </a:r>
          </a:p>
          <a:p>
            <a:pPr algn="l"/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835696" y="620688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1873" y="918442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5453480" y="436020"/>
            <a:ext cx="279435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VY_32_INOVACE_M.5.B.04-10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28169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88032"/>
          </a:xfrm>
        </p:spPr>
        <p:txBody>
          <a:bodyPr/>
          <a:lstStyle/>
          <a:p>
            <a:pPr marL="109728" indent="0">
              <a:buNone/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 číslo 3 924 číslem 12</a:t>
            </a:r>
          </a:p>
          <a:p>
            <a:pPr marL="109728" indent="0">
              <a:buNone/>
            </a:pPr>
            <a:endParaRPr lang="cs-CZ" sz="2400" dirty="0"/>
          </a:p>
          <a:p>
            <a:pPr marL="109728" indent="0">
              <a:buNone/>
            </a:pPr>
            <a:r>
              <a:rPr lang="cs-CZ" dirty="0" smtClean="0"/>
              <a:t> </a:t>
            </a:r>
            <a:r>
              <a:rPr lang="cs-CZ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Kolikrát „se vejde číslo“ 12 do čísla 39?</a:t>
            </a:r>
          </a:p>
          <a:p>
            <a:pPr marL="109728" indent="0">
              <a:buNone/>
            </a:pPr>
            <a:endParaRPr lang="cs-CZ" sz="2400" dirty="0"/>
          </a:p>
          <a:p>
            <a:pPr marL="109728" indent="0">
              <a:buNone/>
            </a:pPr>
            <a:r>
              <a:rPr lang="cs-CZ" sz="2400" dirty="0" smtClean="0"/>
              <a:t>             3 924 : 12 =</a:t>
            </a:r>
          </a:p>
          <a:p>
            <a:pPr marL="109728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</a:t>
            </a:r>
            <a:r>
              <a:rPr lang="cs-CZ" sz="2400" u="sng" dirty="0" smtClean="0">
                <a:solidFill>
                  <a:srgbClr val="00B0F0"/>
                </a:solidFill>
              </a:rPr>
              <a:t>-(</a:t>
            </a:r>
            <a:r>
              <a:rPr lang="cs-CZ" sz="2400" u="sng" dirty="0" smtClean="0">
                <a:solidFill>
                  <a:srgbClr val="FF0000"/>
                </a:solidFill>
              </a:rPr>
              <a:t>36</a:t>
            </a:r>
            <a:r>
              <a:rPr lang="cs-CZ" sz="2400" u="sng" dirty="0" smtClean="0">
                <a:solidFill>
                  <a:srgbClr val="00B0F0"/>
                </a:solidFill>
              </a:rPr>
              <a:t>)</a:t>
            </a:r>
            <a:r>
              <a:rPr lang="cs-CZ" sz="2400" dirty="0" smtClean="0">
                <a:solidFill>
                  <a:srgbClr val="00B0F0"/>
                </a:solidFill>
              </a:rPr>
              <a:t> </a:t>
            </a:r>
            <a:r>
              <a:rPr lang="cs-CZ" sz="2400" dirty="0" smtClean="0"/>
              <a:t>                                               </a:t>
            </a:r>
          </a:p>
          <a:p>
            <a:pPr marL="109728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</a:t>
            </a:r>
            <a:r>
              <a:rPr lang="cs-CZ" sz="2400" dirty="0" smtClean="0">
                <a:solidFill>
                  <a:srgbClr val="00B0F0"/>
                </a:solidFill>
              </a:rPr>
              <a:t>3</a:t>
            </a:r>
            <a:endParaRPr lang="cs-CZ" sz="2400" dirty="0" smtClean="0"/>
          </a:p>
          <a:p>
            <a:pPr marL="109728" indent="0">
              <a:buNone/>
            </a:pPr>
            <a:r>
              <a:rPr lang="cs-CZ" sz="2400" dirty="0" smtClean="0"/>
              <a:t>             </a:t>
            </a:r>
            <a:r>
              <a:rPr lang="cs-CZ" sz="2400" u="sng" dirty="0" smtClean="0"/>
              <a:t>-(</a:t>
            </a:r>
            <a:r>
              <a:rPr lang="cs-CZ" sz="2400" u="sng" dirty="0" smtClean="0">
                <a:solidFill>
                  <a:srgbClr val="00B050"/>
                </a:solidFill>
              </a:rPr>
              <a:t>24</a:t>
            </a:r>
            <a:r>
              <a:rPr lang="cs-CZ" sz="2400" u="sng" dirty="0" smtClean="0"/>
              <a:t>)</a:t>
            </a:r>
          </a:p>
          <a:p>
            <a:pPr marL="109728" indent="0">
              <a:buNone/>
            </a:pPr>
            <a:r>
              <a:rPr lang="cs-CZ" sz="2400" dirty="0" smtClean="0"/>
              <a:t>                  8</a:t>
            </a:r>
          </a:p>
          <a:p>
            <a:pPr marL="109728" indent="0">
              <a:buNone/>
            </a:pPr>
            <a:r>
              <a:rPr lang="cs-CZ" sz="2400" dirty="0" smtClean="0"/>
              <a:t>               </a:t>
            </a:r>
            <a:r>
              <a:rPr lang="cs-CZ" sz="2400" u="sng" dirty="0" smtClean="0"/>
              <a:t>-(</a:t>
            </a:r>
            <a:r>
              <a:rPr lang="cs-CZ" sz="2400" u="sng" dirty="0" smtClean="0">
                <a:solidFill>
                  <a:srgbClr val="FFC000"/>
                </a:solidFill>
              </a:rPr>
              <a:t>84</a:t>
            </a:r>
            <a:r>
              <a:rPr lang="cs-CZ" sz="2400" u="sng" dirty="0" smtClean="0"/>
              <a:t>) </a:t>
            </a:r>
          </a:p>
          <a:p>
            <a:pPr marL="109728" indent="0">
              <a:buNone/>
            </a:pPr>
            <a:r>
              <a:rPr lang="cs-CZ" sz="2400" dirty="0" smtClean="0"/>
              <a:t>                    0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Dělení dvojciferným dělitelem</a:t>
            </a:r>
            <a:endParaRPr lang="cs-CZ" sz="3600" dirty="0"/>
          </a:p>
        </p:txBody>
      </p:sp>
      <p:sp>
        <p:nvSpPr>
          <p:cNvPr id="7" name="Levá jednoduchá závorka 6"/>
          <p:cNvSpPr/>
          <p:nvPr/>
        </p:nvSpPr>
        <p:spPr>
          <a:xfrm rot="5400000">
            <a:off x="2105726" y="2978950"/>
            <a:ext cx="108012" cy="504056"/>
          </a:xfrm>
          <a:prstGeom prst="leftBracket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>
            <a:stCxn id="7" idx="1"/>
          </p:cNvCxnSpPr>
          <p:nvPr/>
        </p:nvCxnSpPr>
        <p:spPr>
          <a:xfrm flipV="1">
            <a:off x="2159732" y="2708920"/>
            <a:ext cx="2268252" cy="46805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Levá jednoduchá závorka 9"/>
          <p:cNvSpPr/>
          <p:nvPr/>
        </p:nvSpPr>
        <p:spPr>
          <a:xfrm rot="5400000">
            <a:off x="3206838" y="3050958"/>
            <a:ext cx="144016" cy="360040"/>
          </a:xfrm>
          <a:prstGeom prst="leftBracket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11"/>
          <p:cNvCxnSpPr>
            <a:stCxn id="10" idx="1"/>
          </p:cNvCxnSpPr>
          <p:nvPr/>
        </p:nvCxnSpPr>
        <p:spPr>
          <a:xfrm flipV="1">
            <a:off x="3278846" y="2708920"/>
            <a:ext cx="2877330" cy="4500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Volný tvar 17"/>
          <p:cNvSpPr/>
          <p:nvPr/>
        </p:nvSpPr>
        <p:spPr>
          <a:xfrm>
            <a:off x="2486261" y="3528375"/>
            <a:ext cx="1609646" cy="333265"/>
          </a:xfrm>
          <a:custGeom>
            <a:avLst/>
            <a:gdLst>
              <a:gd name="connsiteX0" fmla="*/ 1609646 w 1609646"/>
              <a:gd name="connsiteY0" fmla="*/ 8313 h 333265"/>
              <a:gd name="connsiteX1" fmla="*/ 1564304 w 1609646"/>
              <a:gd name="connsiteY1" fmla="*/ 91440 h 333265"/>
              <a:gd name="connsiteX2" fmla="*/ 1541633 w 1609646"/>
              <a:gd name="connsiteY2" fmla="*/ 106554 h 333265"/>
              <a:gd name="connsiteX3" fmla="*/ 1526519 w 1609646"/>
              <a:gd name="connsiteY3" fmla="*/ 129225 h 333265"/>
              <a:gd name="connsiteX4" fmla="*/ 1458506 w 1609646"/>
              <a:gd name="connsiteY4" fmla="*/ 159453 h 333265"/>
              <a:gd name="connsiteX5" fmla="*/ 1435835 w 1609646"/>
              <a:gd name="connsiteY5" fmla="*/ 167010 h 333265"/>
              <a:gd name="connsiteX6" fmla="*/ 1405607 w 1609646"/>
              <a:gd name="connsiteY6" fmla="*/ 182124 h 333265"/>
              <a:gd name="connsiteX7" fmla="*/ 1382936 w 1609646"/>
              <a:gd name="connsiteY7" fmla="*/ 189681 h 333265"/>
              <a:gd name="connsiteX8" fmla="*/ 1307365 w 1609646"/>
              <a:gd name="connsiteY8" fmla="*/ 204795 h 333265"/>
              <a:gd name="connsiteX9" fmla="*/ 1148668 w 1609646"/>
              <a:gd name="connsiteY9" fmla="*/ 197238 h 333265"/>
              <a:gd name="connsiteX10" fmla="*/ 1103326 w 1609646"/>
              <a:gd name="connsiteY10" fmla="*/ 167010 h 333265"/>
              <a:gd name="connsiteX11" fmla="*/ 1073098 w 1609646"/>
              <a:gd name="connsiteY11" fmla="*/ 159453 h 333265"/>
              <a:gd name="connsiteX12" fmla="*/ 1050427 w 1609646"/>
              <a:gd name="connsiteY12" fmla="*/ 144339 h 333265"/>
              <a:gd name="connsiteX13" fmla="*/ 1027756 w 1609646"/>
              <a:gd name="connsiteY13" fmla="*/ 136782 h 333265"/>
              <a:gd name="connsiteX14" fmla="*/ 1012641 w 1609646"/>
              <a:gd name="connsiteY14" fmla="*/ 121668 h 333265"/>
              <a:gd name="connsiteX15" fmla="*/ 989970 w 1609646"/>
              <a:gd name="connsiteY15" fmla="*/ 106554 h 333265"/>
              <a:gd name="connsiteX16" fmla="*/ 952185 w 1609646"/>
              <a:gd name="connsiteY16" fmla="*/ 61212 h 333265"/>
              <a:gd name="connsiteX17" fmla="*/ 929514 w 1609646"/>
              <a:gd name="connsiteY17" fmla="*/ 46098 h 333265"/>
              <a:gd name="connsiteX18" fmla="*/ 906843 w 1609646"/>
              <a:gd name="connsiteY18" fmla="*/ 756 h 333265"/>
              <a:gd name="connsiteX19" fmla="*/ 876615 w 1609646"/>
              <a:gd name="connsiteY19" fmla="*/ 8313 h 333265"/>
              <a:gd name="connsiteX20" fmla="*/ 831273 w 1609646"/>
              <a:gd name="connsiteY20" fmla="*/ 38541 h 333265"/>
              <a:gd name="connsiteX21" fmla="*/ 808602 w 1609646"/>
              <a:gd name="connsiteY21" fmla="*/ 53655 h 333265"/>
              <a:gd name="connsiteX22" fmla="*/ 770817 w 1609646"/>
              <a:gd name="connsiteY22" fmla="*/ 91440 h 333265"/>
              <a:gd name="connsiteX23" fmla="*/ 695246 w 1609646"/>
              <a:gd name="connsiteY23" fmla="*/ 144339 h 333265"/>
              <a:gd name="connsiteX24" fmla="*/ 680132 w 1609646"/>
              <a:gd name="connsiteY24" fmla="*/ 167010 h 333265"/>
              <a:gd name="connsiteX25" fmla="*/ 612119 w 1609646"/>
              <a:gd name="connsiteY25" fmla="*/ 212352 h 333265"/>
              <a:gd name="connsiteX26" fmla="*/ 566777 w 1609646"/>
              <a:gd name="connsiteY26" fmla="*/ 242580 h 333265"/>
              <a:gd name="connsiteX27" fmla="*/ 544106 w 1609646"/>
              <a:gd name="connsiteY27" fmla="*/ 257694 h 333265"/>
              <a:gd name="connsiteX28" fmla="*/ 430751 w 1609646"/>
              <a:gd name="connsiteY28" fmla="*/ 295480 h 333265"/>
              <a:gd name="connsiteX29" fmla="*/ 377851 w 1609646"/>
              <a:gd name="connsiteY29" fmla="*/ 310594 h 333265"/>
              <a:gd name="connsiteX30" fmla="*/ 340066 w 1609646"/>
              <a:gd name="connsiteY30" fmla="*/ 318151 h 333265"/>
              <a:gd name="connsiteX31" fmla="*/ 294724 w 1609646"/>
              <a:gd name="connsiteY31" fmla="*/ 333265 h 333265"/>
              <a:gd name="connsiteX32" fmla="*/ 22671 w 1609646"/>
              <a:gd name="connsiteY32" fmla="*/ 325708 h 333265"/>
              <a:gd name="connsiteX33" fmla="*/ 0 w 1609646"/>
              <a:gd name="connsiteY33" fmla="*/ 310594 h 333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1609646" h="333265">
                <a:moveTo>
                  <a:pt x="1609646" y="8313"/>
                </a:moveTo>
                <a:cubicBezTo>
                  <a:pt x="1600601" y="30926"/>
                  <a:pt x="1584896" y="77712"/>
                  <a:pt x="1564304" y="91440"/>
                </a:cubicBezTo>
                <a:lnTo>
                  <a:pt x="1541633" y="106554"/>
                </a:lnTo>
                <a:cubicBezTo>
                  <a:pt x="1536595" y="114111"/>
                  <a:pt x="1532941" y="122803"/>
                  <a:pt x="1526519" y="129225"/>
                </a:cubicBezTo>
                <a:cubicBezTo>
                  <a:pt x="1508556" y="147188"/>
                  <a:pt x="1480954" y="151970"/>
                  <a:pt x="1458506" y="159453"/>
                </a:cubicBezTo>
                <a:cubicBezTo>
                  <a:pt x="1450949" y="161972"/>
                  <a:pt x="1442960" y="163448"/>
                  <a:pt x="1435835" y="167010"/>
                </a:cubicBezTo>
                <a:cubicBezTo>
                  <a:pt x="1425759" y="172048"/>
                  <a:pt x="1415961" y="177686"/>
                  <a:pt x="1405607" y="182124"/>
                </a:cubicBezTo>
                <a:cubicBezTo>
                  <a:pt x="1398285" y="185262"/>
                  <a:pt x="1390595" y="187493"/>
                  <a:pt x="1382936" y="189681"/>
                </a:cubicBezTo>
                <a:cubicBezTo>
                  <a:pt x="1351370" y="198700"/>
                  <a:pt x="1342995" y="198857"/>
                  <a:pt x="1307365" y="204795"/>
                </a:cubicBezTo>
                <a:cubicBezTo>
                  <a:pt x="1254466" y="202276"/>
                  <a:pt x="1201444" y="201636"/>
                  <a:pt x="1148668" y="197238"/>
                </a:cubicBezTo>
                <a:cubicBezTo>
                  <a:pt x="1114140" y="194361"/>
                  <a:pt x="1133935" y="184501"/>
                  <a:pt x="1103326" y="167010"/>
                </a:cubicBezTo>
                <a:cubicBezTo>
                  <a:pt x="1094308" y="161857"/>
                  <a:pt x="1083174" y="161972"/>
                  <a:pt x="1073098" y="159453"/>
                </a:cubicBezTo>
                <a:cubicBezTo>
                  <a:pt x="1065541" y="154415"/>
                  <a:pt x="1058551" y="148401"/>
                  <a:pt x="1050427" y="144339"/>
                </a:cubicBezTo>
                <a:cubicBezTo>
                  <a:pt x="1043302" y="140777"/>
                  <a:pt x="1034587" y="140880"/>
                  <a:pt x="1027756" y="136782"/>
                </a:cubicBezTo>
                <a:cubicBezTo>
                  <a:pt x="1021646" y="133116"/>
                  <a:pt x="1018205" y="126119"/>
                  <a:pt x="1012641" y="121668"/>
                </a:cubicBezTo>
                <a:cubicBezTo>
                  <a:pt x="1005549" y="115994"/>
                  <a:pt x="996947" y="112368"/>
                  <a:pt x="989970" y="106554"/>
                </a:cubicBezTo>
                <a:cubicBezTo>
                  <a:pt x="915689" y="44653"/>
                  <a:pt x="1011629" y="120656"/>
                  <a:pt x="952185" y="61212"/>
                </a:cubicBezTo>
                <a:cubicBezTo>
                  <a:pt x="945763" y="54790"/>
                  <a:pt x="937071" y="51136"/>
                  <a:pt x="929514" y="46098"/>
                </a:cubicBezTo>
                <a:cubicBezTo>
                  <a:pt x="926580" y="37295"/>
                  <a:pt x="917830" y="4418"/>
                  <a:pt x="906843" y="756"/>
                </a:cubicBezTo>
                <a:cubicBezTo>
                  <a:pt x="896990" y="-2528"/>
                  <a:pt x="886691" y="5794"/>
                  <a:pt x="876615" y="8313"/>
                </a:cubicBezTo>
                <a:lnTo>
                  <a:pt x="831273" y="38541"/>
                </a:lnTo>
                <a:lnTo>
                  <a:pt x="808602" y="53655"/>
                </a:lnTo>
                <a:cubicBezTo>
                  <a:pt x="777458" y="100371"/>
                  <a:pt x="812037" y="54800"/>
                  <a:pt x="770817" y="91440"/>
                </a:cubicBezTo>
                <a:cubicBezTo>
                  <a:pt x="708968" y="146417"/>
                  <a:pt x="750664" y="130485"/>
                  <a:pt x="695246" y="144339"/>
                </a:cubicBezTo>
                <a:cubicBezTo>
                  <a:pt x="690208" y="151896"/>
                  <a:pt x="686967" y="161029"/>
                  <a:pt x="680132" y="167010"/>
                </a:cubicBezTo>
                <a:lnTo>
                  <a:pt x="612119" y="212352"/>
                </a:lnTo>
                <a:lnTo>
                  <a:pt x="566777" y="242580"/>
                </a:lnTo>
                <a:cubicBezTo>
                  <a:pt x="559220" y="247618"/>
                  <a:pt x="552722" y="254822"/>
                  <a:pt x="544106" y="257694"/>
                </a:cubicBezTo>
                <a:lnTo>
                  <a:pt x="430751" y="295480"/>
                </a:lnTo>
                <a:cubicBezTo>
                  <a:pt x="405507" y="303895"/>
                  <a:pt x="406315" y="304269"/>
                  <a:pt x="377851" y="310594"/>
                </a:cubicBezTo>
                <a:cubicBezTo>
                  <a:pt x="365312" y="313380"/>
                  <a:pt x="352458" y="314771"/>
                  <a:pt x="340066" y="318151"/>
                </a:cubicBezTo>
                <a:cubicBezTo>
                  <a:pt x="324696" y="322343"/>
                  <a:pt x="294724" y="333265"/>
                  <a:pt x="294724" y="333265"/>
                </a:cubicBezTo>
                <a:cubicBezTo>
                  <a:pt x="204040" y="330746"/>
                  <a:pt x="113123" y="332666"/>
                  <a:pt x="22671" y="325708"/>
                </a:cubicBezTo>
                <a:cubicBezTo>
                  <a:pt x="13615" y="325011"/>
                  <a:pt x="0" y="310594"/>
                  <a:pt x="0" y="310594"/>
                </a:cubicBezTo>
              </a:path>
            </a:pathLst>
          </a:cu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olný tvar 18"/>
          <p:cNvSpPr/>
          <p:nvPr/>
        </p:nvSpPr>
        <p:spPr>
          <a:xfrm>
            <a:off x="2667630" y="3529131"/>
            <a:ext cx="1602089" cy="1148667"/>
          </a:xfrm>
          <a:custGeom>
            <a:avLst/>
            <a:gdLst>
              <a:gd name="connsiteX0" fmla="*/ 1602089 w 1602089"/>
              <a:gd name="connsiteY0" fmla="*/ 0 h 1148667"/>
              <a:gd name="connsiteX1" fmla="*/ 1594532 w 1602089"/>
              <a:gd name="connsiteY1" fmla="*/ 45342 h 1148667"/>
              <a:gd name="connsiteX2" fmla="*/ 1564304 w 1602089"/>
              <a:gd name="connsiteY2" fmla="*/ 90684 h 1148667"/>
              <a:gd name="connsiteX3" fmla="*/ 1549190 w 1602089"/>
              <a:gd name="connsiteY3" fmla="*/ 113355 h 1148667"/>
              <a:gd name="connsiteX4" fmla="*/ 1534076 w 1602089"/>
              <a:gd name="connsiteY4" fmla="*/ 136026 h 1148667"/>
              <a:gd name="connsiteX5" fmla="*/ 1526519 w 1602089"/>
              <a:gd name="connsiteY5" fmla="*/ 158697 h 1148667"/>
              <a:gd name="connsiteX6" fmla="*/ 1503848 w 1602089"/>
              <a:gd name="connsiteY6" fmla="*/ 173811 h 1148667"/>
              <a:gd name="connsiteX7" fmla="*/ 1458506 w 1602089"/>
              <a:gd name="connsiteY7" fmla="*/ 204039 h 1148667"/>
              <a:gd name="connsiteX8" fmla="*/ 1398049 w 1602089"/>
              <a:gd name="connsiteY8" fmla="*/ 234267 h 1148667"/>
              <a:gd name="connsiteX9" fmla="*/ 1352707 w 1602089"/>
              <a:gd name="connsiteY9" fmla="*/ 256938 h 1148667"/>
              <a:gd name="connsiteX10" fmla="*/ 1330036 w 1602089"/>
              <a:gd name="connsiteY10" fmla="*/ 272052 h 1148667"/>
              <a:gd name="connsiteX11" fmla="*/ 1284694 w 1602089"/>
              <a:gd name="connsiteY11" fmla="*/ 287167 h 1148667"/>
              <a:gd name="connsiteX12" fmla="*/ 1216681 w 1602089"/>
              <a:gd name="connsiteY12" fmla="*/ 317395 h 1148667"/>
              <a:gd name="connsiteX13" fmla="*/ 1194010 w 1602089"/>
              <a:gd name="connsiteY13" fmla="*/ 324952 h 1148667"/>
              <a:gd name="connsiteX14" fmla="*/ 1171339 w 1602089"/>
              <a:gd name="connsiteY14" fmla="*/ 332509 h 1148667"/>
              <a:gd name="connsiteX15" fmla="*/ 1110882 w 1602089"/>
              <a:gd name="connsiteY15" fmla="*/ 347623 h 1148667"/>
              <a:gd name="connsiteX16" fmla="*/ 997527 w 1602089"/>
              <a:gd name="connsiteY16" fmla="*/ 340066 h 1148667"/>
              <a:gd name="connsiteX17" fmla="*/ 921957 w 1602089"/>
              <a:gd name="connsiteY17" fmla="*/ 317395 h 1148667"/>
              <a:gd name="connsiteX18" fmla="*/ 876615 w 1602089"/>
              <a:gd name="connsiteY18" fmla="*/ 294724 h 1148667"/>
              <a:gd name="connsiteX19" fmla="*/ 838830 w 1602089"/>
              <a:gd name="connsiteY19" fmla="*/ 264495 h 1148667"/>
              <a:gd name="connsiteX20" fmla="*/ 801044 w 1602089"/>
              <a:gd name="connsiteY20" fmla="*/ 234267 h 1148667"/>
              <a:gd name="connsiteX21" fmla="*/ 763259 w 1602089"/>
              <a:gd name="connsiteY21" fmla="*/ 188925 h 1148667"/>
              <a:gd name="connsiteX22" fmla="*/ 733031 w 1602089"/>
              <a:gd name="connsiteY22" fmla="*/ 143583 h 1148667"/>
              <a:gd name="connsiteX23" fmla="*/ 717917 w 1602089"/>
              <a:gd name="connsiteY23" fmla="*/ 120912 h 1148667"/>
              <a:gd name="connsiteX24" fmla="*/ 695246 w 1602089"/>
              <a:gd name="connsiteY24" fmla="*/ 105798 h 1148667"/>
              <a:gd name="connsiteX25" fmla="*/ 687689 w 1602089"/>
              <a:gd name="connsiteY25" fmla="*/ 83127 h 1148667"/>
              <a:gd name="connsiteX26" fmla="*/ 680132 w 1602089"/>
              <a:gd name="connsiteY26" fmla="*/ 143583 h 1148667"/>
              <a:gd name="connsiteX27" fmla="*/ 657461 w 1602089"/>
              <a:gd name="connsiteY27" fmla="*/ 226710 h 1148667"/>
              <a:gd name="connsiteX28" fmla="*/ 642347 w 1602089"/>
              <a:gd name="connsiteY28" fmla="*/ 445864 h 1148667"/>
              <a:gd name="connsiteX29" fmla="*/ 634790 w 1602089"/>
              <a:gd name="connsiteY29" fmla="*/ 498763 h 1148667"/>
              <a:gd name="connsiteX30" fmla="*/ 627233 w 1602089"/>
              <a:gd name="connsiteY30" fmla="*/ 574333 h 1148667"/>
              <a:gd name="connsiteX31" fmla="*/ 612119 w 1602089"/>
              <a:gd name="connsiteY31" fmla="*/ 634790 h 1148667"/>
              <a:gd name="connsiteX32" fmla="*/ 604562 w 1602089"/>
              <a:gd name="connsiteY32" fmla="*/ 680132 h 1148667"/>
              <a:gd name="connsiteX33" fmla="*/ 589448 w 1602089"/>
              <a:gd name="connsiteY33" fmla="*/ 725474 h 1148667"/>
              <a:gd name="connsiteX34" fmla="*/ 581891 w 1602089"/>
              <a:gd name="connsiteY34" fmla="*/ 748145 h 1148667"/>
              <a:gd name="connsiteX35" fmla="*/ 574334 w 1602089"/>
              <a:gd name="connsiteY35" fmla="*/ 770816 h 1148667"/>
              <a:gd name="connsiteX36" fmla="*/ 559220 w 1602089"/>
              <a:gd name="connsiteY36" fmla="*/ 793487 h 1148667"/>
              <a:gd name="connsiteX37" fmla="*/ 551663 w 1602089"/>
              <a:gd name="connsiteY37" fmla="*/ 816158 h 1148667"/>
              <a:gd name="connsiteX38" fmla="*/ 536549 w 1602089"/>
              <a:gd name="connsiteY38" fmla="*/ 846386 h 1148667"/>
              <a:gd name="connsiteX39" fmla="*/ 528991 w 1602089"/>
              <a:gd name="connsiteY39" fmla="*/ 869057 h 1148667"/>
              <a:gd name="connsiteX40" fmla="*/ 513877 w 1602089"/>
              <a:gd name="connsiteY40" fmla="*/ 891729 h 1148667"/>
              <a:gd name="connsiteX41" fmla="*/ 506320 w 1602089"/>
              <a:gd name="connsiteY41" fmla="*/ 914400 h 1148667"/>
              <a:gd name="connsiteX42" fmla="*/ 491206 w 1602089"/>
              <a:gd name="connsiteY42" fmla="*/ 937071 h 1148667"/>
              <a:gd name="connsiteX43" fmla="*/ 483649 w 1602089"/>
              <a:gd name="connsiteY43" fmla="*/ 959742 h 1148667"/>
              <a:gd name="connsiteX44" fmla="*/ 468535 w 1602089"/>
              <a:gd name="connsiteY44" fmla="*/ 982413 h 1148667"/>
              <a:gd name="connsiteX45" fmla="*/ 460978 w 1602089"/>
              <a:gd name="connsiteY45" fmla="*/ 1005084 h 1148667"/>
              <a:gd name="connsiteX46" fmla="*/ 430750 w 1602089"/>
              <a:gd name="connsiteY46" fmla="*/ 1027755 h 1148667"/>
              <a:gd name="connsiteX47" fmla="*/ 392965 w 1602089"/>
              <a:gd name="connsiteY47" fmla="*/ 1065540 h 1148667"/>
              <a:gd name="connsiteX48" fmla="*/ 385408 w 1602089"/>
              <a:gd name="connsiteY48" fmla="*/ 1088211 h 1148667"/>
              <a:gd name="connsiteX49" fmla="*/ 362737 w 1602089"/>
              <a:gd name="connsiteY49" fmla="*/ 1095768 h 1148667"/>
              <a:gd name="connsiteX50" fmla="*/ 340066 w 1602089"/>
              <a:gd name="connsiteY50" fmla="*/ 1110882 h 1148667"/>
              <a:gd name="connsiteX51" fmla="*/ 317395 w 1602089"/>
              <a:gd name="connsiteY51" fmla="*/ 1118439 h 1148667"/>
              <a:gd name="connsiteX52" fmla="*/ 294724 w 1602089"/>
              <a:gd name="connsiteY52" fmla="*/ 1133553 h 1148667"/>
              <a:gd name="connsiteX53" fmla="*/ 264496 w 1602089"/>
              <a:gd name="connsiteY53" fmla="*/ 1141110 h 1148667"/>
              <a:gd name="connsiteX54" fmla="*/ 241825 w 1602089"/>
              <a:gd name="connsiteY54" fmla="*/ 1148667 h 1148667"/>
              <a:gd name="connsiteX55" fmla="*/ 90684 w 1602089"/>
              <a:gd name="connsiteY55" fmla="*/ 1141110 h 1148667"/>
              <a:gd name="connsiteX56" fmla="*/ 0 w 1602089"/>
              <a:gd name="connsiteY56" fmla="*/ 1125996 h 1148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602089" h="1148667">
                <a:moveTo>
                  <a:pt x="1602089" y="0"/>
                </a:moveTo>
                <a:cubicBezTo>
                  <a:pt x="1599570" y="15114"/>
                  <a:pt x="1600425" y="31198"/>
                  <a:pt x="1594532" y="45342"/>
                </a:cubicBezTo>
                <a:cubicBezTo>
                  <a:pt x="1587546" y="62109"/>
                  <a:pt x="1574380" y="75570"/>
                  <a:pt x="1564304" y="90684"/>
                </a:cubicBezTo>
                <a:lnTo>
                  <a:pt x="1549190" y="113355"/>
                </a:lnTo>
                <a:cubicBezTo>
                  <a:pt x="1544152" y="120912"/>
                  <a:pt x="1536948" y="127410"/>
                  <a:pt x="1534076" y="136026"/>
                </a:cubicBezTo>
                <a:cubicBezTo>
                  <a:pt x="1531557" y="143583"/>
                  <a:pt x="1531495" y="152477"/>
                  <a:pt x="1526519" y="158697"/>
                </a:cubicBezTo>
                <a:cubicBezTo>
                  <a:pt x="1520845" y="165789"/>
                  <a:pt x="1510825" y="167997"/>
                  <a:pt x="1503848" y="173811"/>
                </a:cubicBezTo>
                <a:cubicBezTo>
                  <a:pt x="1466110" y="205260"/>
                  <a:pt x="1498348" y="190758"/>
                  <a:pt x="1458506" y="204039"/>
                </a:cubicBezTo>
                <a:cubicBezTo>
                  <a:pt x="1408819" y="253722"/>
                  <a:pt x="1502262" y="164792"/>
                  <a:pt x="1398049" y="234267"/>
                </a:cubicBezTo>
                <a:cubicBezTo>
                  <a:pt x="1333077" y="277582"/>
                  <a:pt x="1415282" y="225651"/>
                  <a:pt x="1352707" y="256938"/>
                </a:cubicBezTo>
                <a:cubicBezTo>
                  <a:pt x="1344583" y="261000"/>
                  <a:pt x="1338336" y="268363"/>
                  <a:pt x="1330036" y="272052"/>
                </a:cubicBezTo>
                <a:cubicBezTo>
                  <a:pt x="1315478" y="278523"/>
                  <a:pt x="1297950" y="278330"/>
                  <a:pt x="1284694" y="287167"/>
                </a:cubicBezTo>
                <a:cubicBezTo>
                  <a:pt x="1248767" y="311118"/>
                  <a:pt x="1270639" y="299409"/>
                  <a:pt x="1216681" y="317395"/>
                </a:cubicBezTo>
                <a:lnTo>
                  <a:pt x="1194010" y="324952"/>
                </a:lnTo>
                <a:cubicBezTo>
                  <a:pt x="1186453" y="327471"/>
                  <a:pt x="1179067" y="330577"/>
                  <a:pt x="1171339" y="332509"/>
                </a:cubicBezTo>
                <a:lnTo>
                  <a:pt x="1110882" y="347623"/>
                </a:lnTo>
                <a:cubicBezTo>
                  <a:pt x="1073097" y="345104"/>
                  <a:pt x="1035188" y="344030"/>
                  <a:pt x="997527" y="340066"/>
                </a:cubicBezTo>
                <a:cubicBezTo>
                  <a:pt x="984986" y="338746"/>
                  <a:pt x="926314" y="320299"/>
                  <a:pt x="921957" y="317395"/>
                </a:cubicBezTo>
                <a:cubicBezTo>
                  <a:pt x="892658" y="297862"/>
                  <a:pt x="907902" y="305153"/>
                  <a:pt x="876615" y="294724"/>
                </a:cubicBezTo>
                <a:cubicBezTo>
                  <a:pt x="840131" y="258237"/>
                  <a:pt x="886484" y="302617"/>
                  <a:pt x="838830" y="264495"/>
                </a:cubicBezTo>
                <a:cubicBezTo>
                  <a:pt x="784989" y="221423"/>
                  <a:pt x="870822" y="280785"/>
                  <a:pt x="801044" y="234267"/>
                </a:cubicBezTo>
                <a:cubicBezTo>
                  <a:pt x="747036" y="153255"/>
                  <a:pt x="831143" y="276205"/>
                  <a:pt x="763259" y="188925"/>
                </a:cubicBezTo>
                <a:cubicBezTo>
                  <a:pt x="752107" y="174587"/>
                  <a:pt x="743107" y="158697"/>
                  <a:pt x="733031" y="143583"/>
                </a:cubicBezTo>
                <a:cubicBezTo>
                  <a:pt x="727993" y="136026"/>
                  <a:pt x="725474" y="125950"/>
                  <a:pt x="717917" y="120912"/>
                </a:cubicBezTo>
                <a:lnTo>
                  <a:pt x="695246" y="105798"/>
                </a:lnTo>
                <a:cubicBezTo>
                  <a:pt x="692727" y="98241"/>
                  <a:pt x="690647" y="75731"/>
                  <a:pt x="687689" y="83127"/>
                </a:cubicBezTo>
                <a:cubicBezTo>
                  <a:pt x="680146" y="101983"/>
                  <a:pt x="683875" y="123622"/>
                  <a:pt x="680132" y="143583"/>
                </a:cubicBezTo>
                <a:cubicBezTo>
                  <a:pt x="672827" y="182545"/>
                  <a:pt x="667851" y="195539"/>
                  <a:pt x="657461" y="226710"/>
                </a:cubicBezTo>
                <a:cubicBezTo>
                  <a:pt x="653365" y="296351"/>
                  <a:pt x="649760" y="375440"/>
                  <a:pt x="642347" y="445864"/>
                </a:cubicBezTo>
                <a:cubicBezTo>
                  <a:pt x="640482" y="463578"/>
                  <a:pt x="636871" y="481073"/>
                  <a:pt x="634790" y="498763"/>
                </a:cubicBezTo>
                <a:cubicBezTo>
                  <a:pt x="631832" y="523905"/>
                  <a:pt x="631395" y="549362"/>
                  <a:pt x="627233" y="574333"/>
                </a:cubicBezTo>
                <a:cubicBezTo>
                  <a:pt x="623818" y="594823"/>
                  <a:pt x="615534" y="614300"/>
                  <a:pt x="612119" y="634790"/>
                </a:cubicBezTo>
                <a:cubicBezTo>
                  <a:pt x="609600" y="649904"/>
                  <a:pt x="608278" y="665267"/>
                  <a:pt x="604562" y="680132"/>
                </a:cubicBezTo>
                <a:cubicBezTo>
                  <a:pt x="600698" y="695588"/>
                  <a:pt x="594486" y="710360"/>
                  <a:pt x="589448" y="725474"/>
                </a:cubicBezTo>
                <a:lnTo>
                  <a:pt x="581891" y="748145"/>
                </a:lnTo>
                <a:cubicBezTo>
                  <a:pt x="579372" y="755702"/>
                  <a:pt x="578753" y="764188"/>
                  <a:pt x="574334" y="770816"/>
                </a:cubicBezTo>
                <a:cubicBezTo>
                  <a:pt x="569296" y="778373"/>
                  <a:pt x="563282" y="785363"/>
                  <a:pt x="559220" y="793487"/>
                </a:cubicBezTo>
                <a:cubicBezTo>
                  <a:pt x="555658" y="800612"/>
                  <a:pt x="554801" y="808836"/>
                  <a:pt x="551663" y="816158"/>
                </a:cubicBezTo>
                <a:cubicBezTo>
                  <a:pt x="547225" y="826512"/>
                  <a:pt x="540987" y="836032"/>
                  <a:pt x="536549" y="846386"/>
                </a:cubicBezTo>
                <a:cubicBezTo>
                  <a:pt x="533411" y="853708"/>
                  <a:pt x="532554" y="861932"/>
                  <a:pt x="528991" y="869057"/>
                </a:cubicBezTo>
                <a:cubicBezTo>
                  <a:pt x="524929" y="877181"/>
                  <a:pt x="517939" y="883605"/>
                  <a:pt x="513877" y="891729"/>
                </a:cubicBezTo>
                <a:cubicBezTo>
                  <a:pt x="510315" y="898854"/>
                  <a:pt x="509882" y="907275"/>
                  <a:pt x="506320" y="914400"/>
                </a:cubicBezTo>
                <a:cubicBezTo>
                  <a:pt x="502258" y="922524"/>
                  <a:pt x="495268" y="928947"/>
                  <a:pt x="491206" y="937071"/>
                </a:cubicBezTo>
                <a:cubicBezTo>
                  <a:pt x="487644" y="944196"/>
                  <a:pt x="487211" y="952617"/>
                  <a:pt x="483649" y="959742"/>
                </a:cubicBezTo>
                <a:cubicBezTo>
                  <a:pt x="479587" y="967866"/>
                  <a:pt x="472597" y="974289"/>
                  <a:pt x="468535" y="982413"/>
                </a:cubicBezTo>
                <a:cubicBezTo>
                  <a:pt x="464973" y="989538"/>
                  <a:pt x="466078" y="998965"/>
                  <a:pt x="460978" y="1005084"/>
                </a:cubicBezTo>
                <a:cubicBezTo>
                  <a:pt x="452915" y="1014760"/>
                  <a:pt x="439656" y="1018849"/>
                  <a:pt x="430750" y="1027755"/>
                </a:cubicBezTo>
                <a:cubicBezTo>
                  <a:pt x="380370" y="1078135"/>
                  <a:pt x="453421" y="1025236"/>
                  <a:pt x="392965" y="1065540"/>
                </a:cubicBezTo>
                <a:cubicBezTo>
                  <a:pt x="390446" y="1073097"/>
                  <a:pt x="391041" y="1082578"/>
                  <a:pt x="385408" y="1088211"/>
                </a:cubicBezTo>
                <a:cubicBezTo>
                  <a:pt x="379775" y="1093844"/>
                  <a:pt x="369862" y="1092206"/>
                  <a:pt x="362737" y="1095768"/>
                </a:cubicBezTo>
                <a:cubicBezTo>
                  <a:pt x="354613" y="1099830"/>
                  <a:pt x="348190" y="1106820"/>
                  <a:pt x="340066" y="1110882"/>
                </a:cubicBezTo>
                <a:cubicBezTo>
                  <a:pt x="332941" y="1114444"/>
                  <a:pt x="324520" y="1114877"/>
                  <a:pt x="317395" y="1118439"/>
                </a:cubicBezTo>
                <a:cubicBezTo>
                  <a:pt x="309271" y="1122501"/>
                  <a:pt x="303072" y="1129975"/>
                  <a:pt x="294724" y="1133553"/>
                </a:cubicBezTo>
                <a:cubicBezTo>
                  <a:pt x="285178" y="1137644"/>
                  <a:pt x="274482" y="1138257"/>
                  <a:pt x="264496" y="1141110"/>
                </a:cubicBezTo>
                <a:cubicBezTo>
                  <a:pt x="256837" y="1143298"/>
                  <a:pt x="249382" y="1146148"/>
                  <a:pt x="241825" y="1148667"/>
                </a:cubicBezTo>
                <a:cubicBezTo>
                  <a:pt x="191445" y="1146148"/>
                  <a:pt x="140795" y="1146892"/>
                  <a:pt x="90684" y="1141110"/>
                </a:cubicBezTo>
                <a:cubicBezTo>
                  <a:pt x="-81727" y="1121217"/>
                  <a:pt x="168219" y="1125996"/>
                  <a:pt x="0" y="1125996"/>
                </a:cubicBezTo>
              </a:path>
            </a:pathLst>
          </a:custGeom>
          <a:ln>
            <a:solidFill>
              <a:srgbClr val="92D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olný tvar 19"/>
          <p:cNvSpPr/>
          <p:nvPr/>
        </p:nvSpPr>
        <p:spPr>
          <a:xfrm>
            <a:off x="2870579" y="3544245"/>
            <a:ext cx="1535166" cy="1964846"/>
          </a:xfrm>
          <a:custGeom>
            <a:avLst/>
            <a:gdLst>
              <a:gd name="connsiteX0" fmla="*/ 1535166 w 1535166"/>
              <a:gd name="connsiteY0" fmla="*/ 0 h 1964846"/>
              <a:gd name="connsiteX1" fmla="*/ 1527609 w 1535166"/>
              <a:gd name="connsiteY1" fmla="*/ 98241 h 1964846"/>
              <a:gd name="connsiteX2" fmla="*/ 1512495 w 1535166"/>
              <a:gd name="connsiteY2" fmla="*/ 143583 h 1964846"/>
              <a:gd name="connsiteX3" fmla="*/ 1504938 w 1535166"/>
              <a:gd name="connsiteY3" fmla="*/ 166254 h 1964846"/>
              <a:gd name="connsiteX4" fmla="*/ 1489824 w 1535166"/>
              <a:gd name="connsiteY4" fmla="*/ 188925 h 1964846"/>
              <a:gd name="connsiteX5" fmla="*/ 1482267 w 1535166"/>
              <a:gd name="connsiteY5" fmla="*/ 211596 h 1964846"/>
              <a:gd name="connsiteX6" fmla="*/ 1436925 w 1535166"/>
              <a:gd name="connsiteY6" fmla="*/ 272053 h 1964846"/>
              <a:gd name="connsiteX7" fmla="*/ 1399140 w 1535166"/>
              <a:gd name="connsiteY7" fmla="*/ 309838 h 1964846"/>
              <a:gd name="connsiteX8" fmla="*/ 1368912 w 1535166"/>
              <a:gd name="connsiteY8" fmla="*/ 340066 h 1964846"/>
              <a:gd name="connsiteX9" fmla="*/ 1353798 w 1535166"/>
              <a:gd name="connsiteY9" fmla="*/ 362737 h 1964846"/>
              <a:gd name="connsiteX10" fmla="*/ 1323570 w 1535166"/>
              <a:gd name="connsiteY10" fmla="*/ 370294 h 1964846"/>
              <a:gd name="connsiteX11" fmla="*/ 1293342 w 1535166"/>
              <a:gd name="connsiteY11" fmla="*/ 385408 h 1964846"/>
              <a:gd name="connsiteX12" fmla="*/ 1232885 w 1535166"/>
              <a:gd name="connsiteY12" fmla="*/ 400522 h 1964846"/>
              <a:gd name="connsiteX13" fmla="*/ 1202657 w 1535166"/>
              <a:gd name="connsiteY13" fmla="*/ 415636 h 1964846"/>
              <a:gd name="connsiteX14" fmla="*/ 1134644 w 1535166"/>
              <a:gd name="connsiteY14" fmla="*/ 423193 h 1964846"/>
              <a:gd name="connsiteX15" fmla="*/ 1096859 w 1535166"/>
              <a:gd name="connsiteY15" fmla="*/ 430750 h 1964846"/>
              <a:gd name="connsiteX16" fmla="*/ 923047 w 1535166"/>
              <a:gd name="connsiteY16" fmla="*/ 423193 h 1964846"/>
              <a:gd name="connsiteX17" fmla="*/ 839920 w 1535166"/>
              <a:gd name="connsiteY17" fmla="*/ 408079 h 1964846"/>
              <a:gd name="connsiteX18" fmla="*/ 809692 w 1535166"/>
              <a:gd name="connsiteY18" fmla="*/ 392965 h 1964846"/>
              <a:gd name="connsiteX19" fmla="*/ 787021 w 1535166"/>
              <a:gd name="connsiteY19" fmla="*/ 385408 h 1964846"/>
              <a:gd name="connsiteX20" fmla="*/ 719008 w 1535166"/>
              <a:gd name="connsiteY20" fmla="*/ 347623 h 1964846"/>
              <a:gd name="connsiteX21" fmla="*/ 696337 w 1535166"/>
              <a:gd name="connsiteY21" fmla="*/ 324952 h 1964846"/>
              <a:gd name="connsiteX22" fmla="*/ 620766 w 1535166"/>
              <a:gd name="connsiteY22" fmla="*/ 294724 h 1964846"/>
              <a:gd name="connsiteX23" fmla="*/ 575424 w 1535166"/>
              <a:gd name="connsiteY23" fmla="*/ 256938 h 1964846"/>
              <a:gd name="connsiteX24" fmla="*/ 552753 w 1535166"/>
              <a:gd name="connsiteY24" fmla="*/ 241824 h 1964846"/>
              <a:gd name="connsiteX25" fmla="*/ 567867 w 1535166"/>
              <a:gd name="connsiteY25" fmla="*/ 324952 h 1964846"/>
              <a:gd name="connsiteX26" fmla="*/ 575424 w 1535166"/>
              <a:gd name="connsiteY26" fmla="*/ 370294 h 1964846"/>
              <a:gd name="connsiteX27" fmla="*/ 590538 w 1535166"/>
              <a:gd name="connsiteY27" fmla="*/ 415636 h 1964846"/>
              <a:gd name="connsiteX28" fmla="*/ 590538 w 1535166"/>
              <a:gd name="connsiteY28" fmla="*/ 831272 h 1964846"/>
              <a:gd name="connsiteX29" fmla="*/ 582981 w 1535166"/>
              <a:gd name="connsiteY29" fmla="*/ 899286 h 1964846"/>
              <a:gd name="connsiteX30" fmla="*/ 560310 w 1535166"/>
              <a:gd name="connsiteY30" fmla="*/ 974856 h 1964846"/>
              <a:gd name="connsiteX31" fmla="*/ 530082 w 1535166"/>
              <a:gd name="connsiteY31" fmla="*/ 1065540 h 1964846"/>
              <a:gd name="connsiteX32" fmla="*/ 522525 w 1535166"/>
              <a:gd name="connsiteY32" fmla="*/ 1088211 h 1964846"/>
              <a:gd name="connsiteX33" fmla="*/ 514968 w 1535166"/>
              <a:gd name="connsiteY33" fmla="*/ 1110882 h 1964846"/>
              <a:gd name="connsiteX34" fmla="*/ 499854 w 1535166"/>
              <a:gd name="connsiteY34" fmla="*/ 1163781 h 1964846"/>
              <a:gd name="connsiteX35" fmla="*/ 477183 w 1535166"/>
              <a:gd name="connsiteY35" fmla="*/ 1239352 h 1964846"/>
              <a:gd name="connsiteX36" fmla="*/ 469626 w 1535166"/>
              <a:gd name="connsiteY36" fmla="*/ 1262023 h 1964846"/>
              <a:gd name="connsiteX37" fmla="*/ 454512 w 1535166"/>
              <a:gd name="connsiteY37" fmla="*/ 1292251 h 1964846"/>
              <a:gd name="connsiteX38" fmla="*/ 439398 w 1535166"/>
              <a:gd name="connsiteY38" fmla="*/ 1352707 h 1964846"/>
              <a:gd name="connsiteX39" fmla="*/ 424284 w 1535166"/>
              <a:gd name="connsiteY39" fmla="*/ 1382935 h 1964846"/>
              <a:gd name="connsiteX40" fmla="*/ 416727 w 1535166"/>
              <a:gd name="connsiteY40" fmla="*/ 1413163 h 1964846"/>
              <a:gd name="connsiteX41" fmla="*/ 394056 w 1535166"/>
              <a:gd name="connsiteY41" fmla="*/ 1466062 h 1964846"/>
              <a:gd name="connsiteX42" fmla="*/ 378942 w 1535166"/>
              <a:gd name="connsiteY42" fmla="*/ 1518962 h 1964846"/>
              <a:gd name="connsiteX43" fmla="*/ 363828 w 1535166"/>
              <a:gd name="connsiteY43" fmla="*/ 1541633 h 1964846"/>
              <a:gd name="connsiteX44" fmla="*/ 356271 w 1535166"/>
              <a:gd name="connsiteY44" fmla="*/ 1564304 h 1964846"/>
              <a:gd name="connsiteX45" fmla="*/ 341157 w 1535166"/>
              <a:gd name="connsiteY45" fmla="*/ 1586975 h 1964846"/>
              <a:gd name="connsiteX46" fmla="*/ 326042 w 1535166"/>
              <a:gd name="connsiteY46" fmla="*/ 1632317 h 1964846"/>
              <a:gd name="connsiteX47" fmla="*/ 318485 w 1535166"/>
              <a:gd name="connsiteY47" fmla="*/ 1654988 h 1964846"/>
              <a:gd name="connsiteX48" fmla="*/ 295814 w 1535166"/>
              <a:gd name="connsiteY48" fmla="*/ 1685216 h 1964846"/>
              <a:gd name="connsiteX49" fmla="*/ 265586 w 1535166"/>
              <a:gd name="connsiteY49" fmla="*/ 1745672 h 1964846"/>
              <a:gd name="connsiteX50" fmla="*/ 258029 w 1535166"/>
              <a:gd name="connsiteY50" fmla="*/ 1768343 h 1964846"/>
              <a:gd name="connsiteX51" fmla="*/ 235358 w 1535166"/>
              <a:gd name="connsiteY51" fmla="*/ 1791015 h 1964846"/>
              <a:gd name="connsiteX52" fmla="*/ 227801 w 1535166"/>
              <a:gd name="connsiteY52" fmla="*/ 1813686 h 1964846"/>
              <a:gd name="connsiteX53" fmla="*/ 190016 w 1535166"/>
              <a:gd name="connsiteY53" fmla="*/ 1859028 h 1964846"/>
              <a:gd name="connsiteX54" fmla="*/ 167345 w 1535166"/>
              <a:gd name="connsiteY54" fmla="*/ 1874142 h 1964846"/>
              <a:gd name="connsiteX55" fmla="*/ 144674 w 1535166"/>
              <a:gd name="connsiteY55" fmla="*/ 1896813 h 1964846"/>
              <a:gd name="connsiteX56" fmla="*/ 114446 w 1535166"/>
              <a:gd name="connsiteY56" fmla="*/ 1911927 h 1964846"/>
              <a:gd name="connsiteX57" fmla="*/ 69104 w 1535166"/>
              <a:gd name="connsiteY57" fmla="*/ 1942155 h 1964846"/>
              <a:gd name="connsiteX58" fmla="*/ 23761 w 1535166"/>
              <a:gd name="connsiteY58" fmla="*/ 1957269 h 1964846"/>
              <a:gd name="connsiteX59" fmla="*/ 8647 w 1535166"/>
              <a:gd name="connsiteY59" fmla="*/ 1964826 h 1964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535166" h="1964846">
                <a:moveTo>
                  <a:pt x="1535166" y="0"/>
                </a:moveTo>
                <a:cubicBezTo>
                  <a:pt x="1532647" y="32747"/>
                  <a:pt x="1532731" y="65799"/>
                  <a:pt x="1527609" y="98241"/>
                </a:cubicBezTo>
                <a:cubicBezTo>
                  <a:pt x="1525124" y="113978"/>
                  <a:pt x="1517533" y="128469"/>
                  <a:pt x="1512495" y="143583"/>
                </a:cubicBezTo>
                <a:cubicBezTo>
                  <a:pt x="1509976" y="151140"/>
                  <a:pt x="1509357" y="159626"/>
                  <a:pt x="1504938" y="166254"/>
                </a:cubicBezTo>
                <a:cubicBezTo>
                  <a:pt x="1499900" y="173811"/>
                  <a:pt x="1493886" y="180801"/>
                  <a:pt x="1489824" y="188925"/>
                </a:cubicBezTo>
                <a:cubicBezTo>
                  <a:pt x="1486262" y="196050"/>
                  <a:pt x="1486136" y="204633"/>
                  <a:pt x="1482267" y="211596"/>
                </a:cubicBezTo>
                <a:cubicBezTo>
                  <a:pt x="1434335" y="297873"/>
                  <a:pt x="1470277" y="230362"/>
                  <a:pt x="1436925" y="272053"/>
                </a:cubicBezTo>
                <a:cubicBezTo>
                  <a:pt x="1408138" y="308038"/>
                  <a:pt x="1438003" y="283929"/>
                  <a:pt x="1399140" y="309838"/>
                </a:cubicBezTo>
                <a:cubicBezTo>
                  <a:pt x="1382652" y="359302"/>
                  <a:pt x="1405552" y="310754"/>
                  <a:pt x="1368912" y="340066"/>
                </a:cubicBezTo>
                <a:cubicBezTo>
                  <a:pt x="1361820" y="345740"/>
                  <a:pt x="1361355" y="357699"/>
                  <a:pt x="1353798" y="362737"/>
                </a:cubicBezTo>
                <a:cubicBezTo>
                  <a:pt x="1345156" y="368498"/>
                  <a:pt x="1333295" y="366647"/>
                  <a:pt x="1323570" y="370294"/>
                </a:cubicBezTo>
                <a:cubicBezTo>
                  <a:pt x="1313022" y="374250"/>
                  <a:pt x="1304029" y="381846"/>
                  <a:pt x="1293342" y="385408"/>
                </a:cubicBezTo>
                <a:cubicBezTo>
                  <a:pt x="1273635" y="391977"/>
                  <a:pt x="1232885" y="400522"/>
                  <a:pt x="1232885" y="400522"/>
                </a:cubicBezTo>
                <a:cubicBezTo>
                  <a:pt x="1222809" y="405560"/>
                  <a:pt x="1213634" y="413103"/>
                  <a:pt x="1202657" y="415636"/>
                </a:cubicBezTo>
                <a:cubicBezTo>
                  <a:pt x="1180431" y="420765"/>
                  <a:pt x="1157225" y="419967"/>
                  <a:pt x="1134644" y="423193"/>
                </a:cubicBezTo>
                <a:cubicBezTo>
                  <a:pt x="1121929" y="425009"/>
                  <a:pt x="1109454" y="428231"/>
                  <a:pt x="1096859" y="430750"/>
                </a:cubicBezTo>
                <a:cubicBezTo>
                  <a:pt x="1038922" y="428231"/>
                  <a:pt x="980902" y="427183"/>
                  <a:pt x="923047" y="423193"/>
                </a:cubicBezTo>
                <a:cubicBezTo>
                  <a:pt x="908290" y="422175"/>
                  <a:pt x="856471" y="411389"/>
                  <a:pt x="839920" y="408079"/>
                </a:cubicBezTo>
                <a:cubicBezTo>
                  <a:pt x="829844" y="403041"/>
                  <a:pt x="820046" y="397403"/>
                  <a:pt x="809692" y="392965"/>
                </a:cubicBezTo>
                <a:cubicBezTo>
                  <a:pt x="802370" y="389827"/>
                  <a:pt x="793984" y="389277"/>
                  <a:pt x="787021" y="385408"/>
                </a:cubicBezTo>
                <a:cubicBezTo>
                  <a:pt x="709066" y="342100"/>
                  <a:pt x="770307" y="364723"/>
                  <a:pt x="719008" y="347623"/>
                </a:cubicBezTo>
                <a:cubicBezTo>
                  <a:pt x="711451" y="340066"/>
                  <a:pt x="705679" y="330142"/>
                  <a:pt x="696337" y="324952"/>
                </a:cubicBezTo>
                <a:cubicBezTo>
                  <a:pt x="574230" y="257115"/>
                  <a:pt x="711970" y="351725"/>
                  <a:pt x="620766" y="294724"/>
                </a:cubicBezTo>
                <a:cubicBezTo>
                  <a:pt x="561973" y="257979"/>
                  <a:pt x="612379" y="286503"/>
                  <a:pt x="575424" y="256938"/>
                </a:cubicBezTo>
                <a:cubicBezTo>
                  <a:pt x="568332" y="251264"/>
                  <a:pt x="560310" y="246862"/>
                  <a:pt x="552753" y="241824"/>
                </a:cubicBezTo>
                <a:cubicBezTo>
                  <a:pt x="575018" y="375419"/>
                  <a:pt x="546746" y="208785"/>
                  <a:pt x="567867" y="324952"/>
                </a:cubicBezTo>
                <a:cubicBezTo>
                  <a:pt x="570608" y="340027"/>
                  <a:pt x="571708" y="355429"/>
                  <a:pt x="575424" y="370294"/>
                </a:cubicBezTo>
                <a:cubicBezTo>
                  <a:pt x="579288" y="385750"/>
                  <a:pt x="590538" y="415636"/>
                  <a:pt x="590538" y="415636"/>
                </a:cubicBezTo>
                <a:cubicBezTo>
                  <a:pt x="600514" y="625127"/>
                  <a:pt x="602333" y="577689"/>
                  <a:pt x="590538" y="831272"/>
                </a:cubicBezTo>
                <a:cubicBezTo>
                  <a:pt x="589478" y="854058"/>
                  <a:pt x="586450" y="876740"/>
                  <a:pt x="582981" y="899286"/>
                </a:cubicBezTo>
                <a:cubicBezTo>
                  <a:pt x="579718" y="920496"/>
                  <a:pt x="566195" y="957202"/>
                  <a:pt x="560310" y="974856"/>
                </a:cubicBezTo>
                <a:lnTo>
                  <a:pt x="530082" y="1065540"/>
                </a:lnTo>
                <a:lnTo>
                  <a:pt x="522525" y="1088211"/>
                </a:lnTo>
                <a:cubicBezTo>
                  <a:pt x="520006" y="1095768"/>
                  <a:pt x="516900" y="1103154"/>
                  <a:pt x="514968" y="1110882"/>
                </a:cubicBezTo>
                <a:cubicBezTo>
                  <a:pt x="491340" y="1205395"/>
                  <a:pt x="521540" y="1087880"/>
                  <a:pt x="499854" y="1163781"/>
                </a:cubicBezTo>
                <a:cubicBezTo>
                  <a:pt x="477012" y="1243728"/>
                  <a:pt x="513100" y="1131602"/>
                  <a:pt x="477183" y="1239352"/>
                </a:cubicBezTo>
                <a:cubicBezTo>
                  <a:pt x="474664" y="1246909"/>
                  <a:pt x="473188" y="1254898"/>
                  <a:pt x="469626" y="1262023"/>
                </a:cubicBezTo>
                <a:lnTo>
                  <a:pt x="454512" y="1292251"/>
                </a:lnTo>
                <a:cubicBezTo>
                  <a:pt x="450076" y="1314429"/>
                  <a:pt x="448112" y="1332374"/>
                  <a:pt x="439398" y="1352707"/>
                </a:cubicBezTo>
                <a:cubicBezTo>
                  <a:pt x="434960" y="1363061"/>
                  <a:pt x="428240" y="1372387"/>
                  <a:pt x="424284" y="1382935"/>
                </a:cubicBezTo>
                <a:cubicBezTo>
                  <a:pt x="420637" y="1392660"/>
                  <a:pt x="419580" y="1403177"/>
                  <a:pt x="416727" y="1413163"/>
                </a:cubicBezTo>
                <a:cubicBezTo>
                  <a:pt x="409314" y="1439108"/>
                  <a:pt x="407491" y="1439193"/>
                  <a:pt x="394056" y="1466062"/>
                </a:cubicBezTo>
                <a:cubicBezTo>
                  <a:pt x="391635" y="1475748"/>
                  <a:pt x="384363" y="1508120"/>
                  <a:pt x="378942" y="1518962"/>
                </a:cubicBezTo>
                <a:cubicBezTo>
                  <a:pt x="374880" y="1527086"/>
                  <a:pt x="367890" y="1533509"/>
                  <a:pt x="363828" y="1541633"/>
                </a:cubicBezTo>
                <a:cubicBezTo>
                  <a:pt x="360266" y="1548758"/>
                  <a:pt x="359833" y="1557179"/>
                  <a:pt x="356271" y="1564304"/>
                </a:cubicBezTo>
                <a:cubicBezTo>
                  <a:pt x="352209" y="1572428"/>
                  <a:pt x="344846" y="1578675"/>
                  <a:pt x="341157" y="1586975"/>
                </a:cubicBezTo>
                <a:cubicBezTo>
                  <a:pt x="334686" y="1601533"/>
                  <a:pt x="331080" y="1617203"/>
                  <a:pt x="326042" y="1632317"/>
                </a:cubicBezTo>
                <a:cubicBezTo>
                  <a:pt x="323523" y="1639874"/>
                  <a:pt x="323264" y="1648615"/>
                  <a:pt x="318485" y="1654988"/>
                </a:cubicBezTo>
                <a:cubicBezTo>
                  <a:pt x="310928" y="1665064"/>
                  <a:pt x="302160" y="1674337"/>
                  <a:pt x="295814" y="1685216"/>
                </a:cubicBezTo>
                <a:cubicBezTo>
                  <a:pt x="284461" y="1704677"/>
                  <a:pt x="272711" y="1724298"/>
                  <a:pt x="265586" y="1745672"/>
                </a:cubicBezTo>
                <a:cubicBezTo>
                  <a:pt x="263067" y="1753229"/>
                  <a:pt x="262448" y="1761715"/>
                  <a:pt x="258029" y="1768343"/>
                </a:cubicBezTo>
                <a:cubicBezTo>
                  <a:pt x="252101" y="1777236"/>
                  <a:pt x="242915" y="1783458"/>
                  <a:pt x="235358" y="1791015"/>
                </a:cubicBezTo>
                <a:cubicBezTo>
                  <a:pt x="232839" y="1798572"/>
                  <a:pt x="231363" y="1806561"/>
                  <a:pt x="227801" y="1813686"/>
                </a:cubicBezTo>
                <a:cubicBezTo>
                  <a:pt x="219309" y="1830670"/>
                  <a:pt x="204341" y="1847090"/>
                  <a:pt x="190016" y="1859028"/>
                </a:cubicBezTo>
                <a:cubicBezTo>
                  <a:pt x="183039" y="1864842"/>
                  <a:pt x="174322" y="1868328"/>
                  <a:pt x="167345" y="1874142"/>
                </a:cubicBezTo>
                <a:cubicBezTo>
                  <a:pt x="159135" y="1880984"/>
                  <a:pt x="153371" y="1890601"/>
                  <a:pt x="144674" y="1896813"/>
                </a:cubicBezTo>
                <a:cubicBezTo>
                  <a:pt x="135507" y="1903361"/>
                  <a:pt x="124106" y="1906131"/>
                  <a:pt x="114446" y="1911927"/>
                </a:cubicBezTo>
                <a:cubicBezTo>
                  <a:pt x="98870" y="1921273"/>
                  <a:pt x="86337" y="1936411"/>
                  <a:pt x="69104" y="1942155"/>
                </a:cubicBezTo>
                <a:lnTo>
                  <a:pt x="23761" y="1957269"/>
                </a:lnTo>
                <a:cubicBezTo>
                  <a:pt x="-1300" y="1965623"/>
                  <a:pt x="-6876" y="1964826"/>
                  <a:pt x="8647" y="1964826"/>
                </a:cubicBezTo>
              </a:path>
            </a:pathLst>
          </a:custGeom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3923927" y="3158970"/>
            <a:ext cx="288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105245" y="3158967"/>
            <a:ext cx="230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92D050"/>
                </a:solidFill>
              </a:rPr>
              <a:t>2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261729" y="3158966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4</a:t>
            </a:r>
            <a:endParaRPr lang="cs-CZ" sz="2400" dirty="0">
              <a:solidFill>
                <a:srgbClr val="FFC000"/>
              </a:solidFill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>
            <a:off x="2486261" y="3529131"/>
            <a:ext cx="0" cy="5479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>
            <a:off x="2699792" y="3544245"/>
            <a:ext cx="0" cy="13249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6372200" y="3158966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>
                <a:solidFill>
                  <a:srgbClr val="FF0000"/>
                </a:solidFill>
              </a:rPr>
              <a:t>Zkouška: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3745037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/>
              <a:t>324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76256" y="410346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/>
              <a:t>. 12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76256" y="4520473"/>
            <a:ext cx="900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654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660232" y="4875101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/>
              <a:t>327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660232" y="5278256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3924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507533" y="4860397"/>
            <a:ext cx="320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303748" y="4022295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2</a:t>
            </a:r>
            <a:endParaRPr lang="cs-CZ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572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10" grpId="0" animBg="1"/>
      <p:bldP spid="18" grpId="0" animBg="1"/>
      <p:bldP spid="19" grpId="0" animBg="1"/>
      <p:bldP spid="20" grpId="0" animBg="1"/>
      <p:bldP spid="22" grpId="0"/>
      <p:bldP spid="23" grpId="0"/>
      <p:bldP spid="24" grpId="0"/>
      <p:bldP spid="33" grpId="0"/>
      <p:bldP spid="4" grpId="0"/>
      <p:bldP spid="6" grpId="0"/>
      <p:bldP spid="11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Zkrácený zápis</a:t>
            </a:r>
          </a:p>
          <a:p>
            <a:pPr marL="109728" indent="0">
              <a:buNone/>
            </a:pPr>
            <a:endParaRPr lang="cs-CZ" sz="2400" dirty="0"/>
          </a:p>
          <a:p>
            <a:pPr marL="109728" indent="0">
              <a:buNone/>
            </a:pPr>
            <a:r>
              <a:rPr lang="cs-CZ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 číslo </a:t>
            </a: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10 191 </a:t>
            </a:r>
            <a:r>
              <a:rPr lang="cs-CZ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číslem </a:t>
            </a: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43</a:t>
            </a:r>
            <a:endParaRPr lang="cs-CZ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09728" indent="0">
              <a:buNone/>
            </a:pPr>
            <a:endParaRPr lang="cs-CZ" sz="2400" dirty="0" smtClean="0"/>
          </a:p>
          <a:p>
            <a:pPr marL="109728" indent="0">
              <a:buNone/>
            </a:pPr>
            <a:r>
              <a:rPr lang="cs-CZ" sz="2400" dirty="0" smtClean="0"/>
              <a:t>         10 191 : 43 = </a:t>
            </a:r>
          </a:p>
          <a:p>
            <a:pPr marL="109728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</a:t>
            </a:r>
            <a:r>
              <a:rPr lang="cs-CZ" sz="1800" dirty="0" smtClean="0"/>
              <a:t> </a:t>
            </a:r>
            <a:endParaRPr lang="cs-CZ" sz="1800" dirty="0"/>
          </a:p>
          <a:p>
            <a:pPr marL="109728" indent="0">
              <a:buNone/>
            </a:pPr>
            <a:endParaRPr lang="cs-CZ" sz="2400" dirty="0" smtClean="0"/>
          </a:p>
          <a:p>
            <a:pPr marL="109728" indent="0">
              <a:buNone/>
            </a:pPr>
            <a:endParaRPr lang="cs-CZ" sz="2400" dirty="0" smtClean="0"/>
          </a:p>
          <a:p>
            <a:pPr marL="109728" indent="0">
              <a:buNone/>
            </a:pP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Dělení dvojciferným dělitelem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57684" y="3573015"/>
            <a:ext cx="288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rgbClr val="00B050"/>
                </a:solidFill>
              </a:rPr>
              <a:t>1</a:t>
            </a:r>
            <a:endParaRPr lang="cs-CZ" sz="1400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98254" y="4719244"/>
            <a:ext cx="288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2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35896" y="3206659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2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42837" y="3206658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3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48126" y="3206659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10" name="Volný tvar 9"/>
          <p:cNvSpPr/>
          <p:nvPr/>
        </p:nvSpPr>
        <p:spPr>
          <a:xfrm>
            <a:off x="2010169" y="3453560"/>
            <a:ext cx="198440" cy="168425"/>
          </a:xfrm>
          <a:custGeom>
            <a:avLst/>
            <a:gdLst>
              <a:gd name="connsiteX0" fmla="*/ 188925 w 198440"/>
              <a:gd name="connsiteY0" fmla="*/ 0 h 168425"/>
              <a:gd name="connsiteX1" fmla="*/ 188925 w 198440"/>
              <a:gd name="connsiteY1" fmla="*/ 113356 h 168425"/>
              <a:gd name="connsiteX2" fmla="*/ 196482 w 198440"/>
              <a:gd name="connsiteY2" fmla="*/ 166255 h 168425"/>
              <a:gd name="connsiteX3" fmla="*/ 173811 w 198440"/>
              <a:gd name="connsiteY3" fmla="*/ 151141 h 168425"/>
              <a:gd name="connsiteX4" fmla="*/ 158697 w 198440"/>
              <a:gd name="connsiteY4" fmla="*/ 128470 h 168425"/>
              <a:gd name="connsiteX5" fmla="*/ 128469 w 198440"/>
              <a:gd name="connsiteY5" fmla="*/ 120913 h 168425"/>
              <a:gd name="connsiteX6" fmla="*/ 0 w 198440"/>
              <a:gd name="connsiteY6" fmla="*/ 113356 h 168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8440" h="168425">
                <a:moveTo>
                  <a:pt x="188925" y="0"/>
                </a:moveTo>
                <a:cubicBezTo>
                  <a:pt x="176901" y="60119"/>
                  <a:pt x="179108" y="29913"/>
                  <a:pt x="188925" y="113356"/>
                </a:cubicBezTo>
                <a:cubicBezTo>
                  <a:pt x="191006" y="131046"/>
                  <a:pt x="203097" y="149717"/>
                  <a:pt x="196482" y="166255"/>
                </a:cubicBezTo>
                <a:cubicBezTo>
                  <a:pt x="193109" y="174688"/>
                  <a:pt x="181368" y="156179"/>
                  <a:pt x="173811" y="151141"/>
                </a:cubicBezTo>
                <a:cubicBezTo>
                  <a:pt x="168773" y="143584"/>
                  <a:pt x="166254" y="133508"/>
                  <a:pt x="158697" y="128470"/>
                </a:cubicBezTo>
                <a:cubicBezTo>
                  <a:pt x="150055" y="122709"/>
                  <a:pt x="138798" y="122000"/>
                  <a:pt x="128469" y="120913"/>
                </a:cubicBezTo>
                <a:cubicBezTo>
                  <a:pt x="53494" y="113021"/>
                  <a:pt x="47208" y="113356"/>
                  <a:pt x="0" y="113356"/>
                </a:cubicBezTo>
              </a:path>
            </a:pathLst>
          </a:cu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olný tvar 10"/>
          <p:cNvSpPr/>
          <p:nvPr/>
        </p:nvSpPr>
        <p:spPr>
          <a:xfrm>
            <a:off x="2289759" y="3525086"/>
            <a:ext cx="1541653" cy="371089"/>
          </a:xfrm>
          <a:custGeom>
            <a:avLst/>
            <a:gdLst>
              <a:gd name="connsiteX0" fmla="*/ 1541653 w 1541653"/>
              <a:gd name="connsiteY0" fmla="*/ 52899 h 371089"/>
              <a:gd name="connsiteX1" fmla="*/ 1503867 w 1541653"/>
              <a:gd name="connsiteY1" fmla="*/ 75570 h 371089"/>
              <a:gd name="connsiteX2" fmla="*/ 1382955 w 1541653"/>
              <a:gd name="connsiteY2" fmla="*/ 105798 h 371089"/>
              <a:gd name="connsiteX3" fmla="*/ 1360284 w 1541653"/>
              <a:gd name="connsiteY3" fmla="*/ 113355 h 371089"/>
              <a:gd name="connsiteX4" fmla="*/ 1216701 w 1541653"/>
              <a:gd name="connsiteY4" fmla="*/ 105798 h 371089"/>
              <a:gd name="connsiteX5" fmla="*/ 1194029 w 1541653"/>
              <a:gd name="connsiteY5" fmla="*/ 98241 h 371089"/>
              <a:gd name="connsiteX6" fmla="*/ 1133573 w 1541653"/>
              <a:gd name="connsiteY6" fmla="*/ 90684 h 371089"/>
              <a:gd name="connsiteX7" fmla="*/ 1042889 w 1541653"/>
              <a:gd name="connsiteY7" fmla="*/ 68013 h 371089"/>
              <a:gd name="connsiteX8" fmla="*/ 997547 w 1541653"/>
              <a:gd name="connsiteY8" fmla="*/ 52899 h 371089"/>
              <a:gd name="connsiteX9" fmla="*/ 967319 w 1541653"/>
              <a:gd name="connsiteY9" fmla="*/ 45342 h 371089"/>
              <a:gd name="connsiteX10" fmla="*/ 944648 w 1541653"/>
              <a:gd name="connsiteY10" fmla="*/ 30228 h 371089"/>
              <a:gd name="connsiteX11" fmla="*/ 921977 w 1541653"/>
              <a:gd name="connsiteY11" fmla="*/ 22671 h 371089"/>
              <a:gd name="connsiteX12" fmla="*/ 869077 w 1541653"/>
              <a:gd name="connsiteY12" fmla="*/ 0 h 371089"/>
              <a:gd name="connsiteX13" fmla="*/ 823735 w 1541653"/>
              <a:gd name="connsiteY13" fmla="*/ 45342 h 371089"/>
              <a:gd name="connsiteX14" fmla="*/ 801064 w 1541653"/>
              <a:gd name="connsiteY14" fmla="*/ 60456 h 371089"/>
              <a:gd name="connsiteX15" fmla="*/ 763279 w 1541653"/>
              <a:gd name="connsiteY15" fmla="*/ 90684 h 371089"/>
              <a:gd name="connsiteX16" fmla="*/ 717937 w 1541653"/>
              <a:gd name="connsiteY16" fmla="*/ 128469 h 371089"/>
              <a:gd name="connsiteX17" fmla="*/ 672595 w 1541653"/>
              <a:gd name="connsiteY17" fmla="*/ 151140 h 371089"/>
              <a:gd name="connsiteX18" fmla="*/ 657481 w 1541653"/>
              <a:gd name="connsiteY18" fmla="*/ 173811 h 371089"/>
              <a:gd name="connsiteX19" fmla="*/ 612139 w 1541653"/>
              <a:gd name="connsiteY19" fmla="*/ 188925 h 371089"/>
              <a:gd name="connsiteX20" fmla="*/ 597024 w 1541653"/>
              <a:gd name="connsiteY20" fmla="*/ 204039 h 371089"/>
              <a:gd name="connsiteX21" fmla="*/ 551682 w 1541653"/>
              <a:gd name="connsiteY21" fmla="*/ 219153 h 371089"/>
              <a:gd name="connsiteX22" fmla="*/ 529011 w 1541653"/>
              <a:gd name="connsiteY22" fmla="*/ 241824 h 371089"/>
              <a:gd name="connsiteX23" fmla="*/ 506340 w 1541653"/>
              <a:gd name="connsiteY23" fmla="*/ 249381 h 371089"/>
              <a:gd name="connsiteX24" fmla="*/ 483669 w 1541653"/>
              <a:gd name="connsiteY24" fmla="*/ 264495 h 371089"/>
              <a:gd name="connsiteX25" fmla="*/ 453441 w 1541653"/>
              <a:gd name="connsiteY25" fmla="*/ 272052 h 371089"/>
              <a:gd name="connsiteX26" fmla="*/ 430770 w 1541653"/>
              <a:gd name="connsiteY26" fmla="*/ 279609 h 371089"/>
              <a:gd name="connsiteX27" fmla="*/ 377871 w 1541653"/>
              <a:gd name="connsiteY27" fmla="*/ 302281 h 371089"/>
              <a:gd name="connsiteX28" fmla="*/ 355200 w 1541653"/>
              <a:gd name="connsiteY28" fmla="*/ 317395 h 371089"/>
              <a:gd name="connsiteX29" fmla="*/ 302301 w 1541653"/>
              <a:gd name="connsiteY29" fmla="*/ 332509 h 371089"/>
              <a:gd name="connsiteX30" fmla="*/ 279629 w 1541653"/>
              <a:gd name="connsiteY30" fmla="*/ 347623 h 371089"/>
              <a:gd name="connsiteX31" fmla="*/ 219173 w 1541653"/>
              <a:gd name="connsiteY31" fmla="*/ 362737 h 371089"/>
              <a:gd name="connsiteX32" fmla="*/ 173831 w 1541653"/>
              <a:gd name="connsiteY32" fmla="*/ 370294 h 371089"/>
              <a:gd name="connsiteX33" fmla="*/ 37805 w 1541653"/>
              <a:gd name="connsiteY33" fmla="*/ 362737 h 371089"/>
              <a:gd name="connsiteX34" fmla="*/ 7577 w 1541653"/>
              <a:gd name="connsiteY34" fmla="*/ 370294 h 371089"/>
              <a:gd name="connsiteX35" fmla="*/ 20 w 1541653"/>
              <a:gd name="connsiteY35" fmla="*/ 340066 h 371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541653" h="371089">
                <a:moveTo>
                  <a:pt x="1541653" y="52899"/>
                </a:moveTo>
                <a:cubicBezTo>
                  <a:pt x="1529058" y="60456"/>
                  <a:pt x="1517239" y="69492"/>
                  <a:pt x="1503867" y="75570"/>
                </a:cubicBezTo>
                <a:cubicBezTo>
                  <a:pt x="1441654" y="103848"/>
                  <a:pt x="1462055" y="79431"/>
                  <a:pt x="1382955" y="105798"/>
                </a:cubicBezTo>
                <a:lnTo>
                  <a:pt x="1360284" y="113355"/>
                </a:lnTo>
                <a:cubicBezTo>
                  <a:pt x="1312423" y="110836"/>
                  <a:pt x="1264431" y="110137"/>
                  <a:pt x="1216701" y="105798"/>
                </a:cubicBezTo>
                <a:cubicBezTo>
                  <a:pt x="1208768" y="105077"/>
                  <a:pt x="1201867" y="99666"/>
                  <a:pt x="1194029" y="98241"/>
                </a:cubicBezTo>
                <a:cubicBezTo>
                  <a:pt x="1174048" y="94608"/>
                  <a:pt x="1153725" y="93203"/>
                  <a:pt x="1133573" y="90684"/>
                </a:cubicBezTo>
                <a:cubicBezTo>
                  <a:pt x="1010211" y="49563"/>
                  <a:pt x="1165003" y="98541"/>
                  <a:pt x="1042889" y="68013"/>
                </a:cubicBezTo>
                <a:cubicBezTo>
                  <a:pt x="1027433" y="64149"/>
                  <a:pt x="1013003" y="56763"/>
                  <a:pt x="997547" y="52899"/>
                </a:cubicBezTo>
                <a:lnTo>
                  <a:pt x="967319" y="45342"/>
                </a:lnTo>
                <a:cubicBezTo>
                  <a:pt x="959762" y="40304"/>
                  <a:pt x="952772" y="34290"/>
                  <a:pt x="944648" y="30228"/>
                </a:cubicBezTo>
                <a:cubicBezTo>
                  <a:pt x="937523" y="26666"/>
                  <a:pt x="928808" y="26769"/>
                  <a:pt x="921977" y="22671"/>
                </a:cubicBezTo>
                <a:cubicBezTo>
                  <a:pt x="873584" y="-6364"/>
                  <a:pt x="957466" y="17678"/>
                  <a:pt x="869077" y="0"/>
                </a:cubicBezTo>
                <a:cubicBezTo>
                  <a:pt x="815648" y="35619"/>
                  <a:pt x="879976" y="-10899"/>
                  <a:pt x="823735" y="45342"/>
                </a:cubicBezTo>
                <a:cubicBezTo>
                  <a:pt x="817313" y="51764"/>
                  <a:pt x="808621" y="55418"/>
                  <a:pt x="801064" y="60456"/>
                </a:cubicBezTo>
                <a:cubicBezTo>
                  <a:pt x="767262" y="111159"/>
                  <a:pt x="807081" y="61483"/>
                  <a:pt x="763279" y="90684"/>
                </a:cubicBezTo>
                <a:cubicBezTo>
                  <a:pt x="713140" y="124110"/>
                  <a:pt x="767386" y="103745"/>
                  <a:pt x="717937" y="128469"/>
                </a:cubicBezTo>
                <a:cubicBezTo>
                  <a:pt x="655362" y="159756"/>
                  <a:pt x="737567" y="107825"/>
                  <a:pt x="672595" y="151140"/>
                </a:cubicBezTo>
                <a:cubicBezTo>
                  <a:pt x="667557" y="158697"/>
                  <a:pt x="665183" y="168997"/>
                  <a:pt x="657481" y="173811"/>
                </a:cubicBezTo>
                <a:cubicBezTo>
                  <a:pt x="643971" y="182255"/>
                  <a:pt x="612139" y="188925"/>
                  <a:pt x="612139" y="188925"/>
                </a:cubicBezTo>
                <a:cubicBezTo>
                  <a:pt x="607101" y="193963"/>
                  <a:pt x="603397" y="200853"/>
                  <a:pt x="597024" y="204039"/>
                </a:cubicBezTo>
                <a:cubicBezTo>
                  <a:pt x="582774" y="211164"/>
                  <a:pt x="551682" y="219153"/>
                  <a:pt x="551682" y="219153"/>
                </a:cubicBezTo>
                <a:cubicBezTo>
                  <a:pt x="544125" y="226710"/>
                  <a:pt x="537903" y="235896"/>
                  <a:pt x="529011" y="241824"/>
                </a:cubicBezTo>
                <a:cubicBezTo>
                  <a:pt x="522383" y="246243"/>
                  <a:pt x="513465" y="245819"/>
                  <a:pt x="506340" y="249381"/>
                </a:cubicBezTo>
                <a:cubicBezTo>
                  <a:pt x="498216" y="253443"/>
                  <a:pt x="492017" y="260917"/>
                  <a:pt x="483669" y="264495"/>
                </a:cubicBezTo>
                <a:cubicBezTo>
                  <a:pt x="474123" y="268586"/>
                  <a:pt x="463427" y="269199"/>
                  <a:pt x="453441" y="272052"/>
                </a:cubicBezTo>
                <a:cubicBezTo>
                  <a:pt x="445782" y="274240"/>
                  <a:pt x="438327" y="277090"/>
                  <a:pt x="430770" y="279609"/>
                </a:cubicBezTo>
                <a:cubicBezTo>
                  <a:pt x="399621" y="310760"/>
                  <a:pt x="435177" y="280791"/>
                  <a:pt x="377871" y="302281"/>
                </a:cubicBezTo>
                <a:cubicBezTo>
                  <a:pt x="369367" y="305470"/>
                  <a:pt x="363548" y="313817"/>
                  <a:pt x="355200" y="317395"/>
                </a:cubicBezTo>
                <a:cubicBezTo>
                  <a:pt x="321296" y="331925"/>
                  <a:pt x="331717" y="317801"/>
                  <a:pt x="302301" y="332509"/>
                </a:cubicBezTo>
                <a:cubicBezTo>
                  <a:pt x="294177" y="336571"/>
                  <a:pt x="287753" y="343561"/>
                  <a:pt x="279629" y="347623"/>
                </a:cubicBezTo>
                <a:cubicBezTo>
                  <a:pt x="264646" y="355114"/>
                  <a:pt x="232724" y="360273"/>
                  <a:pt x="219173" y="362737"/>
                </a:cubicBezTo>
                <a:cubicBezTo>
                  <a:pt x="204098" y="365478"/>
                  <a:pt x="188945" y="367775"/>
                  <a:pt x="173831" y="370294"/>
                </a:cubicBezTo>
                <a:cubicBezTo>
                  <a:pt x="128489" y="367775"/>
                  <a:pt x="83217" y="362737"/>
                  <a:pt x="37805" y="362737"/>
                </a:cubicBezTo>
                <a:cubicBezTo>
                  <a:pt x="27419" y="362737"/>
                  <a:pt x="17220" y="374151"/>
                  <a:pt x="7577" y="370294"/>
                </a:cubicBezTo>
                <a:cubicBezTo>
                  <a:pt x="-777" y="366953"/>
                  <a:pt x="20" y="348721"/>
                  <a:pt x="20" y="340066"/>
                </a:cubicBezTo>
              </a:path>
            </a:pathLst>
          </a:custGeom>
          <a:ln>
            <a:solidFill>
              <a:srgbClr val="00B050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17704" y="3709341"/>
            <a:ext cx="2167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rgbClr val="00B050"/>
                </a:solidFill>
              </a:rPr>
              <a:t>6</a:t>
            </a:r>
            <a:endParaRPr lang="cs-CZ" sz="1400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6690" y="3728193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(-6)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397644" y="3710631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(-9)</a:t>
            </a:r>
            <a:endParaRPr lang="cs-CZ" dirty="0"/>
          </a:p>
        </p:txBody>
      </p:sp>
      <p:sp>
        <p:nvSpPr>
          <p:cNvPr id="16" name="Volný tvar 15"/>
          <p:cNvSpPr/>
          <p:nvPr/>
        </p:nvSpPr>
        <p:spPr>
          <a:xfrm>
            <a:off x="1964826" y="3551602"/>
            <a:ext cx="1859029" cy="143783"/>
          </a:xfrm>
          <a:custGeom>
            <a:avLst/>
            <a:gdLst>
              <a:gd name="connsiteX0" fmla="*/ 1859029 w 1859029"/>
              <a:gd name="connsiteY0" fmla="*/ 30428 h 143783"/>
              <a:gd name="connsiteX1" fmla="*/ 1821243 w 1859029"/>
              <a:gd name="connsiteY1" fmla="*/ 37985 h 143783"/>
              <a:gd name="connsiteX2" fmla="*/ 1775901 w 1859029"/>
              <a:gd name="connsiteY2" fmla="*/ 68213 h 143783"/>
              <a:gd name="connsiteX3" fmla="*/ 1707888 w 1859029"/>
              <a:gd name="connsiteY3" fmla="*/ 90884 h 143783"/>
              <a:gd name="connsiteX4" fmla="*/ 1685217 w 1859029"/>
              <a:gd name="connsiteY4" fmla="*/ 98441 h 143783"/>
              <a:gd name="connsiteX5" fmla="*/ 1662546 w 1859029"/>
              <a:gd name="connsiteY5" fmla="*/ 105998 h 143783"/>
              <a:gd name="connsiteX6" fmla="*/ 1624761 w 1859029"/>
              <a:gd name="connsiteY6" fmla="*/ 113555 h 143783"/>
              <a:gd name="connsiteX7" fmla="*/ 1246910 w 1859029"/>
              <a:gd name="connsiteY7" fmla="*/ 105998 h 143783"/>
              <a:gd name="connsiteX8" fmla="*/ 1186453 w 1859029"/>
              <a:gd name="connsiteY8" fmla="*/ 98441 h 143783"/>
              <a:gd name="connsiteX9" fmla="*/ 1141111 w 1859029"/>
              <a:gd name="connsiteY9" fmla="*/ 83327 h 143783"/>
              <a:gd name="connsiteX10" fmla="*/ 1118440 w 1859029"/>
              <a:gd name="connsiteY10" fmla="*/ 75770 h 143783"/>
              <a:gd name="connsiteX11" fmla="*/ 1095769 w 1859029"/>
              <a:gd name="connsiteY11" fmla="*/ 68213 h 143783"/>
              <a:gd name="connsiteX12" fmla="*/ 1050427 w 1859029"/>
              <a:gd name="connsiteY12" fmla="*/ 37985 h 143783"/>
              <a:gd name="connsiteX13" fmla="*/ 1027756 w 1859029"/>
              <a:gd name="connsiteY13" fmla="*/ 22871 h 143783"/>
              <a:gd name="connsiteX14" fmla="*/ 1020199 w 1859029"/>
              <a:gd name="connsiteY14" fmla="*/ 200 h 143783"/>
              <a:gd name="connsiteX15" fmla="*/ 944629 w 1859029"/>
              <a:gd name="connsiteY15" fmla="*/ 15314 h 143783"/>
              <a:gd name="connsiteX16" fmla="*/ 876615 w 1859029"/>
              <a:gd name="connsiteY16" fmla="*/ 37985 h 143783"/>
              <a:gd name="connsiteX17" fmla="*/ 853944 w 1859029"/>
              <a:gd name="connsiteY17" fmla="*/ 45542 h 143783"/>
              <a:gd name="connsiteX18" fmla="*/ 831273 w 1859029"/>
              <a:gd name="connsiteY18" fmla="*/ 53099 h 143783"/>
              <a:gd name="connsiteX19" fmla="*/ 778374 w 1859029"/>
              <a:gd name="connsiteY19" fmla="*/ 75770 h 143783"/>
              <a:gd name="connsiteX20" fmla="*/ 748146 w 1859029"/>
              <a:gd name="connsiteY20" fmla="*/ 83327 h 143783"/>
              <a:gd name="connsiteX21" fmla="*/ 702804 w 1859029"/>
              <a:gd name="connsiteY21" fmla="*/ 98441 h 143783"/>
              <a:gd name="connsiteX22" fmla="*/ 672576 w 1859029"/>
              <a:gd name="connsiteY22" fmla="*/ 105998 h 143783"/>
              <a:gd name="connsiteX23" fmla="*/ 627234 w 1859029"/>
              <a:gd name="connsiteY23" fmla="*/ 121112 h 143783"/>
              <a:gd name="connsiteX24" fmla="*/ 574334 w 1859029"/>
              <a:gd name="connsiteY24" fmla="*/ 128669 h 143783"/>
              <a:gd name="connsiteX25" fmla="*/ 544106 w 1859029"/>
              <a:gd name="connsiteY25" fmla="*/ 136226 h 143783"/>
              <a:gd name="connsiteX26" fmla="*/ 249382 w 1859029"/>
              <a:gd name="connsiteY26" fmla="*/ 143783 h 143783"/>
              <a:gd name="connsiteX27" fmla="*/ 0 w 1859029"/>
              <a:gd name="connsiteY27" fmla="*/ 136226 h 143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859029" h="143783">
                <a:moveTo>
                  <a:pt x="1859029" y="30428"/>
                </a:moveTo>
                <a:cubicBezTo>
                  <a:pt x="1846434" y="32947"/>
                  <a:pt x="1832936" y="32670"/>
                  <a:pt x="1821243" y="37985"/>
                </a:cubicBezTo>
                <a:cubicBezTo>
                  <a:pt x="1804706" y="45502"/>
                  <a:pt x="1793134" y="62469"/>
                  <a:pt x="1775901" y="68213"/>
                </a:cubicBezTo>
                <a:lnTo>
                  <a:pt x="1707888" y="90884"/>
                </a:lnTo>
                <a:lnTo>
                  <a:pt x="1685217" y="98441"/>
                </a:lnTo>
                <a:cubicBezTo>
                  <a:pt x="1677660" y="100960"/>
                  <a:pt x="1670357" y="104436"/>
                  <a:pt x="1662546" y="105998"/>
                </a:cubicBezTo>
                <a:lnTo>
                  <a:pt x="1624761" y="113555"/>
                </a:lnTo>
                <a:lnTo>
                  <a:pt x="1246910" y="105998"/>
                </a:lnTo>
                <a:cubicBezTo>
                  <a:pt x="1226613" y="105298"/>
                  <a:pt x="1206311" y="102696"/>
                  <a:pt x="1186453" y="98441"/>
                </a:cubicBezTo>
                <a:cubicBezTo>
                  <a:pt x="1170875" y="95103"/>
                  <a:pt x="1156225" y="88365"/>
                  <a:pt x="1141111" y="83327"/>
                </a:cubicBezTo>
                <a:lnTo>
                  <a:pt x="1118440" y="75770"/>
                </a:lnTo>
                <a:cubicBezTo>
                  <a:pt x="1110883" y="73251"/>
                  <a:pt x="1102397" y="72632"/>
                  <a:pt x="1095769" y="68213"/>
                </a:cubicBezTo>
                <a:lnTo>
                  <a:pt x="1050427" y="37985"/>
                </a:lnTo>
                <a:lnTo>
                  <a:pt x="1027756" y="22871"/>
                </a:lnTo>
                <a:cubicBezTo>
                  <a:pt x="1025237" y="15314"/>
                  <a:pt x="1027858" y="2388"/>
                  <a:pt x="1020199" y="200"/>
                </a:cubicBezTo>
                <a:cubicBezTo>
                  <a:pt x="1013224" y="-1793"/>
                  <a:pt x="956771" y="11671"/>
                  <a:pt x="944629" y="15314"/>
                </a:cubicBezTo>
                <a:cubicBezTo>
                  <a:pt x="944617" y="15317"/>
                  <a:pt x="887957" y="34204"/>
                  <a:pt x="876615" y="37985"/>
                </a:cubicBezTo>
                <a:lnTo>
                  <a:pt x="853944" y="45542"/>
                </a:lnTo>
                <a:cubicBezTo>
                  <a:pt x="846387" y="48061"/>
                  <a:pt x="838398" y="49537"/>
                  <a:pt x="831273" y="53099"/>
                </a:cubicBezTo>
                <a:cubicBezTo>
                  <a:pt x="804404" y="66534"/>
                  <a:pt x="804319" y="68357"/>
                  <a:pt x="778374" y="75770"/>
                </a:cubicBezTo>
                <a:cubicBezTo>
                  <a:pt x="768388" y="78623"/>
                  <a:pt x="758094" y="80343"/>
                  <a:pt x="748146" y="83327"/>
                </a:cubicBezTo>
                <a:cubicBezTo>
                  <a:pt x="732886" y="87905"/>
                  <a:pt x="718260" y="94577"/>
                  <a:pt x="702804" y="98441"/>
                </a:cubicBezTo>
                <a:cubicBezTo>
                  <a:pt x="692728" y="100960"/>
                  <a:pt x="682524" y="103014"/>
                  <a:pt x="672576" y="105998"/>
                </a:cubicBezTo>
                <a:cubicBezTo>
                  <a:pt x="657316" y="110576"/>
                  <a:pt x="643005" y="118859"/>
                  <a:pt x="627234" y="121112"/>
                </a:cubicBezTo>
                <a:cubicBezTo>
                  <a:pt x="609601" y="123631"/>
                  <a:pt x="591859" y="125483"/>
                  <a:pt x="574334" y="128669"/>
                </a:cubicBezTo>
                <a:cubicBezTo>
                  <a:pt x="564115" y="130527"/>
                  <a:pt x="554481" y="135743"/>
                  <a:pt x="544106" y="136226"/>
                </a:cubicBezTo>
                <a:cubicBezTo>
                  <a:pt x="445939" y="140792"/>
                  <a:pt x="347623" y="141264"/>
                  <a:pt x="249382" y="143783"/>
                </a:cubicBezTo>
                <a:cubicBezTo>
                  <a:pt x="10079" y="136064"/>
                  <a:pt x="93244" y="136226"/>
                  <a:pt x="0" y="136226"/>
                </a:cubicBezTo>
              </a:path>
            </a:pathLst>
          </a:custGeom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954211" y="4046241"/>
            <a:ext cx="244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76794" y="4046242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323027" y="3469604"/>
            <a:ext cx="2984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C000"/>
                </a:solidFill>
              </a:rPr>
              <a:t>8</a:t>
            </a:r>
            <a:endParaRPr lang="cs-CZ" sz="1400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50284" y="4046242"/>
            <a:ext cx="278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9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335020" y="4856405"/>
            <a:ext cx="272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0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965785" y="4407568"/>
            <a:ext cx="259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335020" y="4407567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161269" y="4411467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0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156176" y="2744993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>
                <a:solidFill>
                  <a:srgbClr val="FF0000"/>
                </a:solidFill>
              </a:rPr>
              <a:t>Zkouška</a:t>
            </a:r>
            <a:r>
              <a:rPr lang="cs-CZ" sz="2400" i="1" dirty="0" smtClean="0">
                <a:solidFill>
                  <a:srgbClr val="FF0000"/>
                </a:solidFill>
              </a:rPr>
              <a:t>: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660755" y="3294253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237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629407" y="3635860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. 43</a:t>
            </a:r>
            <a:endParaRPr lang="cs-CZ" sz="2400" u="sng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706668" y="4016436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711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523288" y="4360374"/>
            <a:ext cx="883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948</a:t>
            </a:r>
            <a:endParaRPr lang="cs-CZ" sz="2400" u="sng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389181" y="4719243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10191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39482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0" grpId="0" animBg="1"/>
      <p:bldP spid="11" grpId="0" animBg="1"/>
      <p:bldP spid="12" grpId="0"/>
      <p:bldP spid="13" grpId="0"/>
      <p:bldP spid="14" grpId="0"/>
      <p:bldP spid="16" grpId="0" animBg="1"/>
      <p:bldP spid="17" grpId="0"/>
      <p:bldP spid="18" grpId="0"/>
      <p:bldP spid="19" grpId="0"/>
      <p:bldP spid="9" grpId="0"/>
      <p:bldP spid="15" grpId="0"/>
      <p:bldP spid="20" grpId="0"/>
      <p:bldP spid="21" grpId="0"/>
      <p:bldP spid="22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26004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000" dirty="0" smtClean="0"/>
              <a:t> 4 536 : 14 =                                  314 100 : 45 =  </a:t>
            </a:r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r>
              <a:rPr lang="cs-CZ" sz="2000" dirty="0" smtClean="0"/>
              <a:t> </a:t>
            </a:r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r>
              <a:rPr lang="cs-CZ" sz="2000" dirty="0" smtClean="0"/>
              <a:t>27 104 : 32 =                                 409 104 : 48 =                 </a:t>
            </a:r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Vypočítej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2411760" y="1484784"/>
            <a:ext cx="1728192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40588076"/>
              </p:ext>
            </p:extLst>
          </p:nvPr>
        </p:nvGraphicFramePr>
        <p:xfrm>
          <a:off x="2555776" y="1988840"/>
          <a:ext cx="1440160" cy="18776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160"/>
              </a:tblGrid>
              <a:tr h="41459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464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464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464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464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2411760" y="4324463"/>
            <a:ext cx="1728192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94480894"/>
              </p:ext>
            </p:extLst>
          </p:nvPr>
        </p:nvGraphicFramePr>
        <p:xfrm>
          <a:off x="2537684" y="4797152"/>
          <a:ext cx="1476343" cy="1872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6343"/>
              </a:tblGrid>
              <a:tr h="3744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Obdélník 8"/>
          <p:cNvSpPr/>
          <p:nvPr/>
        </p:nvSpPr>
        <p:spPr>
          <a:xfrm>
            <a:off x="7020272" y="1484784"/>
            <a:ext cx="1656184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020272" y="4304142"/>
            <a:ext cx="1656184" cy="40068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04612796"/>
              </p:ext>
            </p:extLst>
          </p:nvPr>
        </p:nvGraphicFramePr>
        <p:xfrm>
          <a:off x="7116452" y="1988840"/>
          <a:ext cx="1463824" cy="18879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3824"/>
              </a:tblGrid>
              <a:tr h="37759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759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759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759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759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09748591"/>
              </p:ext>
            </p:extLst>
          </p:nvPr>
        </p:nvGraphicFramePr>
        <p:xfrm>
          <a:off x="7152456" y="4797153"/>
          <a:ext cx="1391816" cy="1872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1816"/>
              </a:tblGrid>
              <a:tr h="3744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44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8260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16024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000" dirty="0" smtClean="0"/>
              <a:t>4 632 : 12 =                              4 972 : 11 = </a:t>
            </a:r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r>
              <a:rPr lang="cs-CZ" sz="2000" dirty="0" smtClean="0"/>
              <a:t>21 056 : 47 =                          22 204 : 13 =  </a:t>
            </a: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400" dirty="0" smtClean="0"/>
              <a:t>Spoj příklad se správným výsledkem</a:t>
            </a:r>
            <a:endParaRPr lang="cs-CZ" sz="3400" dirty="0"/>
          </a:p>
        </p:txBody>
      </p:sp>
      <p:sp>
        <p:nvSpPr>
          <p:cNvPr id="4" name="Mrak 3"/>
          <p:cNvSpPr/>
          <p:nvPr/>
        </p:nvSpPr>
        <p:spPr>
          <a:xfrm>
            <a:off x="683568" y="2492896"/>
            <a:ext cx="1368152" cy="1008112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448</a:t>
            </a:r>
            <a:endParaRPr lang="cs-CZ" sz="2000" dirty="0"/>
          </a:p>
        </p:txBody>
      </p:sp>
      <p:sp>
        <p:nvSpPr>
          <p:cNvPr id="5" name="Mrak 4"/>
          <p:cNvSpPr/>
          <p:nvPr/>
        </p:nvSpPr>
        <p:spPr>
          <a:xfrm>
            <a:off x="2771800" y="2996952"/>
            <a:ext cx="1368152" cy="1152128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452</a:t>
            </a:r>
            <a:endParaRPr lang="cs-CZ" sz="2000" dirty="0"/>
          </a:p>
        </p:txBody>
      </p:sp>
      <p:sp>
        <p:nvSpPr>
          <p:cNvPr id="6" name="Mrak 5"/>
          <p:cNvSpPr/>
          <p:nvPr/>
        </p:nvSpPr>
        <p:spPr>
          <a:xfrm>
            <a:off x="6876256" y="3140968"/>
            <a:ext cx="1512168" cy="1008112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386</a:t>
            </a:r>
            <a:endParaRPr lang="cs-CZ" sz="2000" dirty="0"/>
          </a:p>
        </p:txBody>
      </p:sp>
      <p:sp>
        <p:nvSpPr>
          <p:cNvPr id="7" name="Mrak 6"/>
          <p:cNvSpPr/>
          <p:nvPr/>
        </p:nvSpPr>
        <p:spPr>
          <a:xfrm>
            <a:off x="5076056" y="2302946"/>
            <a:ext cx="1368152" cy="1080120"/>
          </a:xfrm>
          <a:prstGeom prst="cloud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1708</a:t>
            </a:r>
            <a:endParaRPr lang="cs-CZ" sz="2000" dirty="0"/>
          </a:p>
        </p:txBody>
      </p:sp>
      <p:sp>
        <p:nvSpPr>
          <p:cNvPr id="9" name="Volný tvar 8"/>
          <p:cNvSpPr/>
          <p:nvPr/>
        </p:nvSpPr>
        <p:spPr>
          <a:xfrm>
            <a:off x="2759485" y="1844824"/>
            <a:ext cx="4813824" cy="2697858"/>
          </a:xfrm>
          <a:custGeom>
            <a:avLst/>
            <a:gdLst>
              <a:gd name="connsiteX0" fmla="*/ 0 w 4813824"/>
              <a:gd name="connsiteY0" fmla="*/ 0 h 2697858"/>
              <a:gd name="connsiteX1" fmla="*/ 37785 w 4813824"/>
              <a:gd name="connsiteY1" fmla="*/ 15114 h 2697858"/>
              <a:gd name="connsiteX2" fmla="*/ 52899 w 4813824"/>
              <a:gd name="connsiteY2" fmla="*/ 37785 h 2697858"/>
              <a:gd name="connsiteX3" fmla="*/ 90684 w 4813824"/>
              <a:gd name="connsiteY3" fmla="*/ 98241 h 2697858"/>
              <a:gd name="connsiteX4" fmla="*/ 151140 w 4813824"/>
              <a:gd name="connsiteY4" fmla="*/ 158697 h 2697858"/>
              <a:gd name="connsiteX5" fmla="*/ 181368 w 4813824"/>
              <a:gd name="connsiteY5" fmla="*/ 188925 h 2697858"/>
              <a:gd name="connsiteX6" fmla="*/ 211596 w 4813824"/>
              <a:gd name="connsiteY6" fmla="*/ 226711 h 2697858"/>
              <a:gd name="connsiteX7" fmla="*/ 234267 w 4813824"/>
              <a:gd name="connsiteY7" fmla="*/ 241825 h 2697858"/>
              <a:gd name="connsiteX8" fmla="*/ 264496 w 4813824"/>
              <a:gd name="connsiteY8" fmla="*/ 272053 h 2697858"/>
              <a:gd name="connsiteX9" fmla="*/ 287167 w 4813824"/>
              <a:gd name="connsiteY9" fmla="*/ 302281 h 2697858"/>
              <a:gd name="connsiteX10" fmla="*/ 317395 w 4813824"/>
              <a:gd name="connsiteY10" fmla="*/ 317395 h 2697858"/>
              <a:gd name="connsiteX11" fmla="*/ 332509 w 4813824"/>
              <a:gd name="connsiteY11" fmla="*/ 340066 h 2697858"/>
              <a:gd name="connsiteX12" fmla="*/ 385408 w 4813824"/>
              <a:gd name="connsiteY12" fmla="*/ 370294 h 2697858"/>
              <a:gd name="connsiteX13" fmla="*/ 468535 w 4813824"/>
              <a:gd name="connsiteY13" fmla="*/ 415636 h 2697858"/>
              <a:gd name="connsiteX14" fmla="*/ 491206 w 4813824"/>
              <a:gd name="connsiteY14" fmla="*/ 430750 h 2697858"/>
              <a:gd name="connsiteX15" fmla="*/ 544105 w 4813824"/>
              <a:gd name="connsiteY15" fmla="*/ 453421 h 2697858"/>
              <a:gd name="connsiteX16" fmla="*/ 634790 w 4813824"/>
              <a:gd name="connsiteY16" fmla="*/ 506320 h 2697858"/>
              <a:gd name="connsiteX17" fmla="*/ 657461 w 4813824"/>
              <a:gd name="connsiteY17" fmla="*/ 528992 h 2697858"/>
              <a:gd name="connsiteX18" fmla="*/ 687689 w 4813824"/>
              <a:gd name="connsiteY18" fmla="*/ 536549 h 2697858"/>
              <a:gd name="connsiteX19" fmla="*/ 755702 w 4813824"/>
              <a:gd name="connsiteY19" fmla="*/ 559220 h 2697858"/>
              <a:gd name="connsiteX20" fmla="*/ 785930 w 4813824"/>
              <a:gd name="connsiteY20" fmla="*/ 574334 h 2697858"/>
              <a:gd name="connsiteX21" fmla="*/ 831272 w 4813824"/>
              <a:gd name="connsiteY21" fmla="*/ 589448 h 2697858"/>
              <a:gd name="connsiteX22" fmla="*/ 869058 w 4813824"/>
              <a:gd name="connsiteY22" fmla="*/ 619676 h 2697858"/>
              <a:gd name="connsiteX23" fmla="*/ 937071 w 4813824"/>
              <a:gd name="connsiteY23" fmla="*/ 634790 h 2697858"/>
              <a:gd name="connsiteX24" fmla="*/ 989970 w 4813824"/>
              <a:gd name="connsiteY24" fmla="*/ 672575 h 2697858"/>
              <a:gd name="connsiteX25" fmla="*/ 1012641 w 4813824"/>
              <a:gd name="connsiteY25" fmla="*/ 687689 h 2697858"/>
              <a:gd name="connsiteX26" fmla="*/ 1042869 w 4813824"/>
              <a:gd name="connsiteY26" fmla="*/ 695246 h 2697858"/>
              <a:gd name="connsiteX27" fmla="*/ 1073097 w 4813824"/>
              <a:gd name="connsiteY27" fmla="*/ 710360 h 2697858"/>
              <a:gd name="connsiteX28" fmla="*/ 1095768 w 4813824"/>
              <a:gd name="connsiteY28" fmla="*/ 717917 h 2697858"/>
              <a:gd name="connsiteX29" fmla="*/ 1118439 w 4813824"/>
              <a:gd name="connsiteY29" fmla="*/ 733031 h 2697858"/>
              <a:gd name="connsiteX30" fmla="*/ 1178896 w 4813824"/>
              <a:gd name="connsiteY30" fmla="*/ 763259 h 2697858"/>
              <a:gd name="connsiteX31" fmla="*/ 1224238 w 4813824"/>
              <a:gd name="connsiteY31" fmla="*/ 793487 h 2697858"/>
              <a:gd name="connsiteX32" fmla="*/ 1254466 w 4813824"/>
              <a:gd name="connsiteY32" fmla="*/ 816158 h 2697858"/>
              <a:gd name="connsiteX33" fmla="*/ 1277137 w 4813824"/>
              <a:gd name="connsiteY33" fmla="*/ 823716 h 2697858"/>
              <a:gd name="connsiteX34" fmla="*/ 1322479 w 4813824"/>
              <a:gd name="connsiteY34" fmla="*/ 853944 h 2697858"/>
              <a:gd name="connsiteX35" fmla="*/ 1345150 w 4813824"/>
              <a:gd name="connsiteY35" fmla="*/ 861501 h 2697858"/>
              <a:gd name="connsiteX36" fmla="*/ 1420720 w 4813824"/>
              <a:gd name="connsiteY36" fmla="*/ 906843 h 2697858"/>
              <a:gd name="connsiteX37" fmla="*/ 1526519 w 4813824"/>
              <a:gd name="connsiteY37" fmla="*/ 974856 h 2697858"/>
              <a:gd name="connsiteX38" fmla="*/ 1602089 w 4813824"/>
              <a:gd name="connsiteY38" fmla="*/ 1027755 h 2697858"/>
              <a:gd name="connsiteX39" fmla="*/ 1624760 w 4813824"/>
              <a:gd name="connsiteY39" fmla="*/ 1050426 h 2697858"/>
              <a:gd name="connsiteX40" fmla="*/ 1700330 w 4813824"/>
              <a:gd name="connsiteY40" fmla="*/ 1103325 h 2697858"/>
              <a:gd name="connsiteX41" fmla="*/ 1753229 w 4813824"/>
              <a:gd name="connsiteY41" fmla="*/ 1148668 h 2697858"/>
              <a:gd name="connsiteX42" fmla="*/ 1775900 w 4813824"/>
              <a:gd name="connsiteY42" fmla="*/ 1163782 h 2697858"/>
              <a:gd name="connsiteX43" fmla="*/ 1791015 w 4813824"/>
              <a:gd name="connsiteY43" fmla="*/ 1178896 h 2697858"/>
              <a:gd name="connsiteX44" fmla="*/ 1836357 w 4813824"/>
              <a:gd name="connsiteY44" fmla="*/ 1209124 h 2697858"/>
              <a:gd name="connsiteX45" fmla="*/ 1874142 w 4813824"/>
              <a:gd name="connsiteY45" fmla="*/ 1246909 h 2697858"/>
              <a:gd name="connsiteX46" fmla="*/ 1957269 w 4813824"/>
              <a:gd name="connsiteY46" fmla="*/ 1337593 h 2697858"/>
              <a:gd name="connsiteX47" fmla="*/ 1972383 w 4813824"/>
              <a:gd name="connsiteY47" fmla="*/ 1360264 h 2697858"/>
              <a:gd name="connsiteX48" fmla="*/ 2025282 w 4813824"/>
              <a:gd name="connsiteY48" fmla="*/ 1428277 h 2697858"/>
              <a:gd name="connsiteX49" fmla="*/ 2047953 w 4813824"/>
              <a:gd name="connsiteY49" fmla="*/ 1458506 h 2697858"/>
              <a:gd name="connsiteX50" fmla="*/ 2063067 w 4813824"/>
              <a:gd name="connsiteY50" fmla="*/ 1481177 h 2697858"/>
              <a:gd name="connsiteX51" fmla="*/ 2108410 w 4813824"/>
              <a:gd name="connsiteY51" fmla="*/ 1526519 h 2697858"/>
              <a:gd name="connsiteX52" fmla="*/ 2123524 w 4813824"/>
              <a:gd name="connsiteY52" fmla="*/ 1549190 h 2697858"/>
              <a:gd name="connsiteX53" fmla="*/ 2191537 w 4813824"/>
              <a:gd name="connsiteY53" fmla="*/ 1654988 h 2697858"/>
              <a:gd name="connsiteX54" fmla="*/ 2221765 w 4813824"/>
              <a:gd name="connsiteY54" fmla="*/ 1685216 h 2697858"/>
              <a:gd name="connsiteX55" fmla="*/ 2236879 w 4813824"/>
              <a:gd name="connsiteY55" fmla="*/ 1707887 h 2697858"/>
              <a:gd name="connsiteX56" fmla="*/ 2259550 w 4813824"/>
              <a:gd name="connsiteY56" fmla="*/ 1738116 h 2697858"/>
              <a:gd name="connsiteX57" fmla="*/ 2312449 w 4813824"/>
              <a:gd name="connsiteY57" fmla="*/ 1806129 h 2697858"/>
              <a:gd name="connsiteX58" fmla="*/ 2327563 w 4813824"/>
              <a:gd name="connsiteY58" fmla="*/ 1828800 h 2697858"/>
              <a:gd name="connsiteX59" fmla="*/ 2342677 w 4813824"/>
              <a:gd name="connsiteY59" fmla="*/ 1851471 h 2697858"/>
              <a:gd name="connsiteX60" fmla="*/ 2365348 w 4813824"/>
              <a:gd name="connsiteY60" fmla="*/ 1859028 h 2697858"/>
              <a:gd name="connsiteX61" fmla="*/ 2403134 w 4813824"/>
              <a:gd name="connsiteY61" fmla="*/ 1904370 h 2697858"/>
              <a:gd name="connsiteX62" fmla="*/ 2425805 w 4813824"/>
              <a:gd name="connsiteY62" fmla="*/ 1919484 h 2697858"/>
              <a:gd name="connsiteX63" fmla="*/ 2433362 w 4813824"/>
              <a:gd name="connsiteY63" fmla="*/ 1942155 h 2697858"/>
              <a:gd name="connsiteX64" fmla="*/ 2501375 w 4813824"/>
              <a:gd name="connsiteY64" fmla="*/ 1979940 h 2697858"/>
              <a:gd name="connsiteX65" fmla="*/ 2524046 w 4813824"/>
              <a:gd name="connsiteY65" fmla="*/ 2010168 h 2697858"/>
              <a:gd name="connsiteX66" fmla="*/ 2592059 w 4813824"/>
              <a:gd name="connsiteY66" fmla="*/ 2055511 h 2697858"/>
              <a:gd name="connsiteX67" fmla="*/ 2614730 w 4813824"/>
              <a:gd name="connsiteY67" fmla="*/ 2070625 h 2697858"/>
              <a:gd name="connsiteX68" fmla="*/ 2637401 w 4813824"/>
              <a:gd name="connsiteY68" fmla="*/ 2085739 h 2697858"/>
              <a:gd name="connsiteX69" fmla="*/ 2660072 w 4813824"/>
              <a:gd name="connsiteY69" fmla="*/ 2108410 h 2697858"/>
              <a:gd name="connsiteX70" fmla="*/ 2690300 w 4813824"/>
              <a:gd name="connsiteY70" fmla="*/ 2115967 h 2697858"/>
              <a:gd name="connsiteX71" fmla="*/ 2712972 w 4813824"/>
              <a:gd name="connsiteY71" fmla="*/ 2138638 h 2697858"/>
              <a:gd name="connsiteX72" fmla="*/ 2735643 w 4813824"/>
              <a:gd name="connsiteY72" fmla="*/ 2146195 h 2697858"/>
              <a:gd name="connsiteX73" fmla="*/ 2803656 w 4813824"/>
              <a:gd name="connsiteY73" fmla="*/ 2176423 h 2697858"/>
              <a:gd name="connsiteX74" fmla="*/ 2886783 w 4813824"/>
              <a:gd name="connsiteY74" fmla="*/ 2191537 h 2697858"/>
              <a:gd name="connsiteX75" fmla="*/ 2977467 w 4813824"/>
              <a:gd name="connsiteY75" fmla="*/ 2183980 h 2697858"/>
              <a:gd name="connsiteX76" fmla="*/ 2985024 w 4813824"/>
              <a:gd name="connsiteY76" fmla="*/ 2161309 h 2697858"/>
              <a:gd name="connsiteX77" fmla="*/ 2977467 w 4813824"/>
              <a:gd name="connsiteY77" fmla="*/ 2093296 h 2697858"/>
              <a:gd name="connsiteX78" fmla="*/ 2962353 w 4813824"/>
              <a:gd name="connsiteY78" fmla="*/ 2070625 h 2697858"/>
              <a:gd name="connsiteX79" fmla="*/ 2894340 w 4813824"/>
              <a:gd name="connsiteY79" fmla="*/ 2025282 h 2697858"/>
              <a:gd name="connsiteX80" fmla="*/ 2833884 w 4813824"/>
              <a:gd name="connsiteY80" fmla="*/ 2017725 h 2697858"/>
              <a:gd name="connsiteX81" fmla="*/ 2576945 w 4813824"/>
              <a:gd name="connsiteY81" fmla="*/ 2032839 h 2697858"/>
              <a:gd name="connsiteX82" fmla="*/ 2539160 w 4813824"/>
              <a:gd name="connsiteY82" fmla="*/ 2047954 h 2697858"/>
              <a:gd name="connsiteX83" fmla="*/ 2493818 w 4813824"/>
              <a:gd name="connsiteY83" fmla="*/ 2063068 h 2697858"/>
              <a:gd name="connsiteX84" fmla="*/ 2403134 w 4813824"/>
              <a:gd name="connsiteY84" fmla="*/ 2138638 h 2697858"/>
              <a:gd name="connsiteX85" fmla="*/ 2388019 w 4813824"/>
              <a:gd name="connsiteY85" fmla="*/ 2153752 h 2697858"/>
              <a:gd name="connsiteX86" fmla="*/ 2372905 w 4813824"/>
              <a:gd name="connsiteY86" fmla="*/ 2183980 h 2697858"/>
              <a:gd name="connsiteX87" fmla="*/ 2357791 w 4813824"/>
              <a:gd name="connsiteY87" fmla="*/ 2229322 h 2697858"/>
              <a:gd name="connsiteX88" fmla="*/ 2365348 w 4813824"/>
              <a:gd name="connsiteY88" fmla="*/ 2267107 h 2697858"/>
              <a:gd name="connsiteX89" fmla="*/ 2380462 w 4813824"/>
              <a:gd name="connsiteY89" fmla="*/ 2289778 h 2697858"/>
              <a:gd name="connsiteX90" fmla="*/ 2440919 w 4813824"/>
              <a:gd name="connsiteY90" fmla="*/ 2342677 h 2697858"/>
              <a:gd name="connsiteX91" fmla="*/ 2471147 w 4813824"/>
              <a:gd name="connsiteY91" fmla="*/ 2357792 h 2697858"/>
              <a:gd name="connsiteX92" fmla="*/ 2516489 w 4813824"/>
              <a:gd name="connsiteY92" fmla="*/ 2388020 h 2697858"/>
              <a:gd name="connsiteX93" fmla="*/ 2637401 w 4813824"/>
              <a:gd name="connsiteY93" fmla="*/ 2448476 h 2697858"/>
              <a:gd name="connsiteX94" fmla="*/ 2682743 w 4813824"/>
              <a:gd name="connsiteY94" fmla="*/ 2471147 h 2697858"/>
              <a:gd name="connsiteX95" fmla="*/ 2705415 w 4813824"/>
              <a:gd name="connsiteY95" fmla="*/ 2486261 h 2697858"/>
              <a:gd name="connsiteX96" fmla="*/ 2773428 w 4813824"/>
              <a:gd name="connsiteY96" fmla="*/ 2508932 h 2697858"/>
              <a:gd name="connsiteX97" fmla="*/ 2833884 w 4813824"/>
              <a:gd name="connsiteY97" fmla="*/ 2539160 h 2697858"/>
              <a:gd name="connsiteX98" fmla="*/ 2856555 w 4813824"/>
              <a:gd name="connsiteY98" fmla="*/ 2546717 h 2697858"/>
              <a:gd name="connsiteX99" fmla="*/ 2894340 w 4813824"/>
              <a:gd name="connsiteY99" fmla="*/ 2561831 h 2697858"/>
              <a:gd name="connsiteX100" fmla="*/ 2954796 w 4813824"/>
              <a:gd name="connsiteY100" fmla="*/ 2576945 h 2697858"/>
              <a:gd name="connsiteX101" fmla="*/ 3045481 w 4813824"/>
              <a:gd name="connsiteY101" fmla="*/ 2607173 h 2697858"/>
              <a:gd name="connsiteX102" fmla="*/ 3075709 w 4813824"/>
              <a:gd name="connsiteY102" fmla="*/ 2622287 h 2697858"/>
              <a:gd name="connsiteX103" fmla="*/ 3121051 w 4813824"/>
              <a:gd name="connsiteY103" fmla="*/ 2629844 h 2697858"/>
              <a:gd name="connsiteX104" fmla="*/ 3249520 w 4813824"/>
              <a:gd name="connsiteY104" fmla="*/ 2644958 h 2697858"/>
              <a:gd name="connsiteX105" fmla="*/ 3294862 w 4813824"/>
              <a:gd name="connsiteY105" fmla="*/ 2652516 h 2697858"/>
              <a:gd name="connsiteX106" fmla="*/ 3672714 w 4813824"/>
              <a:gd name="connsiteY106" fmla="*/ 2667630 h 2697858"/>
              <a:gd name="connsiteX107" fmla="*/ 3793626 w 4813824"/>
              <a:gd name="connsiteY107" fmla="*/ 2690301 h 2697858"/>
              <a:gd name="connsiteX108" fmla="*/ 4005223 w 4813824"/>
              <a:gd name="connsiteY108" fmla="*/ 2697858 h 2697858"/>
              <a:gd name="connsiteX109" fmla="*/ 4435973 w 4813824"/>
              <a:gd name="connsiteY109" fmla="*/ 2682744 h 2697858"/>
              <a:gd name="connsiteX110" fmla="*/ 4503986 w 4813824"/>
              <a:gd name="connsiteY110" fmla="*/ 2667630 h 2697858"/>
              <a:gd name="connsiteX111" fmla="*/ 4534215 w 4813824"/>
              <a:gd name="connsiteY111" fmla="*/ 2660073 h 2697858"/>
              <a:gd name="connsiteX112" fmla="*/ 4579557 w 4813824"/>
              <a:gd name="connsiteY112" fmla="*/ 2644958 h 2697858"/>
              <a:gd name="connsiteX113" fmla="*/ 4602228 w 4813824"/>
              <a:gd name="connsiteY113" fmla="*/ 2637401 h 2697858"/>
              <a:gd name="connsiteX114" fmla="*/ 4655127 w 4813824"/>
              <a:gd name="connsiteY114" fmla="*/ 2599616 h 2697858"/>
              <a:gd name="connsiteX115" fmla="*/ 4708026 w 4813824"/>
              <a:gd name="connsiteY115" fmla="*/ 2569388 h 2697858"/>
              <a:gd name="connsiteX116" fmla="*/ 4738254 w 4813824"/>
              <a:gd name="connsiteY116" fmla="*/ 2524046 h 2697858"/>
              <a:gd name="connsiteX117" fmla="*/ 4753368 w 4813824"/>
              <a:gd name="connsiteY117" fmla="*/ 2501375 h 2697858"/>
              <a:gd name="connsiteX118" fmla="*/ 4768482 w 4813824"/>
              <a:gd name="connsiteY118" fmla="*/ 2456033 h 2697858"/>
              <a:gd name="connsiteX119" fmla="*/ 4798710 w 4813824"/>
              <a:gd name="connsiteY119" fmla="*/ 2410691 h 2697858"/>
              <a:gd name="connsiteX120" fmla="*/ 4813824 w 4813824"/>
              <a:gd name="connsiteY120" fmla="*/ 2388020 h 2697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4813824" h="2697858">
                <a:moveTo>
                  <a:pt x="0" y="0"/>
                </a:moveTo>
                <a:cubicBezTo>
                  <a:pt x="12595" y="5038"/>
                  <a:pt x="26747" y="7229"/>
                  <a:pt x="37785" y="15114"/>
                </a:cubicBezTo>
                <a:cubicBezTo>
                  <a:pt x="45176" y="20393"/>
                  <a:pt x="48393" y="29899"/>
                  <a:pt x="52899" y="37785"/>
                </a:cubicBezTo>
                <a:cubicBezTo>
                  <a:pt x="71833" y="70919"/>
                  <a:pt x="63280" y="68346"/>
                  <a:pt x="90684" y="98241"/>
                </a:cubicBezTo>
                <a:cubicBezTo>
                  <a:pt x="109942" y="119249"/>
                  <a:pt x="130988" y="138545"/>
                  <a:pt x="151140" y="158697"/>
                </a:cubicBezTo>
                <a:cubicBezTo>
                  <a:pt x="161216" y="168773"/>
                  <a:pt x="172466" y="177798"/>
                  <a:pt x="181368" y="188925"/>
                </a:cubicBezTo>
                <a:cubicBezTo>
                  <a:pt x="191444" y="201520"/>
                  <a:pt x="200191" y="215305"/>
                  <a:pt x="211596" y="226711"/>
                </a:cubicBezTo>
                <a:cubicBezTo>
                  <a:pt x="218018" y="233133"/>
                  <a:pt x="227371" y="235914"/>
                  <a:pt x="234267" y="241825"/>
                </a:cubicBezTo>
                <a:cubicBezTo>
                  <a:pt x="245086" y="251099"/>
                  <a:pt x="255112" y="261329"/>
                  <a:pt x="264496" y="272053"/>
                </a:cubicBezTo>
                <a:cubicBezTo>
                  <a:pt x="272790" y="281532"/>
                  <a:pt x="277604" y="294084"/>
                  <a:pt x="287167" y="302281"/>
                </a:cubicBezTo>
                <a:cubicBezTo>
                  <a:pt x="295720" y="309612"/>
                  <a:pt x="307319" y="312357"/>
                  <a:pt x="317395" y="317395"/>
                </a:cubicBezTo>
                <a:cubicBezTo>
                  <a:pt x="322433" y="324952"/>
                  <a:pt x="326087" y="333644"/>
                  <a:pt x="332509" y="340066"/>
                </a:cubicBezTo>
                <a:cubicBezTo>
                  <a:pt x="355384" y="362941"/>
                  <a:pt x="359469" y="361648"/>
                  <a:pt x="385408" y="370294"/>
                </a:cubicBezTo>
                <a:cubicBezTo>
                  <a:pt x="473998" y="444119"/>
                  <a:pt x="389665" y="386060"/>
                  <a:pt x="468535" y="415636"/>
                </a:cubicBezTo>
                <a:cubicBezTo>
                  <a:pt x="477039" y="418825"/>
                  <a:pt x="483320" y="426244"/>
                  <a:pt x="491206" y="430750"/>
                </a:cubicBezTo>
                <a:cubicBezTo>
                  <a:pt x="517353" y="445691"/>
                  <a:pt x="518671" y="444943"/>
                  <a:pt x="544105" y="453421"/>
                </a:cubicBezTo>
                <a:cubicBezTo>
                  <a:pt x="607879" y="517193"/>
                  <a:pt x="533312" y="450967"/>
                  <a:pt x="634790" y="506320"/>
                </a:cubicBezTo>
                <a:cubicBezTo>
                  <a:pt x="644172" y="511438"/>
                  <a:pt x="648182" y="523689"/>
                  <a:pt x="657461" y="528992"/>
                </a:cubicBezTo>
                <a:cubicBezTo>
                  <a:pt x="666479" y="534145"/>
                  <a:pt x="677762" y="533495"/>
                  <a:pt x="687689" y="536549"/>
                </a:cubicBezTo>
                <a:cubicBezTo>
                  <a:pt x="710530" y="543577"/>
                  <a:pt x="734328" y="548533"/>
                  <a:pt x="755702" y="559220"/>
                </a:cubicBezTo>
                <a:cubicBezTo>
                  <a:pt x="765778" y="564258"/>
                  <a:pt x="775470" y="570150"/>
                  <a:pt x="785930" y="574334"/>
                </a:cubicBezTo>
                <a:cubicBezTo>
                  <a:pt x="800722" y="580251"/>
                  <a:pt x="831272" y="589448"/>
                  <a:pt x="831272" y="589448"/>
                </a:cubicBezTo>
                <a:cubicBezTo>
                  <a:pt x="843867" y="599524"/>
                  <a:pt x="855380" y="611127"/>
                  <a:pt x="869058" y="619676"/>
                </a:cubicBezTo>
                <a:cubicBezTo>
                  <a:pt x="882588" y="628132"/>
                  <a:pt x="929415" y="633514"/>
                  <a:pt x="937071" y="634790"/>
                </a:cubicBezTo>
                <a:cubicBezTo>
                  <a:pt x="973999" y="671718"/>
                  <a:pt x="943552" y="646050"/>
                  <a:pt x="989970" y="672575"/>
                </a:cubicBezTo>
                <a:cubicBezTo>
                  <a:pt x="997856" y="677081"/>
                  <a:pt x="1004293" y="684111"/>
                  <a:pt x="1012641" y="687689"/>
                </a:cubicBezTo>
                <a:cubicBezTo>
                  <a:pt x="1022187" y="691780"/>
                  <a:pt x="1033144" y="691599"/>
                  <a:pt x="1042869" y="695246"/>
                </a:cubicBezTo>
                <a:cubicBezTo>
                  <a:pt x="1053417" y="699202"/>
                  <a:pt x="1062743" y="705922"/>
                  <a:pt x="1073097" y="710360"/>
                </a:cubicBezTo>
                <a:cubicBezTo>
                  <a:pt x="1080419" y="713498"/>
                  <a:pt x="1088643" y="714355"/>
                  <a:pt x="1095768" y="717917"/>
                </a:cubicBezTo>
                <a:cubicBezTo>
                  <a:pt x="1103892" y="721979"/>
                  <a:pt x="1110466" y="728682"/>
                  <a:pt x="1118439" y="733031"/>
                </a:cubicBezTo>
                <a:cubicBezTo>
                  <a:pt x="1138219" y="743820"/>
                  <a:pt x="1159334" y="752081"/>
                  <a:pt x="1178896" y="763259"/>
                </a:cubicBezTo>
                <a:cubicBezTo>
                  <a:pt x="1194667" y="772271"/>
                  <a:pt x="1209357" y="783070"/>
                  <a:pt x="1224238" y="793487"/>
                </a:cubicBezTo>
                <a:cubicBezTo>
                  <a:pt x="1234556" y="800710"/>
                  <a:pt x="1243531" y="809909"/>
                  <a:pt x="1254466" y="816158"/>
                </a:cubicBezTo>
                <a:cubicBezTo>
                  <a:pt x="1261382" y="820110"/>
                  <a:pt x="1270174" y="819847"/>
                  <a:pt x="1277137" y="823716"/>
                </a:cubicBezTo>
                <a:cubicBezTo>
                  <a:pt x="1293016" y="832538"/>
                  <a:pt x="1306600" y="845122"/>
                  <a:pt x="1322479" y="853944"/>
                </a:cubicBezTo>
                <a:cubicBezTo>
                  <a:pt x="1329442" y="857813"/>
                  <a:pt x="1338136" y="857724"/>
                  <a:pt x="1345150" y="861501"/>
                </a:cubicBezTo>
                <a:cubicBezTo>
                  <a:pt x="1371015" y="875428"/>
                  <a:pt x="1396720" y="889902"/>
                  <a:pt x="1420720" y="906843"/>
                </a:cubicBezTo>
                <a:cubicBezTo>
                  <a:pt x="1524983" y="980440"/>
                  <a:pt x="1421875" y="930010"/>
                  <a:pt x="1526519" y="974856"/>
                </a:cubicBezTo>
                <a:cubicBezTo>
                  <a:pt x="1616694" y="1065031"/>
                  <a:pt x="1515172" y="973432"/>
                  <a:pt x="1602089" y="1027755"/>
                </a:cubicBezTo>
                <a:cubicBezTo>
                  <a:pt x="1611152" y="1033419"/>
                  <a:pt x="1616289" y="1043910"/>
                  <a:pt x="1624760" y="1050426"/>
                </a:cubicBezTo>
                <a:cubicBezTo>
                  <a:pt x="1649132" y="1069174"/>
                  <a:pt x="1676984" y="1083314"/>
                  <a:pt x="1700330" y="1103325"/>
                </a:cubicBezTo>
                <a:cubicBezTo>
                  <a:pt x="1717963" y="1118439"/>
                  <a:pt x="1735094" y="1134160"/>
                  <a:pt x="1753229" y="1148668"/>
                </a:cubicBezTo>
                <a:cubicBezTo>
                  <a:pt x="1760321" y="1154342"/>
                  <a:pt x="1768808" y="1158108"/>
                  <a:pt x="1775900" y="1163782"/>
                </a:cubicBezTo>
                <a:cubicBezTo>
                  <a:pt x="1781464" y="1168233"/>
                  <a:pt x="1785315" y="1174621"/>
                  <a:pt x="1791015" y="1178896"/>
                </a:cubicBezTo>
                <a:cubicBezTo>
                  <a:pt x="1805547" y="1189795"/>
                  <a:pt x="1836357" y="1209124"/>
                  <a:pt x="1836357" y="1209124"/>
                </a:cubicBezTo>
                <a:cubicBezTo>
                  <a:pt x="1868264" y="1256985"/>
                  <a:pt x="1832159" y="1209124"/>
                  <a:pt x="1874142" y="1246909"/>
                </a:cubicBezTo>
                <a:cubicBezTo>
                  <a:pt x="1909988" y="1279170"/>
                  <a:pt x="1929870" y="1301061"/>
                  <a:pt x="1957269" y="1337593"/>
                </a:cubicBezTo>
                <a:cubicBezTo>
                  <a:pt x="1962718" y="1344859"/>
                  <a:pt x="1966934" y="1352998"/>
                  <a:pt x="1972383" y="1360264"/>
                </a:cubicBezTo>
                <a:cubicBezTo>
                  <a:pt x="1989616" y="1383241"/>
                  <a:pt x="2007771" y="1405512"/>
                  <a:pt x="2025282" y="1428277"/>
                </a:cubicBezTo>
                <a:cubicBezTo>
                  <a:pt x="2032961" y="1438260"/>
                  <a:pt x="2040966" y="1448026"/>
                  <a:pt x="2047953" y="1458506"/>
                </a:cubicBezTo>
                <a:cubicBezTo>
                  <a:pt x="2052991" y="1466063"/>
                  <a:pt x="2057033" y="1474389"/>
                  <a:pt x="2063067" y="1481177"/>
                </a:cubicBezTo>
                <a:cubicBezTo>
                  <a:pt x="2077268" y="1497153"/>
                  <a:pt x="2096553" y="1508734"/>
                  <a:pt x="2108410" y="1526519"/>
                </a:cubicBezTo>
                <a:cubicBezTo>
                  <a:pt x="2113448" y="1534076"/>
                  <a:pt x="2119018" y="1541304"/>
                  <a:pt x="2123524" y="1549190"/>
                </a:cubicBezTo>
                <a:cubicBezTo>
                  <a:pt x="2149584" y="1594794"/>
                  <a:pt x="2139835" y="1603286"/>
                  <a:pt x="2191537" y="1654988"/>
                </a:cubicBezTo>
                <a:cubicBezTo>
                  <a:pt x="2201613" y="1665064"/>
                  <a:pt x="2212491" y="1674397"/>
                  <a:pt x="2221765" y="1685216"/>
                </a:cubicBezTo>
                <a:cubicBezTo>
                  <a:pt x="2227676" y="1692112"/>
                  <a:pt x="2231600" y="1700496"/>
                  <a:pt x="2236879" y="1707887"/>
                </a:cubicBezTo>
                <a:cubicBezTo>
                  <a:pt x="2244200" y="1718136"/>
                  <a:pt x="2251353" y="1728553"/>
                  <a:pt x="2259550" y="1738116"/>
                </a:cubicBezTo>
                <a:cubicBezTo>
                  <a:pt x="2312827" y="1800273"/>
                  <a:pt x="2246104" y="1706612"/>
                  <a:pt x="2312449" y="1806129"/>
                </a:cubicBezTo>
                <a:lnTo>
                  <a:pt x="2327563" y="1828800"/>
                </a:lnTo>
                <a:cubicBezTo>
                  <a:pt x="2332601" y="1836357"/>
                  <a:pt x="2334061" y="1848599"/>
                  <a:pt x="2342677" y="1851471"/>
                </a:cubicBezTo>
                <a:lnTo>
                  <a:pt x="2365348" y="1859028"/>
                </a:lnTo>
                <a:cubicBezTo>
                  <a:pt x="2376375" y="1873730"/>
                  <a:pt x="2388118" y="1892358"/>
                  <a:pt x="2403134" y="1904370"/>
                </a:cubicBezTo>
                <a:cubicBezTo>
                  <a:pt x="2410226" y="1910044"/>
                  <a:pt x="2418248" y="1914446"/>
                  <a:pt x="2425805" y="1919484"/>
                </a:cubicBezTo>
                <a:cubicBezTo>
                  <a:pt x="2428324" y="1927041"/>
                  <a:pt x="2428262" y="1936036"/>
                  <a:pt x="2433362" y="1942155"/>
                </a:cubicBezTo>
                <a:cubicBezTo>
                  <a:pt x="2451335" y="1963722"/>
                  <a:pt x="2476783" y="1970103"/>
                  <a:pt x="2501375" y="1979940"/>
                </a:cubicBezTo>
                <a:cubicBezTo>
                  <a:pt x="2508932" y="1990016"/>
                  <a:pt x="2514370" y="2002105"/>
                  <a:pt x="2524046" y="2010168"/>
                </a:cubicBezTo>
                <a:cubicBezTo>
                  <a:pt x="2544978" y="2027611"/>
                  <a:pt x="2569388" y="2040397"/>
                  <a:pt x="2592059" y="2055511"/>
                </a:cubicBezTo>
                <a:lnTo>
                  <a:pt x="2614730" y="2070625"/>
                </a:lnTo>
                <a:cubicBezTo>
                  <a:pt x="2622287" y="2075663"/>
                  <a:pt x="2630979" y="2079317"/>
                  <a:pt x="2637401" y="2085739"/>
                </a:cubicBezTo>
                <a:cubicBezTo>
                  <a:pt x="2644958" y="2093296"/>
                  <a:pt x="2650793" y="2103108"/>
                  <a:pt x="2660072" y="2108410"/>
                </a:cubicBezTo>
                <a:cubicBezTo>
                  <a:pt x="2669090" y="2113563"/>
                  <a:pt x="2680224" y="2113448"/>
                  <a:pt x="2690300" y="2115967"/>
                </a:cubicBezTo>
                <a:cubicBezTo>
                  <a:pt x="2697857" y="2123524"/>
                  <a:pt x="2704079" y="2132710"/>
                  <a:pt x="2712972" y="2138638"/>
                </a:cubicBezTo>
                <a:cubicBezTo>
                  <a:pt x="2719600" y="2143057"/>
                  <a:pt x="2728321" y="2143057"/>
                  <a:pt x="2735643" y="2146195"/>
                </a:cubicBezTo>
                <a:cubicBezTo>
                  <a:pt x="2781729" y="2165946"/>
                  <a:pt x="2750925" y="2158846"/>
                  <a:pt x="2803656" y="2176423"/>
                </a:cubicBezTo>
                <a:cubicBezTo>
                  <a:pt x="2830379" y="2185331"/>
                  <a:pt x="2859248" y="2187603"/>
                  <a:pt x="2886783" y="2191537"/>
                </a:cubicBezTo>
                <a:cubicBezTo>
                  <a:pt x="2917011" y="2189018"/>
                  <a:pt x="2948476" y="2192900"/>
                  <a:pt x="2977467" y="2183980"/>
                </a:cubicBezTo>
                <a:cubicBezTo>
                  <a:pt x="2985081" y="2181637"/>
                  <a:pt x="2985024" y="2169275"/>
                  <a:pt x="2985024" y="2161309"/>
                </a:cubicBezTo>
                <a:cubicBezTo>
                  <a:pt x="2985024" y="2138498"/>
                  <a:pt x="2982999" y="2115425"/>
                  <a:pt x="2977467" y="2093296"/>
                </a:cubicBezTo>
                <a:cubicBezTo>
                  <a:pt x="2975264" y="2084485"/>
                  <a:pt x="2968334" y="2077460"/>
                  <a:pt x="2962353" y="2070625"/>
                </a:cubicBezTo>
                <a:cubicBezTo>
                  <a:pt x="2930783" y="2034544"/>
                  <a:pt x="2933942" y="2031882"/>
                  <a:pt x="2894340" y="2025282"/>
                </a:cubicBezTo>
                <a:cubicBezTo>
                  <a:pt x="2874307" y="2021943"/>
                  <a:pt x="2854036" y="2020244"/>
                  <a:pt x="2833884" y="2017725"/>
                </a:cubicBezTo>
                <a:cubicBezTo>
                  <a:pt x="2707106" y="2021815"/>
                  <a:pt x="2661966" y="2000955"/>
                  <a:pt x="2576945" y="2032839"/>
                </a:cubicBezTo>
                <a:cubicBezTo>
                  <a:pt x="2564243" y="2037602"/>
                  <a:pt x="2551909" y="2043318"/>
                  <a:pt x="2539160" y="2047954"/>
                </a:cubicBezTo>
                <a:cubicBezTo>
                  <a:pt x="2524188" y="2053399"/>
                  <a:pt x="2507074" y="2054231"/>
                  <a:pt x="2493818" y="2063068"/>
                </a:cubicBezTo>
                <a:cubicBezTo>
                  <a:pt x="2430689" y="2105154"/>
                  <a:pt x="2461323" y="2080450"/>
                  <a:pt x="2403134" y="2138638"/>
                </a:cubicBezTo>
                <a:lnTo>
                  <a:pt x="2388019" y="2153752"/>
                </a:lnTo>
                <a:cubicBezTo>
                  <a:pt x="2382981" y="2163828"/>
                  <a:pt x="2377089" y="2173520"/>
                  <a:pt x="2372905" y="2183980"/>
                </a:cubicBezTo>
                <a:cubicBezTo>
                  <a:pt x="2366988" y="2198772"/>
                  <a:pt x="2357791" y="2229322"/>
                  <a:pt x="2357791" y="2229322"/>
                </a:cubicBezTo>
                <a:cubicBezTo>
                  <a:pt x="2360310" y="2241917"/>
                  <a:pt x="2360838" y="2255080"/>
                  <a:pt x="2365348" y="2267107"/>
                </a:cubicBezTo>
                <a:cubicBezTo>
                  <a:pt x="2368537" y="2275611"/>
                  <a:pt x="2374648" y="2282801"/>
                  <a:pt x="2380462" y="2289778"/>
                </a:cubicBezTo>
                <a:cubicBezTo>
                  <a:pt x="2394117" y="2306164"/>
                  <a:pt x="2425610" y="2332471"/>
                  <a:pt x="2440919" y="2342677"/>
                </a:cubicBezTo>
                <a:cubicBezTo>
                  <a:pt x="2450292" y="2348926"/>
                  <a:pt x="2461487" y="2351996"/>
                  <a:pt x="2471147" y="2357792"/>
                </a:cubicBezTo>
                <a:cubicBezTo>
                  <a:pt x="2486723" y="2367138"/>
                  <a:pt x="2500242" y="2379896"/>
                  <a:pt x="2516489" y="2388020"/>
                </a:cubicBezTo>
                <a:lnTo>
                  <a:pt x="2637401" y="2448476"/>
                </a:lnTo>
                <a:cubicBezTo>
                  <a:pt x="2652515" y="2456033"/>
                  <a:pt x="2668683" y="2461774"/>
                  <a:pt x="2682743" y="2471147"/>
                </a:cubicBezTo>
                <a:cubicBezTo>
                  <a:pt x="2690300" y="2476185"/>
                  <a:pt x="2697031" y="2482768"/>
                  <a:pt x="2705415" y="2486261"/>
                </a:cubicBezTo>
                <a:cubicBezTo>
                  <a:pt x="2727474" y="2495452"/>
                  <a:pt x="2752054" y="2498245"/>
                  <a:pt x="2773428" y="2508932"/>
                </a:cubicBezTo>
                <a:cubicBezTo>
                  <a:pt x="2793580" y="2519008"/>
                  <a:pt x="2813373" y="2529837"/>
                  <a:pt x="2833884" y="2539160"/>
                </a:cubicBezTo>
                <a:cubicBezTo>
                  <a:pt x="2841136" y="2542456"/>
                  <a:pt x="2849096" y="2543920"/>
                  <a:pt x="2856555" y="2546717"/>
                </a:cubicBezTo>
                <a:cubicBezTo>
                  <a:pt x="2869257" y="2551480"/>
                  <a:pt x="2881375" y="2557842"/>
                  <a:pt x="2894340" y="2561831"/>
                </a:cubicBezTo>
                <a:cubicBezTo>
                  <a:pt x="2914194" y="2567940"/>
                  <a:pt x="2935703" y="2568763"/>
                  <a:pt x="2954796" y="2576945"/>
                </a:cubicBezTo>
                <a:cubicBezTo>
                  <a:pt x="3019502" y="2604676"/>
                  <a:pt x="2988884" y="2595854"/>
                  <a:pt x="3045481" y="2607173"/>
                </a:cubicBezTo>
                <a:cubicBezTo>
                  <a:pt x="3055557" y="2612211"/>
                  <a:pt x="3064919" y="2619050"/>
                  <a:pt x="3075709" y="2622287"/>
                </a:cubicBezTo>
                <a:cubicBezTo>
                  <a:pt x="3090385" y="2626690"/>
                  <a:pt x="3105976" y="2627103"/>
                  <a:pt x="3121051" y="2629844"/>
                </a:cubicBezTo>
                <a:cubicBezTo>
                  <a:pt x="3201047" y="2644389"/>
                  <a:pt x="3116595" y="2633881"/>
                  <a:pt x="3249520" y="2644958"/>
                </a:cubicBezTo>
                <a:cubicBezTo>
                  <a:pt x="3264634" y="2647477"/>
                  <a:pt x="3279624" y="2650912"/>
                  <a:pt x="3294862" y="2652516"/>
                </a:cubicBezTo>
                <a:cubicBezTo>
                  <a:pt x="3416794" y="2665352"/>
                  <a:pt x="3556924" y="2664501"/>
                  <a:pt x="3672714" y="2667630"/>
                </a:cubicBezTo>
                <a:cubicBezTo>
                  <a:pt x="3714754" y="2678140"/>
                  <a:pt x="3745565" y="2686696"/>
                  <a:pt x="3793626" y="2690301"/>
                </a:cubicBezTo>
                <a:cubicBezTo>
                  <a:pt x="3864006" y="2695579"/>
                  <a:pt x="3934691" y="2695339"/>
                  <a:pt x="4005223" y="2697858"/>
                </a:cubicBezTo>
                <a:cubicBezTo>
                  <a:pt x="4193654" y="2693932"/>
                  <a:pt x="4284939" y="2702882"/>
                  <a:pt x="4435973" y="2682744"/>
                </a:cubicBezTo>
                <a:cubicBezTo>
                  <a:pt x="4499903" y="2674220"/>
                  <a:pt x="4461200" y="2679854"/>
                  <a:pt x="4503986" y="2667630"/>
                </a:cubicBezTo>
                <a:cubicBezTo>
                  <a:pt x="4513973" y="2664777"/>
                  <a:pt x="4524267" y="2663058"/>
                  <a:pt x="4534215" y="2660073"/>
                </a:cubicBezTo>
                <a:cubicBezTo>
                  <a:pt x="4549475" y="2655495"/>
                  <a:pt x="4564443" y="2649996"/>
                  <a:pt x="4579557" y="2644958"/>
                </a:cubicBezTo>
                <a:lnTo>
                  <a:pt x="4602228" y="2637401"/>
                </a:lnTo>
                <a:cubicBezTo>
                  <a:pt x="4615204" y="2627669"/>
                  <a:pt x="4639657" y="2608456"/>
                  <a:pt x="4655127" y="2599616"/>
                </a:cubicBezTo>
                <a:cubicBezTo>
                  <a:pt x="4722242" y="2561264"/>
                  <a:pt x="4652792" y="2606211"/>
                  <a:pt x="4708026" y="2569388"/>
                </a:cubicBezTo>
                <a:lnTo>
                  <a:pt x="4738254" y="2524046"/>
                </a:lnTo>
                <a:cubicBezTo>
                  <a:pt x="4743292" y="2516489"/>
                  <a:pt x="4750496" y="2509991"/>
                  <a:pt x="4753368" y="2501375"/>
                </a:cubicBezTo>
                <a:cubicBezTo>
                  <a:pt x="4758406" y="2486261"/>
                  <a:pt x="4759645" y="2469289"/>
                  <a:pt x="4768482" y="2456033"/>
                </a:cubicBezTo>
                <a:lnTo>
                  <a:pt x="4798710" y="2410691"/>
                </a:lnTo>
                <a:lnTo>
                  <a:pt x="4813824" y="2388020"/>
                </a:ln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267744" y="1443482"/>
            <a:ext cx="1008112" cy="3555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372200" y="1443482"/>
            <a:ext cx="1080120" cy="3555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3717518" y="1813310"/>
            <a:ext cx="3295401" cy="1701437"/>
          </a:xfrm>
          <a:custGeom>
            <a:avLst/>
            <a:gdLst>
              <a:gd name="connsiteX0" fmla="*/ 3295401 w 3295401"/>
              <a:gd name="connsiteY0" fmla="*/ 23047 h 1701437"/>
              <a:gd name="connsiteX1" fmla="*/ 3257616 w 3295401"/>
              <a:gd name="connsiteY1" fmla="*/ 376 h 1701437"/>
              <a:gd name="connsiteX2" fmla="*/ 3189603 w 3295401"/>
              <a:gd name="connsiteY2" fmla="*/ 30604 h 1701437"/>
              <a:gd name="connsiteX3" fmla="*/ 3159375 w 3295401"/>
              <a:gd name="connsiteY3" fmla="*/ 38161 h 1701437"/>
              <a:gd name="connsiteX4" fmla="*/ 3136703 w 3295401"/>
              <a:gd name="connsiteY4" fmla="*/ 45718 h 1701437"/>
              <a:gd name="connsiteX5" fmla="*/ 3114032 w 3295401"/>
              <a:gd name="connsiteY5" fmla="*/ 60832 h 1701437"/>
              <a:gd name="connsiteX6" fmla="*/ 3046019 w 3295401"/>
              <a:gd name="connsiteY6" fmla="*/ 91060 h 1701437"/>
              <a:gd name="connsiteX7" fmla="*/ 3015791 w 3295401"/>
              <a:gd name="connsiteY7" fmla="*/ 98617 h 1701437"/>
              <a:gd name="connsiteX8" fmla="*/ 2970449 w 3295401"/>
              <a:gd name="connsiteY8" fmla="*/ 121288 h 1701437"/>
              <a:gd name="connsiteX9" fmla="*/ 2932664 w 3295401"/>
              <a:gd name="connsiteY9" fmla="*/ 136402 h 1701437"/>
              <a:gd name="connsiteX10" fmla="*/ 2909993 w 3295401"/>
              <a:gd name="connsiteY10" fmla="*/ 143959 h 1701437"/>
              <a:gd name="connsiteX11" fmla="*/ 2887322 w 3295401"/>
              <a:gd name="connsiteY11" fmla="*/ 159073 h 1701437"/>
              <a:gd name="connsiteX12" fmla="*/ 2811751 w 3295401"/>
              <a:gd name="connsiteY12" fmla="*/ 181745 h 1701437"/>
              <a:gd name="connsiteX13" fmla="*/ 2781523 w 3295401"/>
              <a:gd name="connsiteY13" fmla="*/ 196859 h 1701437"/>
              <a:gd name="connsiteX14" fmla="*/ 2721067 w 3295401"/>
              <a:gd name="connsiteY14" fmla="*/ 211973 h 1701437"/>
              <a:gd name="connsiteX15" fmla="*/ 2668168 w 3295401"/>
              <a:gd name="connsiteY15" fmla="*/ 234644 h 1701437"/>
              <a:gd name="connsiteX16" fmla="*/ 2607712 w 3295401"/>
              <a:gd name="connsiteY16" fmla="*/ 242201 h 1701437"/>
              <a:gd name="connsiteX17" fmla="*/ 2532142 w 3295401"/>
              <a:gd name="connsiteY17" fmla="*/ 257315 h 1701437"/>
              <a:gd name="connsiteX18" fmla="*/ 2290317 w 3295401"/>
              <a:gd name="connsiteY18" fmla="*/ 272429 h 1701437"/>
              <a:gd name="connsiteX19" fmla="*/ 2184518 w 3295401"/>
              <a:gd name="connsiteY19" fmla="*/ 279986 h 1701437"/>
              <a:gd name="connsiteX20" fmla="*/ 1882237 w 3295401"/>
              <a:gd name="connsiteY20" fmla="*/ 287543 h 1701437"/>
              <a:gd name="connsiteX21" fmla="*/ 1549728 w 3295401"/>
              <a:gd name="connsiteY21" fmla="*/ 302657 h 1701437"/>
              <a:gd name="connsiteX22" fmla="*/ 1398588 w 3295401"/>
              <a:gd name="connsiteY22" fmla="*/ 310214 h 1701437"/>
              <a:gd name="connsiteX23" fmla="*/ 1300346 w 3295401"/>
              <a:gd name="connsiteY23" fmla="*/ 340442 h 1701437"/>
              <a:gd name="connsiteX24" fmla="*/ 1232333 w 3295401"/>
              <a:gd name="connsiteY24" fmla="*/ 355556 h 1701437"/>
              <a:gd name="connsiteX25" fmla="*/ 1186991 w 3295401"/>
              <a:gd name="connsiteY25" fmla="*/ 378227 h 1701437"/>
              <a:gd name="connsiteX26" fmla="*/ 1164320 w 3295401"/>
              <a:gd name="connsiteY26" fmla="*/ 393341 h 1701437"/>
              <a:gd name="connsiteX27" fmla="*/ 1134092 w 3295401"/>
              <a:gd name="connsiteY27" fmla="*/ 400898 h 1701437"/>
              <a:gd name="connsiteX28" fmla="*/ 1088750 w 3295401"/>
              <a:gd name="connsiteY28" fmla="*/ 416012 h 1701437"/>
              <a:gd name="connsiteX29" fmla="*/ 1058522 w 3295401"/>
              <a:gd name="connsiteY29" fmla="*/ 431126 h 1701437"/>
              <a:gd name="connsiteX30" fmla="*/ 1013180 w 3295401"/>
              <a:gd name="connsiteY30" fmla="*/ 446240 h 1701437"/>
              <a:gd name="connsiteX31" fmla="*/ 990508 w 3295401"/>
              <a:gd name="connsiteY31" fmla="*/ 453797 h 1701437"/>
              <a:gd name="connsiteX32" fmla="*/ 960280 w 3295401"/>
              <a:gd name="connsiteY32" fmla="*/ 468911 h 1701437"/>
              <a:gd name="connsiteX33" fmla="*/ 930052 w 3295401"/>
              <a:gd name="connsiteY33" fmla="*/ 476469 h 1701437"/>
              <a:gd name="connsiteX34" fmla="*/ 831811 w 3295401"/>
              <a:gd name="connsiteY34" fmla="*/ 491583 h 1701437"/>
              <a:gd name="connsiteX35" fmla="*/ 786469 w 3295401"/>
              <a:gd name="connsiteY35" fmla="*/ 499140 h 1701437"/>
              <a:gd name="connsiteX36" fmla="*/ 650442 w 3295401"/>
              <a:gd name="connsiteY36" fmla="*/ 514254 h 1701437"/>
              <a:gd name="connsiteX37" fmla="*/ 401061 w 3295401"/>
              <a:gd name="connsiteY37" fmla="*/ 506697 h 1701437"/>
              <a:gd name="connsiteX38" fmla="*/ 325490 w 3295401"/>
              <a:gd name="connsiteY38" fmla="*/ 484026 h 1701437"/>
              <a:gd name="connsiteX39" fmla="*/ 249920 w 3295401"/>
              <a:gd name="connsiteY39" fmla="*/ 468911 h 1701437"/>
              <a:gd name="connsiteX40" fmla="*/ 204578 w 3295401"/>
              <a:gd name="connsiteY40" fmla="*/ 446240 h 1701437"/>
              <a:gd name="connsiteX41" fmla="*/ 159236 w 3295401"/>
              <a:gd name="connsiteY41" fmla="*/ 408455 h 1701437"/>
              <a:gd name="connsiteX42" fmla="*/ 136565 w 3295401"/>
              <a:gd name="connsiteY42" fmla="*/ 393341 h 1701437"/>
              <a:gd name="connsiteX43" fmla="*/ 106337 w 3295401"/>
              <a:gd name="connsiteY43" fmla="*/ 355556 h 1701437"/>
              <a:gd name="connsiteX44" fmla="*/ 60994 w 3295401"/>
              <a:gd name="connsiteY44" fmla="*/ 317771 h 1701437"/>
              <a:gd name="connsiteX45" fmla="*/ 23209 w 3295401"/>
              <a:gd name="connsiteY45" fmla="*/ 264872 h 1701437"/>
              <a:gd name="connsiteX46" fmla="*/ 15652 w 3295401"/>
              <a:gd name="connsiteY46" fmla="*/ 234644 h 1701437"/>
              <a:gd name="connsiteX47" fmla="*/ 538 w 3295401"/>
              <a:gd name="connsiteY47" fmla="*/ 211973 h 1701437"/>
              <a:gd name="connsiteX48" fmla="*/ 8095 w 3295401"/>
              <a:gd name="connsiteY48" fmla="*/ 128845 h 1701437"/>
              <a:gd name="connsiteX49" fmla="*/ 23209 w 3295401"/>
              <a:gd name="connsiteY49" fmla="*/ 106174 h 1701437"/>
              <a:gd name="connsiteX50" fmla="*/ 68551 w 3295401"/>
              <a:gd name="connsiteY50" fmla="*/ 91060 h 1701437"/>
              <a:gd name="connsiteX51" fmla="*/ 174350 w 3295401"/>
              <a:gd name="connsiteY51" fmla="*/ 98617 h 1701437"/>
              <a:gd name="connsiteX52" fmla="*/ 227249 w 3295401"/>
              <a:gd name="connsiteY52" fmla="*/ 121288 h 1701437"/>
              <a:gd name="connsiteX53" fmla="*/ 257477 w 3295401"/>
              <a:gd name="connsiteY53" fmla="*/ 128845 h 1701437"/>
              <a:gd name="connsiteX54" fmla="*/ 340604 w 3295401"/>
              <a:gd name="connsiteY54" fmla="*/ 151516 h 1701437"/>
              <a:gd name="connsiteX55" fmla="*/ 370832 w 3295401"/>
              <a:gd name="connsiteY55" fmla="*/ 174188 h 1701437"/>
              <a:gd name="connsiteX56" fmla="*/ 438846 w 3295401"/>
              <a:gd name="connsiteY56" fmla="*/ 219530 h 1701437"/>
              <a:gd name="connsiteX57" fmla="*/ 506859 w 3295401"/>
              <a:gd name="connsiteY57" fmla="*/ 272429 h 1701437"/>
              <a:gd name="connsiteX58" fmla="*/ 529530 w 3295401"/>
              <a:gd name="connsiteY58" fmla="*/ 279986 h 1701437"/>
              <a:gd name="connsiteX59" fmla="*/ 559758 w 3295401"/>
              <a:gd name="connsiteY59" fmla="*/ 325328 h 1701437"/>
              <a:gd name="connsiteX60" fmla="*/ 574872 w 3295401"/>
              <a:gd name="connsiteY60" fmla="*/ 347999 h 1701437"/>
              <a:gd name="connsiteX61" fmla="*/ 605100 w 3295401"/>
              <a:gd name="connsiteY61" fmla="*/ 378227 h 1701437"/>
              <a:gd name="connsiteX62" fmla="*/ 620214 w 3295401"/>
              <a:gd name="connsiteY62" fmla="*/ 400898 h 1701437"/>
              <a:gd name="connsiteX63" fmla="*/ 657999 w 3295401"/>
              <a:gd name="connsiteY63" fmla="*/ 446240 h 1701437"/>
              <a:gd name="connsiteX64" fmla="*/ 680670 w 3295401"/>
              <a:gd name="connsiteY64" fmla="*/ 468911 h 1701437"/>
              <a:gd name="connsiteX65" fmla="*/ 718456 w 3295401"/>
              <a:gd name="connsiteY65" fmla="*/ 529368 h 1701437"/>
              <a:gd name="connsiteX66" fmla="*/ 741127 w 3295401"/>
              <a:gd name="connsiteY66" fmla="*/ 559596 h 1701437"/>
              <a:gd name="connsiteX67" fmla="*/ 756241 w 3295401"/>
              <a:gd name="connsiteY67" fmla="*/ 582267 h 1701437"/>
              <a:gd name="connsiteX68" fmla="*/ 786469 w 3295401"/>
              <a:gd name="connsiteY68" fmla="*/ 635166 h 1701437"/>
              <a:gd name="connsiteX69" fmla="*/ 794026 w 3295401"/>
              <a:gd name="connsiteY69" fmla="*/ 665394 h 1701437"/>
              <a:gd name="connsiteX70" fmla="*/ 824254 w 3295401"/>
              <a:gd name="connsiteY70" fmla="*/ 740964 h 1701437"/>
              <a:gd name="connsiteX71" fmla="*/ 831811 w 3295401"/>
              <a:gd name="connsiteY71" fmla="*/ 763635 h 1701437"/>
              <a:gd name="connsiteX72" fmla="*/ 839368 w 3295401"/>
              <a:gd name="connsiteY72" fmla="*/ 793864 h 1701437"/>
              <a:gd name="connsiteX73" fmla="*/ 854482 w 3295401"/>
              <a:gd name="connsiteY73" fmla="*/ 831649 h 1701437"/>
              <a:gd name="connsiteX74" fmla="*/ 869596 w 3295401"/>
              <a:gd name="connsiteY74" fmla="*/ 861877 h 1701437"/>
              <a:gd name="connsiteX75" fmla="*/ 884710 w 3295401"/>
              <a:gd name="connsiteY75" fmla="*/ 914776 h 1701437"/>
              <a:gd name="connsiteX76" fmla="*/ 899824 w 3295401"/>
              <a:gd name="connsiteY76" fmla="*/ 982789 h 1701437"/>
              <a:gd name="connsiteX77" fmla="*/ 907381 w 3295401"/>
              <a:gd name="connsiteY77" fmla="*/ 1028131 h 1701437"/>
              <a:gd name="connsiteX78" fmla="*/ 914938 w 3295401"/>
              <a:gd name="connsiteY78" fmla="*/ 1058359 h 1701437"/>
              <a:gd name="connsiteX79" fmla="*/ 907381 w 3295401"/>
              <a:gd name="connsiteY79" fmla="*/ 1277513 h 1701437"/>
              <a:gd name="connsiteX80" fmla="*/ 899824 w 3295401"/>
              <a:gd name="connsiteY80" fmla="*/ 1300184 h 1701437"/>
              <a:gd name="connsiteX81" fmla="*/ 884710 w 3295401"/>
              <a:gd name="connsiteY81" fmla="*/ 1375754 h 1701437"/>
              <a:gd name="connsiteX82" fmla="*/ 854482 w 3295401"/>
              <a:gd name="connsiteY82" fmla="*/ 1421097 h 1701437"/>
              <a:gd name="connsiteX83" fmla="*/ 824254 w 3295401"/>
              <a:gd name="connsiteY83" fmla="*/ 1473996 h 1701437"/>
              <a:gd name="connsiteX84" fmla="*/ 778912 w 3295401"/>
              <a:gd name="connsiteY84" fmla="*/ 1511781 h 1701437"/>
              <a:gd name="connsiteX85" fmla="*/ 756241 w 3295401"/>
              <a:gd name="connsiteY85" fmla="*/ 1534452 h 1701437"/>
              <a:gd name="connsiteX86" fmla="*/ 733570 w 3295401"/>
              <a:gd name="connsiteY86" fmla="*/ 1549566 h 1701437"/>
              <a:gd name="connsiteX87" fmla="*/ 710899 w 3295401"/>
              <a:gd name="connsiteY87" fmla="*/ 1572237 h 1701437"/>
              <a:gd name="connsiteX88" fmla="*/ 688227 w 3295401"/>
              <a:gd name="connsiteY88" fmla="*/ 1579794 h 1701437"/>
              <a:gd name="connsiteX89" fmla="*/ 657999 w 3295401"/>
              <a:gd name="connsiteY89" fmla="*/ 1594908 h 1701437"/>
              <a:gd name="connsiteX90" fmla="*/ 635328 w 3295401"/>
              <a:gd name="connsiteY90" fmla="*/ 1610022 h 1701437"/>
              <a:gd name="connsiteX91" fmla="*/ 589986 w 3295401"/>
              <a:gd name="connsiteY91" fmla="*/ 1625136 h 1701437"/>
              <a:gd name="connsiteX92" fmla="*/ 567315 w 3295401"/>
              <a:gd name="connsiteY92" fmla="*/ 1640250 h 1701437"/>
              <a:gd name="connsiteX93" fmla="*/ 537087 w 3295401"/>
              <a:gd name="connsiteY93" fmla="*/ 1647807 h 1701437"/>
              <a:gd name="connsiteX94" fmla="*/ 514416 w 3295401"/>
              <a:gd name="connsiteY94" fmla="*/ 1655364 h 1701437"/>
              <a:gd name="connsiteX95" fmla="*/ 446403 w 3295401"/>
              <a:gd name="connsiteY95" fmla="*/ 1693150 h 1701437"/>
              <a:gd name="connsiteX96" fmla="*/ 431289 w 3295401"/>
              <a:gd name="connsiteY96" fmla="*/ 1693150 h 1701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3295401" h="1701437">
                <a:moveTo>
                  <a:pt x="3295401" y="23047"/>
                </a:moveTo>
                <a:cubicBezTo>
                  <a:pt x="3282806" y="15490"/>
                  <a:pt x="3272244" y="1706"/>
                  <a:pt x="3257616" y="376"/>
                </a:cubicBezTo>
                <a:cubicBezTo>
                  <a:pt x="3218840" y="-3149"/>
                  <a:pt x="3216875" y="18916"/>
                  <a:pt x="3189603" y="30604"/>
                </a:cubicBezTo>
                <a:cubicBezTo>
                  <a:pt x="3180057" y="34695"/>
                  <a:pt x="3169362" y="35308"/>
                  <a:pt x="3159375" y="38161"/>
                </a:cubicBezTo>
                <a:cubicBezTo>
                  <a:pt x="3151715" y="40349"/>
                  <a:pt x="3144260" y="43199"/>
                  <a:pt x="3136703" y="45718"/>
                </a:cubicBezTo>
                <a:cubicBezTo>
                  <a:pt x="3129146" y="50756"/>
                  <a:pt x="3121918" y="56326"/>
                  <a:pt x="3114032" y="60832"/>
                </a:cubicBezTo>
                <a:cubicBezTo>
                  <a:pt x="3095597" y="71366"/>
                  <a:pt x="3065452" y="84582"/>
                  <a:pt x="3046019" y="91060"/>
                </a:cubicBezTo>
                <a:cubicBezTo>
                  <a:pt x="3036166" y="94344"/>
                  <a:pt x="3025434" y="94760"/>
                  <a:pt x="3015791" y="98617"/>
                </a:cubicBezTo>
                <a:cubicBezTo>
                  <a:pt x="3000102" y="104893"/>
                  <a:pt x="2985832" y="114296"/>
                  <a:pt x="2970449" y="121288"/>
                </a:cubicBezTo>
                <a:cubicBezTo>
                  <a:pt x="2958100" y="126901"/>
                  <a:pt x="2945366" y="131639"/>
                  <a:pt x="2932664" y="136402"/>
                </a:cubicBezTo>
                <a:cubicBezTo>
                  <a:pt x="2925205" y="139199"/>
                  <a:pt x="2917118" y="140397"/>
                  <a:pt x="2909993" y="143959"/>
                </a:cubicBezTo>
                <a:cubicBezTo>
                  <a:pt x="2901869" y="148021"/>
                  <a:pt x="2895622" y="155384"/>
                  <a:pt x="2887322" y="159073"/>
                </a:cubicBezTo>
                <a:cubicBezTo>
                  <a:pt x="2863661" y="169589"/>
                  <a:pt x="2836878" y="175464"/>
                  <a:pt x="2811751" y="181745"/>
                </a:cubicBezTo>
                <a:cubicBezTo>
                  <a:pt x="2801675" y="186783"/>
                  <a:pt x="2791877" y="192421"/>
                  <a:pt x="2781523" y="196859"/>
                </a:cubicBezTo>
                <a:cubicBezTo>
                  <a:pt x="2761190" y="205573"/>
                  <a:pt x="2743245" y="207537"/>
                  <a:pt x="2721067" y="211973"/>
                </a:cubicBezTo>
                <a:cubicBezTo>
                  <a:pt x="2706179" y="219417"/>
                  <a:pt x="2685641" y="231467"/>
                  <a:pt x="2668168" y="234644"/>
                </a:cubicBezTo>
                <a:cubicBezTo>
                  <a:pt x="2648187" y="238277"/>
                  <a:pt x="2627745" y="238862"/>
                  <a:pt x="2607712" y="242201"/>
                </a:cubicBezTo>
                <a:cubicBezTo>
                  <a:pt x="2510114" y="258467"/>
                  <a:pt x="2665189" y="240684"/>
                  <a:pt x="2532142" y="257315"/>
                </a:cubicBezTo>
                <a:cubicBezTo>
                  <a:pt x="2435736" y="269366"/>
                  <a:pt x="2406558" y="265971"/>
                  <a:pt x="2290317" y="272429"/>
                </a:cubicBezTo>
                <a:cubicBezTo>
                  <a:pt x="2255015" y="274390"/>
                  <a:pt x="2219850" y="278677"/>
                  <a:pt x="2184518" y="279986"/>
                </a:cubicBezTo>
                <a:cubicBezTo>
                  <a:pt x="2083795" y="283716"/>
                  <a:pt x="1982997" y="285024"/>
                  <a:pt x="1882237" y="287543"/>
                </a:cubicBezTo>
                <a:cubicBezTo>
                  <a:pt x="1711310" y="304636"/>
                  <a:pt x="1866154" y="290938"/>
                  <a:pt x="1549728" y="302657"/>
                </a:cubicBezTo>
                <a:cubicBezTo>
                  <a:pt x="1499320" y="304524"/>
                  <a:pt x="1448968" y="307695"/>
                  <a:pt x="1398588" y="310214"/>
                </a:cubicBezTo>
                <a:cubicBezTo>
                  <a:pt x="1351439" y="325930"/>
                  <a:pt x="1340408" y="331539"/>
                  <a:pt x="1300346" y="340442"/>
                </a:cubicBezTo>
                <a:cubicBezTo>
                  <a:pt x="1290925" y="342536"/>
                  <a:pt x="1243852" y="350949"/>
                  <a:pt x="1232333" y="355556"/>
                </a:cubicBezTo>
                <a:cubicBezTo>
                  <a:pt x="1216644" y="361832"/>
                  <a:pt x="1201762" y="370021"/>
                  <a:pt x="1186991" y="378227"/>
                </a:cubicBezTo>
                <a:cubicBezTo>
                  <a:pt x="1179052" y="382638"/>
                  <a:pt x="1172668" y="389763"/>
                  <a:pt x="1164320" y="393341"/>
                </a:cubicBezTo>
                <a:cubicBezTo>
                  <a:pt x="1154774" y="397432"/>
                  <a:pt x="1144040" y="397914"/>
                  <a:pt x="1134092" y="400898"/>
                </a:cubicBezTo>
                <a:cubicBezTo>
                  <a:pt x="1118832" y="405476"/>
                  <a:pt x="1103542" y="410095"/>
                  <a:pt x="1088750" y="416012"/>
                </a:cubicBezTo>
                <a:cubicBezTo>
                  <a:pt x="1078290" y="420196"/>
                  <a:pt x="1068982" y="426942"/>
                  <a:pt x="1058522" y="431126"/>
                </a:cubicBezTo>
                <a:cubicBezTo>
                  <a:pt x="1043730" y="437043"/>
                  <a:pt x="1028294" y="441202"/>
                  <a:pt x="1013180" y="446240"/>
                </a:cubicBezTo>
                <a:cubicBezTo>
                  <a:pt x="1005623" y="448759"/>
                  <a:pt x="997633" y="450234"/>
                  <a:pt x="990508" y="453797"/>
                </a:cubicBezTo>
                <a:cubicBezTo>
                  <a:pt x="980432" y="458835"/>
                  <a:pt x="970828" y="464955"/>
                  <a:pt x="960280" y="468911"/>
                </a:cubicBezTo>
                <a:cubicBezTo>
                  <a:pt x="950555" y="472558"/>
                  <a:pt x="940236" y="474432"/>
                  <a:pt x="930052" y="476469"/>
                </a:cubicBezTo>
                <a:cubicBezTo>
                  <a:pt x="898644" y="482751"/>
                  <a:pt x="863256" y="486745"/>
                  <a:pt x="831811" y="491583"/>
                </a:cubicBezTo>
                <a:cubicBezTo>
                  <a:pt x="816667" y="493913"/>
                  <a:pt x="801687" y="497350"/>
                  <a:pt x="786469" y="499140"/>
                </a:cubicBezTo>
                <a:cubicBezTo>
                  <a:pt x="578612" y="523594"/>
                  <a:pt x="799381" y="492977"/>
                  <a:pt x="650442" y="514254"/>
                </a:cubicBezTo>
                <a:cubicBezTo>
                  <a:pt x="567315" y="511735"/>
                  <a:pt x="484105" y="511186"/>
                  <a:pt x="401061" y="506697"/>
                </a:cubicBezTo>
                <a:cubicBezTo>
                  <a:pt x="383836" y="505766"/>
                  <a:pt x="337031" y="486334"/>
                  <a:pt x="325490" y="484026"/>
                </a:cubicBezTo>
                <a:lnTo>
                  <a:pt x="249920" y="468911"/>
                </a:lnTo>
                <a:cubicBezTo>
                  <a:pt x="184948" y="425596"/>
                  <a:pt x="267153" y="477527"/>
                  <a:pt x="204578" y="446240"/>
                </a:cubicBezTo>
                <a:cubicBezTo>
                  <a:pt x="176434" y="432168"/>
                  <a:pt x="184306" y="429346"/>
                  <a:pt x="159236" y="408455"/>
                </a:cubicBezTo>
                <a:cubicBezTo>
                  <a:pt x="152259" y="402641"/>
                  <a:pt x="142987" y="399763"/>
                  <a:pt x="136565" y="393341"/>
                </a:cubicBezTo>
                <a:cubicBezTo>
                  <a:pt x="125160" y="381936"/>
                  <a:pt x="117742" y="366961"/>
                  <a:pt x="106337" y="355556"/>
                </a:cubicBezTo>
                <a:cubicBezTo>
                  <a:pt x="73194" y="322413"/>
                  <a:pt x="91945" y="361103"/>
                  <a:pt x="60994" y="317771"/>
                </a:cubicBezTo>
                <a:cubicBezTo>
                  <a:pt x="11260" y="248144"/>
                  <a:pt x="82155" y="323818"/>
                  <a:pt x="23209" y="264872"/>
                </a:cubicBezTo>
                <a:cubicBezTo>
                  <a:pt x="20690" y="254796"/>
                  <a:pt x="19743" y="244190"/>
                  <a:pt x="15652" y="234644"/>
                </a:cubicBezTo>
                <a:cubicBezTo>
                  <a:pt x="12074" y="226296"/>
                  <a:pt x="1185" y="221032"/>
                  <a:pt x="538" y="211973"/>
                </a:cubicBezTo>
                <a:cubicBezTo>
                  <a:pt x="-1444" y="184220"/>
                  <a:pt x="2265" y="156051"/>
                  <a:pt x="8095" y="128845"/>
                </a:cubicBezTo>
                <a:cubicBezTo>
                  <a:pt x="9998" y="119964"/>
                  <a:pt x="15507" y="110988"/>
                  <a:pt x="23209" y="106174"/>
                </a:cubicBezTo>
                <a:cubicBezTo>
                  <a:pt x="36719" y="97730"/>
                  <a:pt x="68551" y="91060"/>
                  <a:pt x="68551" y="91060"/>
                </a:cubicBezTo>
                <a:cubicBezTo>
                  <a:pt x="103817" y="93579"/>
                  <a:pt x="139618" y="92001"/>
                  <a:pt x="174350" y="98617"/>
                </a:cubicBezTo>
                <a:cubicBezTo>
                  <a:pt x="193195" y="102207"/>
                  <a:pt x="209220" y="114732"/>
                  <a:pt x="227249" y="121288"/>
                </a:cubicBezTo>
                <a:cubicBezTo>
                  <a:pt x="237010" y="124837"/>
                  <a:pt x="247529" y="125861"/>
                  <a:pt x="257477" y="128845"/>
                </a:cubicBezTo>
                <a:cubicBezTo>
                  <a:pt x="334180" y="151856"/>
                  <a:pt x="271737" y="137743"/>
                  <a:pt x="340604" y="151516"/>
                </a:cubicBezTo>
                <a:cubicBezTo>
                  <a:pt x="350680" y="159073"/>
                  <a:pt x="360476" y="167019"/>
                  <a:pt x="370832" y="174188"/>
                </a:cubicBezTo>
                <a:cubicBezTo>
                  <a:pt x="393235" y="189698"/>
                  <a:pt x="419579" y="200263"/>
                  <a:pt x="438846" y="219530"/>
                </a:cubicBezTo>
                <a:cubicBezTo>
                  <a:pt x="458407" y="239091"/>
                  <a:pt x="479742" y="263390"/>
                  <a:pt x="506859" y="272429"/>
                </a:cubicBezTo>
                <a:lnTo>
                  <a:pt x="529530" y="279986"/>
                </a:lnTo>
                <a:lnTo>
                  <a:pt x="559758" y="325328"/>
                </a:lnTo>
                <a:cubicBezTo>
                  <a:pt x="564796" y="332885"/>
                  <a:pt x="568450" y="341577"/>
                  <a:pt x="574872" y="347999"/>
                </a:cubicBezTo>
                <a:cubicBezTo>
                  <a:pt x="584948" y="358075"/>
                  <a:pt x="595826" y="367408"/>
                  <a:pt x="605100" y="378227"/>
                </a:cubicBezTo>
                <a:cubicBezTo>
                  <a:pt x="611011" y="385123"/>
                  <a:pt x="614638" y="393729"/>
                  <a:pt x="620214" y="400898"/>
                </a:cubicBezTo>
                <a:cubicBezTo>
                  <a:pt x="632293" y="416428"/>
                  <a:pt x="644928" y="431535"/>
                  <a:pt x="657999" y="446240"/>
                </a:cubicBezTo>
                <a:cubicBezTo>
                  <a:pt x="665099" y="454228"/>
                  <a:pt x="673828" y="460701"/>
                  <a:pt x="680670" y="468911"/>
                </a:cubicBezTo>
                <a:cubicBezTo>
                  <a:pt x="690056" y="480174"/>
                  <a:pt x="713550" y="522009"/>
                  <a:pt x="718456" y="529368"/>
                </a:cubicBezTo>
                <a:cubicBezTo>
                  <a:pt x="725443" y="539848"/>
                  <a:pt x="733806" y="549347"/>
                  <a:pt x="741127" y="559596"/>
                </a:cubicBezTo>
                <a:cubicBezTo>
                  <a:pt x="746406" y="566987"/>
                  <a:pt x="751203" y="574710"/>
                  <a:pt x="756241" y="582267"/>
                </a:cubicBezTo>
                <a:cubicBezTo>
                  <a:pt x="776113" y="661756"/>
                  <a:pt x="746449" y="565131"/>
                  <a:pt x="786469" y="635166"/>
                </a:cubicBezTo>
                <a:cubicBezTo>
                  <a:pt x="791622" y="644184"/>
                  <a:pt x="790533" y="655613"/>
                  <a:pt x="794026" y="665394"/>
                </a:cubicBezTo>
                <a:cubicBezTo>
                  <a:pt x="803151" y="690944"/>
                  <a:pt x="815675" y="715226"/>
                  <a:pt x="824254" y="740964"/>
                </a:cubicBezTo>
                <a:cubicBezTo>
                  <a:pt x="826773" y="748521"/>
                  <a:pt x="829623" y="755976"/>
                  <a:pt x="831811" y="763635"/>
                </a:cubicBezTo>
                <a:cubicBezTo>
                  <a:pt x="834664" y="773622"/>
                  <a:pt x="836084" y="784011"/>
                  <a:pt x="839368" y="793864"/>
                </a:cubicBezTo>
                <a:cubicBezTo>
                  <a:pt x="843658" y="806733"/>
                  <a:pt x="848973" y="819253"/>
                  <a:pt x="854482" y="831649"/>
                </a:cubicBezTo>
                <a:cubicBezTo>
                  <a:pt x="859057" y="841943"/>
                  <a:pt x="865746" y="851290"/>
                  <a:pt x="869596" y="861877"/>
                </a:cubicBezTo>
                <a:cubicBezTo>
                  <a:pt x="875863" y="879111"/>
                  <a:pt x="879885" y="897084"/>
                  <a:pt x="884710" y="914776"/>
                </a:cubicBezTo>
                <a:cubicBezTo>
                  <a:pt x="891326" y="939035"/>
                  <a:pt x="895246" y="957612"/>
                  <a:pt x="899824" y="982789"/>
                </a:cubicBezTo>
                <a:cubicBezTo>
                  <a:pt x="902565" y="997864"/>
                  <a:pt x="904376" y="1013106"/>
                  <a:pt x="907381" y="1028131"/>
                </a:cubicBezTo>
                <a:cubicBezTo>
                  <a:pt x="909418" y="1038315"/>
                  <a:pt x="912419" y="1048283"/>
                  <a:pt x="914938" y="1058359"/>
                </a:cubicBezTo>
                <a:cubicBezTo>
                  <a:pt x="912419" y="1131410"/>
                  <a:pt x="911941" y="1204561"/>
                  <a:pt x="907381" y="1277513"/>
                </a:cubicBezTo>
                <a:cubicBezTo>
                  <a:pt x="906884" y="1285463"/>
                  <a:pt x="901615" y="1292422"/>
                  <a:pt x="899824" y="1300184"/>
                </a:cubicBezTo>
                <a:cubicBezTo>
                  <a:pt x="894048" y="1325215"/>
                  <a:pt x="898959" y="1354379"/>
                  <a:pt x="884710" y="1375754"/>
                </a:cubicBezTo>
                <a:cubicBezTo>
                  <a:pt x="874634" y="1390868"/>
                  <a:pt x="862606" y="1404850"/>
                  <a:pt x="854482" y="1421097"/>
                </a:cubicBezTo>
                <a:cubicBezTo>
                  <a:pt x="845243" y="1439575"/>
                  <a:pt x="837606" y="1457974"/>
                  <a:pt x="824254" y="1473996"/>
                </a:cubicBezTo>
                <a:cubicBezTo>
                  <a:pt x="794148" y="1510123"/>
                  <a:pt x="811336" y="1484761"/>
                  <a:pt x="778912" y="1511781"/>
                </a:cubicBezTo>
                <a:cubicBezTo>
                  <a:pt x="770702" y="1518623"/>
                  <a:pt x="764451" y="1527610"/>
                  <a:pt x="756241" y="1534452"/>
                </a:cubicBezTo>
                <a:cubicBezTo>
                  <a:pt x="749264" y="1540266"/>
                  <a:pt x="740547" y="1543752"/>
                  <a:pt x="733570" y="1549566"/>
                </a:cubicBezTo>
                <a:cubicBezTo>
                  <a:pt x="725360" y="1556408"/>
                  <a:pt x="719791" y="1566309"/>
                  <a:pt x="710899" y="1572237"/>
                </a:cubicBezTo>
                <a:cubicBezTo>
                  <a:pt x="704271" y="1576656"/>
                  <a:pt x="695549" y="1576656"/>
                  <a:pt x="688227" y="1579794"/>
                </a:cubicBezTo>
                <a:cubicBezTo>
                  <a:pt x="677873" y="1584232"/>
                  <a:pt x="667780" y="1589319"/>
                  <a:pt x="657999" y="1594908"/>
                </a:cubicBezTo>
                <a:cubicBezTo>
                  <a:pt x="650113" y="1599414"/>
                  <a:pt x="643628" y="1606333"/>
                  <a:pt x="635328" y="1610022"/>
                </a:cubicBezTo>
                <a:cubicBezTo>
                  <a:pt x="620770" y="1616492"/>
                  <a:pt x="603242" y="1616299"/>
                  <a:pt x="589986" y="1625136"/>
                </a:cubicBezTo>
                <a:cubicBezTo>
                  <a:pt x="582429" y="1630174"/>
                  <a:pt x="575663" y="1636672"/>
                  <a:pt x="567315" y="1640250"/>
                </a:cubicBezTo>
                <a:cubicBezTo>
                  <a:pt x="557769" y="1644341"/>
                  <a:pt x="547073" y="1644954"/>
                  <a:pt x="537087" y="1647807"/>
                </a:cubicBezTo>
                <a:cubicBezTo>
                  <a:pt x="529428" y="1649995"/>
                  <a:pt x="521973" y="1652845"/>
                  <a:pt x="514416" y="1655364"/>
                </a:cubicBezTo>
                <a:cubicBezTo>
                  <a:pt x="480480" y="1689300"/>
                  <a:pt x="501883" y="1674656"/>
                  <a:pt x="446403" y="1693150"/>
                </a:cubicBezTo>
                <a:cubicBezTo>
                  <a:pt x="420352" y="1701834"/>
                  <a:pt x="418100" y="1706339"/>
                  <a:pt x="431289" y="1693150"/>
                </a:cubicBezTo>
              </a:path>
            </a:pathLst>
          </a:cu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476313" y="4653136"/>
            <a:ext cx="972108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1420721" y="3506460"/>
            <a:ext cx="1186453" cy="1118439"/>
          </a:xfrm>
          <a:custGeom>
            <a:avLst/>
            <a:gdLst>
              <a:gd name="connsiteX0" fmla="*/ 0 w 1186453"/>
              <a:gd name="connsiteY0" fmla="*/ 0 h 1118439"/>
              <a:gd name="connsiteX1" fmla="*/ 45342 w 1186453"/>
              <a:gd name="connsiteY1" fmla="*/ 7557 h 1118439"/>
              <a:gd name="connsiteX2" fmla="*/ 75570 w 1186453"/>
              <a:gd name="connsiteY2" fmla="*/ 60456 h 1118439"/>
              <a:gd name="connsiteX3" fmla="*/ 105798 w 1186453"/>
              <a:gd name="connsiteY3" fmla="*/ 90684 h 1118439"/>
              <a:gd name="connsiteX4" fmla="*/ 158697 w 1186453"/>
              <a:gd name="connsiteY4" fmla="*/ 158697 h 1118439"/>
              <a:gd name="connsiteX5" fmla="*/ 219153 w 1186453"/>
              <a:gd name="connsiteY5" fmla="*/ 226710 h 1118439"/>
              <a:gd name="connsiteX6" fmla="*/ 279610 w 1186453"/>
              <a:gd name="connsiteY6" fmla="*/ 272052 h 1118439"/>
              <a:gd name="connsiteX7" fmla="*/ 324952 w 1186453"/>
              <a:gd name="connsiteY7" fmla="*/ 302280 h 1118439"/>
              <a:gd name="connsiteX8" fmla="*/ 392965 w 1186453"/>
              <a:gd name="connsiteY8" fmla="*/ 347623 h 1118439"/>
              <a:gd name="connsiteX9" fmla="*/ 453421 w 1186453"/>
              <a:gd name="connsiteY9" fmla="*/ 392965 h 1118439"/>
              <a:gd name="connsiteX10" fmla="*/ 476092 w 1186453"/>
              <a:gd name="connsiteY10" fmla="*/ 400522 h 1118439"/>
              <a:gd name="connsiteX11" fmla="*/ 544105 w 1186453"/>
              <a:gd name="connsiteY11" fmla="*/ 445864 h 1118439"/>
              <a:gd name="connsiteX12" fmla="*/ 589448 w 1186453"/>
              <a:gd name="connsiteY12" fmla="*/ 460978 h 1118439"/>
              <a:gd name="connsiteX13" fmla="*/ 649904 w 1186453"/>
              <a:gd name="connsiteY13" fmla="*/ 491206 h 1118439"/>
              <a:gd name="connsiteX14" fmla="*/ 672575 w 1186453"/>
              <a:gd name="connsiteY14" fmla="*/ 498763 h 1118439"/>
              <a:gd name="connsiteX15" fmla="*/ 763259 w 1186453"/>
              <a:gd name="connsiteY15" fmla="*/ 506320 h 1118439"/>
              <a:gd name="connsiteX16" fmla="*/ 808601 w 1186453"/>
              <a:gd name="connsiteY16" fmla="*/ 513877 h 1118439"/>
              <a:gd name="connsiteX17" fmla="*/ 937071 w 1186453"/>
              <a:gd name="connsiteY17" fmla="*/ 491206 h 1118439"/>
              <a:gd name="connsiteX18" fmla="*/ 982413 w 1186453"/>
              <a:gd name="connsiteY18" fmla="*/ 460978 h 1118439"/>
              <a:gd name="connsiteX19" fmla="*/ 1005084 w 1186453"/>
              <a:gd name="connsiteY19" fmla="*/ 445864 h 1118439"/>
              <a:gd name="connsiteX20" fmla="*/ 1035312 w 1186453"/>
              <a:gd name="connsiteY20" fmla="*/ 400522 h 1118439"/>
              <a:gd name="connsiteX21" fmla="*/ 1057983 w 1186453"/>
              <a:gd name="connsiteY21" fmla="*/ 355180 h 1118439"/>
              <a:gd name="connsiteX22" fmla="*/ 1050426 w 1186453"/>
              <a:gd name="connsiteY22" fmla="*/ 234267 h 1118439"/>
              <a:gd name="connsiteX23" fmla="*/ 1005084 w 1186453"/>
              <a:gd name="connsiteY23" fmla="*/ 173811 h 1118439"/>
              <a:gd name="connsiteX24" fmla="*/ 989970 w 1186453"/>
              <a:gd name="connsiteY24" fmla="*/ 151140 h 1118439"/>
              <a:gd name="connsiteX25" fmla="*/ 967299 w 1186453"/>
              <a:gd name="connsiteY25" fmla="*/ 136026 h 1118439"/>
              <a:gd name="connsiteX26" fmla="*/ 944628 w 1186453"/>
              <a:gd name="connsiteY26" fmla="*/ 105798 h 1118439"/>
              <a:gd name="connsiteX27" fmla="*/ 899286 w 1186453"/>
              <a:gd name="connsiteY27" fmla="*/ 90684 h 1118439"/>
              <a:gd name="connsiteX28" fmla="*/ 831272 w 1186453"/>
              <a:gd name="connsiteY28" fmla="*/ 98241 h 1118439"/>
              <a:gd name="connsiteX29" fmla="*/ 785930 w 1186453"/>
              <a:gd name="connsiteY29" fmla="*/ 128469 h 1118439"/>
              <a:gd name="connsiteX30" fmla="*/ 778373 w 1186453"/>
              <a:gd name="connsiteY30" fmla="*/ 151140 h 1118439"/>
              <a:gd name="connsiteX31" fmla="*/ 755702 w 1186453"/>
              <a:gd name="connsiteY31" fmla="*/ 173811 h 1118439"/>
              <a:gd name="connsiteX32" fmla="*/ 748145 w 1186453"/>
              <a:gd name="connsiteY32" fmla="*/ 226710 h 1118439"/>
              <a:gd name="connsiteX33" fmla="*/ 763259 w 1186453"/>
              <a:gd name="connsiteY33" fmla="*/ 415636 h 1118439"/>
              <a:gd name="connsiteX34" fmla="*/ 770816 w 1186453"/>
              <a:gd name="connsiteY34" fmla="*/ 453421 h 1118439"/>
              <a:gd name="connsiteX35" fmla="*/ 785930 w 1186453"/>
              <a:gd name="connsiteY35" fmla="*/ 483649 h 1118439"/>
              <a:gd name="connsiteX36" fmla="*/ 808601 w 1186453"/>
              <a:gd name="connsiteY36" fmla="*/ 566776 h 1118439"/>
              <a:gd name="connsiteX37" fmla="*/ 831272 w 1186453"/>
              <a:gd name="connsiteY37" fmla="*/ 619676 h 1118439"/>
              <a:gd name="connsiteX38" fmla="*/ 853943 w 1186453"/>
              <a:gd name="connsiteY38" fmla="*/ 672575 h 1118439"/>
              <a:gd name="connsiteX39" fmla="*/ 869058 w 1186453"/>
              <a:gd name="connsiteY39" fmla="*/ 717917 h 1118439"/>
              <a:gd name="connsiteX40" fmla="*/ 884172 w 1186453"/>
              <a:gd name="connsiteY40" fmla="*/ 748145 h 1118439"/>
              <a:gd name="connsiteX41" fmla="*/ 899286 w 1186453"/>
              <a:gd name="connsiteY41" fmla="*/ 770816 h 1118439"/>
              <a:gd name="connsiteX42" fmla="*/ 906843 w 1186453"/>
              <a:gd name="connsiteY42" fmla="*/ 793487 h 1118439"/>
              <a:gd name="connsiteX43" fmla="*/ 937071 w 1186453"/>
              <a:gd name="connsiteY43" fmla="*/ 838829 h 1118439"/>
              <a:gd name="connsiteX44" fmla="*/ 944628 w 1186453"/>
              <a:gd name="connsiteY44" fmla="*/ 861500 h 1118439"/>
              <a:gd name="connsiteX45" fmla="*/ 982413 w 1186453"/>
              <a:gd name="connsiteY45" fmla="*/ 914400 h 1118439"/>
              <a:gd name="connsiteX46" fmla="*/ 1012641 w 1186453"/>
              <a:gd name="connsiteY46" fmla="*/ 952185 h 1118439"/>
              <a:gd name="connsiteX47" fmla="*/ 1027755 w 1186453"/>
              <a:gd name="connsiteY47" fmla="*/ 974856 h 1118439"/>
              <a:gd name="connsiteX48" fmla="*/ 1050426 w 1186453"/>
              <a:gd name="connsiteY48" fmla="*/ 997527 h 1118439"/>
              <a:gd name="connsiteX49" fmla="*/ 1103325 w 1186453"/>
              <a:gd name="connsiteY49" fmla="*/ 1065540 h 1118439"/>
              <a:gd name="connsiteX50" fmla="*/ 1125996 w 1186453"/>
              <a:gd name="connsiteY50" fmla="*/ 1073097 h 1118439"/>
              <a:gd name="connsiteX51" fmla="*/ 1186453 w 1186453"/>
              <a:gd name="connsiteY51" fmla="*/ 1118439 h 1118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186453" h="1118439">
                <a:moveTo>
                  <a:pt x="0" y="0"/>
                </a:moveTo>
                <a:cubicBezTo>
                  <a:pt x="15114" y="2519"/>
                  <a:pt x="31637" y="705"/>
                  <a:pt x="45342" y="7557"/>
                </a:cubicBezTo>
                <a:cubicBezTo>
                  <a:pt x="53437" y="11605"/>
                  <a:pt x="72850" y="56830"/>
                  <a:pt x="75570" y="60456"/>
                </a:cubicBezTo>
                <a:cubicBezTo>
                  <a:pt x="84120" y="71856"/>
                  <a:pt x="96594" y="79806"/>
                  <a:pt x="105798" y="90684"/>
                </a:cubicBezTo>
                <a:cubicBezTo>
                  <a:pt x="124350" y="112609"/>
                  <a:pt x="142765" y="134800"/>
                  <a:pt x="158697" y="158697"/>
                </a:cubicBezTo>
                <a:cubicBezTo>
                  <a:pt x="178335" y="188154"/>
                  <a:pt x="184644" y="200829"/>
                  <a:pt x="219153" y="226710"/>
                </a:cubicBezTo>
                <a:cubicBezTo>
                  <a:pt x="239305" y="241824"/>
                  <a:pt x="261798" y="254240"/>
                  <a:pt x="279610" y="272052"/>
                </a:cubicBezTo>
                <a:cubicBezTo>
                  <a:pt x="307914" y="300356"/>
                  <a:pt x="292142" y="291343"/>
                  <a:pt x="324952" y="302280"/>
                </a:cubicBezTo>
                <a:cubicBezTo>
                  <a:pt x="347623" y="317394"/>
                  <a:pt x="371688" y="330602"/>
                  <a:pt x="392965" y="347623"/>
                </a:cubicBezTo>
                <a:cubicBezTo>
                  <a:pt x="402234" y="355038"/>
                  <a:pt x="437380" y="384945"/>
                  <a:pt x="453421" y="392965"/>
                </a:cubicBezTo>
                <a:cubicBezTo>
                  <a:pt x="460546" y="396527"/>
                  <a:pt x="468535" y="398003"/>
                  <a:pt x="476092" y="400522"/>
                </a:cubicBezTo>
                <a:cubicBezTo>
                  <a:pt x="497560" y="416623"/>
                  <a:pt x="519439" y="434652"/>
                  <a:pt x="544105" y="445864"/>
                </a:cubicBezTo>
                <a:cubicBezTo>
                  <a:pt x="558609" y="452457"/>
                  <a:pt x="576192" y="452141"/>
                  <a:pt x="589448" y="460978"/>
                </a:cubicBezTo>
                <a:cubicBezTo>
                  <a:pt x="620754" y="481848"/>
                  <a:pt x="607648" y="475360"/>
                  <a:pt x="649904" y="491206"/>
                </a:cubicBezTo>
                <a:cubicBezTo>
                  <a:pt x="657363" y="494003"/>
                  <a:pt x="664679" y="497710"/>
                  <a:pt x="672575" y="498763"/>
                </a:cubicBezTo>
                <a:cubicBezTo>
                  <a:pt x="702642" y="502772"/>
                  <a:pt x="733112" y="502970"/>
                  <a:pt x="763259" y="506320"/>
                </a:cubicBezTo>
                <a:cubicBezTo>
                  <a:pt x="778488" y="508012"/>
                  <a:pt x="793487" y="511358"/>
                  <a:pt x="808601" y="513877"/>
                </a:cubicBezTo>
                <a:cubicBezTo>
                  <a:pt x="884853" y="508012"/>
                  <a:pt x="888861" y="520132"/>
                  <a:pt x="937071" y="491206"/>
                </a:cubicBezTo>
                <a:cubicBezTo>
                  <a:pt x="952647" y="481860"/>
                  <a:pt x="967299" y="471054"/>
                  <a:pt x="982413" y="460978"/>
                </a:cubicBezTo>
                <a:lnTo>
                  <a:pt x="1005084" y="445864"/>
                </a:lnTo>
                <a:cubicBezTo>
                  <a:pt x="1018365" y="406022"/>
                  <a:pt x="1003863" y="438260"/>
                  <a:pt x="1035312" y="400522"/>
                </a:cubicBezTo>
                <a:cubicBezTo>
                  <a:pt x="1051589" y="380989"/>
                  <a:pt x="1050409" y="377902"/>
                  <a:pt x="1057983" y="355180"/>
                </a:cubicBezTo>
                <a:cubicBezTo>
                  <a:pt x="1055464" y="314876"/>
                  <a:pt x="1057982" y="273937"/>
                  <a:pt x="1050426" y="234267"/>
                </a:cubicBezTo>
                <a:cubicBezTo>
                  <a:pt x="1044937" y="205447"/>
                  <a:pt x="1021639" y="193677"/>
                  <a:pt x="1005084" y="173811"/>
                </a:cubicBezTo>
                <a:cubicBezTo>
                  <a:pt x="999270" y="166834"/>
                  <a:pt x="996392" y="157562"/>
                  <a:pt x="989970" y="151140"/>
                </a:cubicBezTo>
                <a:cubicBezTo>
                  <a:pt x="983548" y="144718"/>
                  <a:pt x="973721" y="142448"/>
                  <a:pt x="967299" y="136026"/>
                </a:cubicBezTo>
                <a:cubicBezTo>
                  <a:pt x="958393" y="127120"/>
                  <a:pt x="955108" y="112784"/>
                  <a:pt x="944628" y="105798"/>
                </a:cubicBezTo>
                <a:cubicBezTo>
                  <a:pt x="931372" y="96961"/>
                  <a:pt x="899286" y="90684"/>
                  <a:pt x="899286" y="90684"/>
                </a:cubicBezTo>
                <a:cubicBezTo>
                  <a:pt x="876615" y="93203"/>
                  <a:pt x="852912" y="91028"/>
                  <a:pt x="831272" y="98241"/>
                </a:cubicBezTo>
                <a:cubicBezTo>
                  <a:pt x="814039" y="103985"/>
                  <a:pt x="785930" y="128469"/>
                  <a:pt x="785930" y="128469"/>
                </a:cubicBezTo>
                <a:cubicBezTo>
                  <a:pt x="783411" y="136026"/>
                  <a:pt x="782792" y="144512"/>
                  <a:pt x="778373" y="151140"/>
                </a:cubicBezTo>
                <a:cubicBezTo>
                  <a:pt x="772445" y="160032"/>
                  <a:pt x="759671" y="163888"/>
                  <a:pt x="755702" y="173811"/>
                </a:cubicBezTo>
                <a:cubicBezTo>
                  <a:pt x="749087" y="190349"/>
                  <a:pt x="750664" y="209077"/>
                  <a:pt x="748145" y="226710"/>
                </a:cubicBezTo>
                <a:cubicBezTo>
                  <a:pt x="759348" y="461982"/>
                  <a:pt x="742239" y="321047"/>
                  <a:pt x="763259" y="415636"/>
                </a:cubicBezTo>
                <a:cubicBezTo>
                  <a:pt x="766045" y="428175"/>
                  <a:pt x="766754" y="441236"/>
                  <a:pt x="770816" y="453421"/>
                </a:cubicBezTo>
                <a:cubicBezTo>
                  <a:pt x="774378" y="464108"/>
                  <a:pt x="780892" y="473573"/>
                  <a:pt x="785930" y="483649"/>
                </a:cubicBezTo>
                <a:cubicBezTo>
                  <a:pt x="800694" y="587000"/>
                  <a:pt x="781970" y="495761"/>
                  <a:pt x="808601" y="566776"/>
                </a:cubicBezTo>
                <a:cubicBezTo>
                  <a:pt x="829516" y="622548"/>
                  <a:pt x="800642" y="573729"/>
                  <a:pt x="831272" y="619676"/>
                </a:cubicBezTo>
                <a:cubicBezTo>
                  <a:pt x="851261" y="699632"/>
                  <a:pt x="824123" y="605481"/>
                  <a:pt x="853943" y="672575"/>
                </a:cubicBezTo>
                <a:cubicBezTo>
                  <a:pt x="860414" y="687133"/>
                  <a:pt x="861933" y="703667"/>
                  <a:pt x="869058" y="717917"/>
                </a:cubicBezTo>
                <a:cubicBezTo>
                  <a:pt x="874096" y="727993"/>
                  <a:pt x="878583" y="738364"/>
                  <a:pt x="884172" y="748145"/>
                </a:cubicBezTo>
                <a:cubicBezTo>
                  <a:pt x="888678" y="756031"/>
                  <a:pt x="895224" y="762692"/>
                  <a:pt x="899286" y="770816"/>
                </a:cubicBezTo>
                <a:cubicBezTo>
                  <a:pt x="902848" y="777941"/>
                  <a:pt x="902974" y="786524"/>
                  <a:pt x="906843" y="793487"/>
                </a:cubicBezTo>
                <a:cubicBezTo>
                  <a:pt x="915665" y="809366"/>
                  <a:pt x="931327" y="821596"/>
                  <a:pt x="937071" y="838829"/>
                </a:cubicBezTo>
                <a:cubicBezTo>
                  <a:pt x="939590" y="846386"/>
                  <a:pt x="941066" y="854375"/>
                  <a:pt x="944628" y="861500"/>
                </a:cubicBezTo>
                <a:cubicBezTo>
                  <a:pt x="950152" y="872548"/>
                  <a:pt x="977281" y="907557"/>
                  <a:pt x="982413" y="914400"/>
                </a:cubicBezTo>
                <a:cubicBezTo>
                  <a:pt x="997125" y="958536"/>
                  <a:pt x="978459" y="918003"/>
                  <a:pt x="1012641" y="952185"/>
                </a:cubicBezTo>
                <a:cubicBezTo>
                  <a:pt x="1019063" y="958607"/>
                  <a:pt x="1021941" y="967879"/>
                  <a:pt x="1027755" y="974856"/>
                </a:cubicBezTo>
                <a:cubicBezTo>
                  <a:pt x="1034597" y="983066"/>
                  <a:pt x="1043865" y="989091"/>
                  <a:pt x="1050426" y="997527"/>
                </a:cubicBezTo>
                <a:cubicBezTo>
                  <a:pt x="1066594" y="1018314"/>
                  <a:pt x="1079570" y="1049703"/>
                  <a:pt x="1103325" y="1065540"/>
                </a:cubicBezTo>
                <a:cubicBezTo>
                  <a:pt x="1109953" y="1069959"/>
                  <a:pt x="1119033" y="1069229"/>
                  <a:pt x="1125996" y="1073097"/>
                </a:cubicBezTo>
                <a:cubicBezTo>
                  <a:pt x="1164450" y="1094460"/>
                  <a:pt x="1163521" y="1095507"/>
                  <a:pt x="1186453" y="1118439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372200" y="4653136"/>
            <a:ext cx="1201109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5999641" y="3269539"/>
            <a:ext cx="876615" cy="1383597"/>
          </a:xfrm>
          <a:custGeom>
            <a:avLst/>
            <a:gdLst>
              <a:gd name="connsiteX0" fmla="*/ 0 w 876615"/>
              <a:gd name="connsiteY0" fmla="*/ 8219 h 1383597"/>
              <a:gd name="connsiteX1" fmla="*/ 45342 w 876615"/>
              <a:gd name="connsiteY1" fmla="*/ 662 h 1383597"/>
              <a:gd name="connsiteX2" fmla="*/ 188926 w 876615"/>
              <a:gd name="connsiteY2" fmla="*/ 53561 h 1383597"/>
              <a:gd name="connsiteX3" fmla="*/ 219154 w 876615"/>
              <a:gd name="connsiteY3" fmla="*/ 68675 h 1383597"/>
              <a:gd name="connsiteX4" fmla="*/ 241825 w 876615"/>
              <a:gd name="connsiteY4" fmla="*/ 76232 h 1383597"/>
              <a:gd name="connsiteX5" fmla="*/ 264496 w 876615"/>
              <a:gd name="connsiteY5" fmla="*/ 91346 h 1383597"/>
              <a:gd name="connsiteX6" fmla="*/ 324952 w 876615"/>
              <a:gd name="connsiteY6" fmla="*/ 121574 h 1383597"/>
              <a:gd name="connsiteX7" fmla="*/ 347623 w 876615"/>
              <a:gd name="connsiteY7" fmla="*/ 136688 h 1383597"/>
              <a:gd name="connsiteX8" fmla="*/ 423193 w 876615"/>
              <a:gd name="connsiteY8" fmla="*/ 182030 h 1383597"/>
              <a:gd name="connsiteX9" fmla="*/ 445864 w 876615"/>
              <a:gd name="connsiteY9" fmla="*/ 197144 h 1383597"/>
              <a:gd name="connsiteX10" fmla="*/ 468536 w 876615"/>
              <a:gd name="connsiteY10" fmla="*/ 212258 h 1383597"/>
              <a:gd name="connsiteX11" fmla="*/ 483650 w 876615"/>
              <a:gd name="connsiteY11" fmla="*/ 227373 h 1383597"/>
              <a:gd name="connsiteX12" fmla="*/ 536549 w 876615"/>
              <a:gd name="connsiteY12" fmla="*/ 265158 h 1383597"/>
              <a:gd name="connsiteX13" fmla="*/ 559220 w 876615"/>
              <a:gd name="connsiteY13" fmla="*/ 287829 h 1383597"/>
              <a:gd name="connsiteX14" fmla="*/ 581891 w 876615"/>
              <a:gd name="connsiteY14" fmla="*/ 302943 h 1383597"/>
              <a:gd name="connsiteX15" fmla="*/ 604562 w 876615"/>
              <a:gd name="connsiteY15" fmla="*/ 325614 h 1383597"/>
              <a:gd name="connsiteX16" fmla="*/ 649904 w 876615"/>
              <a:gd name="connsiteY16" fmla="*/ 355842 h 1383597"/>
              <a:gd name="connsiteX17" fmla="*/ 710360 w 876615"/>
              <a:gd name="connsiteY17" fmla="*/ 431412 h 1383597"/>
              <a:gd name="connsiteX18" fmla="*/ 725474 w 876615"/>
              <a:gd name="connsiteY18" fmla="*/ 454083 h 1383597"/>
              <a:gd name="connsiteX19" fmla="*/ 748145 w 876615"/>
              <a:gd name="connsiteY19" fmla="*/ 506982 h 1383597"/>
              <a:gd name="connsiteX20" fmla="*/ 785931 w 876615"/>
              <a:gd name="connsiteY20" fmla="*/ 544768 h 1383597"/>
              <a:gd name="connsiteX21" fmla="*/ 793488 w 876615"/>
              <a:gd name="connsiteY21" fmla="*/ 567439 h 1383597"/>
              <a:gd name="connsiteX22" fmla="*/ 838830 w 876615"/>
              <a:gd name="connsiteY22" fmla="*/ 643009 h 1383597"/>
              <a:gd name="connsiteX23" fmla="*/ 853944 w 876615"/>
              <a:gd name="connsiteY23" fmla="*/ 726136 h 1383597"/>
              <a:gd name="connsiteX24" fmla="*/ 869058 w 876615"/>
              <a:gd name="connsiteY24" fmla="*/ 771478 h 1383597"/>
              <a:gd name="connsiteX25" fmla="*/ 876615 w 876615"/>
              <a:gd name="connsiteY25" fmla="*/ 794149 h 1383597"/>
              <a:gd name="connsiteX26" fmla="*/ 869058 w 876615"/>
              <a:gd name="connsiteY26" fmla="*/ 1262685 h 1383597"/>
              <a:gd name="connsiteX27" fmla="*/ 861501 w 876615"/>
              <a:gd name="connsiteY27" fmla="*/ 1315584 h 1383597"/>
              <a:gd name="connsiteX28" fmla="*/ 861501 w 876615"/>
              <a:gd name="connsiteY28" fmla="*/ 1383597 h 1383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876615" h="1383597">
                <a:moveTo>
                  <a:pt x="0" y="8219"/>
                </a:moveTo>
                <a:cubicBezTo>
                  <a:pt x="15114" y="5700"/>
                  <a:pt x="30317" y="-2343"/>
                  <a:pt x="45342" y="662"/>
                </a:cubicBezTo>
                <a:cubicBezTo>
                  <a:pt x="51275" y="1849"/>
                  <a:pt x="157175" y="39449"/>
                  <a:pt x="188926" y="53561"/>
                </a:cubicBezTo>
                <a:cubicBezTo>
                  <a:pt x="199220" y="58136"/>
                  <a:pt x="208800" y="64237"/>
                  <a:pt x="219154" y="68675"/>
                </a:cubicBezTo>
                <a:cubicBezTo>
                  <a:pt x="226476" y="71813"/>
                  <a:pt x="234700" y="72670"/>
                  <a:pt x="241825" y="76232"/>
                </a:cubicBezTo>
                <a:cubicBezTo>
                  <a:pt x="249949" y="80294"/>
                  <a:pt x="256523" y="86997"/>
                  <a:pt x="264496" y="91346"/>
                </a:cubicBezTo>
                <a:cubicBezTo>
                  <a:pt x="284276" y="102135"/>
                  <a:pt x="306205" y="109076"/>
                  <a:pt x="324952" y="121574"/>
                </a:cubicBezTo>
                <a:cubicBezTo>
                  <a:pt x="332509" y="126612"/>
                  <a:pt x="339737" y="132182"/>
                  <a:pt x="347623" y="136688"/>
                </a:cubicBezTo>
                <a:cubicBezTo>
                  <a:pt x="428954" y="183163"/>
                  <a:pt x="312274" y="108084"/>
                  <a:pt x="423193" y="182030"/>
                </a:cubicBezTo>
                <a:lnTo>
                  <a:pt x="445864" y="197144"/>
                </a:lnTo>
                <a:cubicBezTo>
                  <a:pt x="453421" y="202182"/>
                  <a:pt x="462114" y="205835"/>
                  <a:pt x="468536" y="212258"/>
                </a:cubicBezTo>
                <a:cubicBezTo>
                  <a:pt x="473574" y="217296"/>
                  <a:pt x="478086" y="222922"/>
                  <a:pt x="483650" y="227373"/>
                </a:cubicBezTo>
                <a:cubicBezTo>
                  <a:pt x="543485" y="275243"/>
                  <a:pt x="462050" y="201302"/>
                  <a:pt x="536549" y="265158"/>
                </a:cubicBezTo>
                <a:cubicBezTo>
                  <a:pt x="544663" y="272113"/>
                  <a:pt x="551010" y="280987"/>
                  <a:pt x="559220" y="287829"/>
                </a:cubicBezTo>
                <a:cubicBezTo>
                  <a:pt x="566197" y="293643"/>
                  <a:pt x="574914" y="297129"/>
                  <a:pt x="581891" y="302943"/>
                </a:cubicBezTo>
                <a:cubicBezTo>
                  <a:pt x="590101" y="309785"/>
                  <a:pt x="596126" y="319053"/>
                  <a:pt x="604562" y="325614"/>
                </a:cubicBezTo>
                <a:cubicBezTo>
                  <a:pt x="618900" y="336766"/>
                  <a:pt x="637060" y="342998"/>
                  <a:pt x="649904" y="355842"/>
                </a:cubicBezTo>
                <a:cubicBezTo>
                  <a:pt x="718816" y="424754"/>
                  <a:pt x="677463" y="373842"/>
                  <a:pt x="710360" y="431412"/>
                </a:cubicBezTo>
                <a:cubicBezTo>
                  <a:pt x="714866" y="439298"/>
                  <a:pt x="721412" y="445959"/>
                  <a:pt x="725474" y="454083"/>
                </a:cubicBezTo>
                <a:cubicBezTo>
                  <a:pt x="734053" y="471242"/>
                  <a:pt x="737504" y="491020"/>
                  <a:pt x="748145" y="506982"/>
                </a:cubicBezTo>
                <a:cubicBezTo>
                  <a:pt x="758026" y="521803"/>
                  <a:pt x="785931" y="544768"/>
                  <a:pt x="785931" y="544768"/>
                </a:cubicBezTo>
                <a:cubicBezTo>
                  <a:pt x="788450" y="552325"/>
                  <a:pt x="789619" y="560476"/>
                  <a:pt x="793488" y="567439"/>
                </a:cubicBezTo>
                <a:cubicBezTo>
                  <a:pt x="813769" y="603945"/>
                  <a:pt x="825637" y="607827"/>
                  <a:pt x="838830" y="643009"/>
                </a:cubicBezTo>
                <a:cubicBezTo>
                  <a:pt x="849626" y="671799"/>
                  <a:pt x="846772" y="695058"/>
                  <a:pt x="853944" y="726136"/>
                </a:cubicBezTo>
                <a:cubicBezTo>
                  <a:pt x="857526" y="741660"/>
                  <a:pt x="864020" y="756364"/>
                  <a:pt x="869058" y="771478"/>
                </a:cubicBezTo>
                <a:lnTo>
                  <a:pt x="876615" y="794149"/>
                </a:lnTo>
                <a:cubicBezTo>
                  <a:pt x="874096" y="950328"/>
                  <a:pt x="873584" y="1106552"/>
                  <a:pt x="869058" y="1262685"/>
                </a:cubicBezTo>
                <a:cubicBezTo>
                  <a:pt x="868542" y="1280490"/>
                  <a:pt x="862612" y="1297807"/>
                  <a:pt x="861501" y="1315584"/>
                </a:cubicBezTo>
                <a:cubicBezTo>
                  <a:pt x="860087" y="1338211"/>
                  <a:pt x="861501" y="1360926"/>
                  <a:pt x="861501" y="1383597"/>
                </a:cubicBezTo>
              </a:path>
            </a:pathLst>
          </a:cu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7452320" y="5517232"/>
            <a:ext cx="864096" cy="864096"/>
          </a:xfrm>
          <a:prstGeom prst="smileyFac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414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Tak vidíš …</a:t>
            </a:r>
            <a:endParaRPr lang="cs-CZ" sz="3600" dirty="0"/>
          </a:p>
        </p:txBody>
      </p:sp>
      <p:sp>
        <p:nvSpPr>
          <p:cNvPr id="5" name="Osmicípá hvězda 4"/>
          <p:cNvSpPr/>
          <p:nvPr/>
        </p:nvSpPr>
        <p:spPr>
          <a:xfrm>
            <a:off x="1691680" y="1412776"/>
            <a:ext cx="5112568" cy="4536504"/>
          </a:xfrm>
          <a:prstGeom prst="star8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Už to umíš!!!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1198933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400" dirty="0"/>
              <a:t>MOLNÁR J., MIKULENKOVÁ H. </a:t>
            </a:r>
            <a:r>
              <a:rPr lang="cs-CZ" sz="2400" i="1" dirty="0"/>
              <a:t>Matematika a její aplikace, 5 ročník, </a:t>
            </a:r>
            <a:r>
              <a:rPr lang="cs-CZ" sz="2400" i="1" dirty="0" smtClean="0"/>
              <a:t>2.díl</a:t>
            </a:r>
            <a:r>
              <a:rPr lang="cs-CZ" sz="2400" dirty="0"/>
              <a:t>. </a:t>
            </a:r>
            <a:r>
              <a:rPr lang="cs-CZ" sz="2400" dirty="0" err="1"/>
              <a:t>Prodos</a:t>
            </a:r>
            <a:r>
              <a:rPr lang="cs-CZ" sz="2400" dirty="0"/>
              <a:t>, Olomouc, 2008, s. </a:t>
            </a:r>
            <a:r>
              <a:rPr lang="cs-CZ" sz="2400" dirty="0" smtClean="0"/>
              <a:t>3-7. </a:t>
            </a:r>
            <a:r>
              <a:rPr lang="cs-CZ" sz="2400" dirty="0"/>
              <a:t>ISBN </a:t>
            </a:r>
            <a:r>
              <a:rPr lang="cs-CZ" sz="2400" dirty="0" smtClean="0"/>
              <a:t>978-80-7230-209-3.</a:t>
            </a:r>
            <a:endParaRPr lang="cs-CZ" sz="2400" dirty="0"/>
          </a:p>
          <a:p>
            <a:pPr marL="109728" indent="0">
              <a:buNone/>
            </a:pP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044793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Žáci se na první a druhé straně seznámí s učivem.</a:t>
            </a:r>
          </a:p>
          <a:p>
            <a:r>
              <a:rPr lang="cs-CZ" sz="2400" dirty="0" smtClean="0"/>
              <a:t>Na třetí straně počítají příklady.</a:t>
            </a:r>
          </a:p>
          <a:p>
            <a:r>
              <a:rPr lang="cs-CZ" sz="2400" dirty="0" smtClean="0"/>
              <a:t>Na čtvrté </a:t>
            </a:r>
            <a:r>
              <a:rPr lang="cs-CZ" sz="2400" smtClean="0"/>
              <a:t>straně žáci počítají </a:t>
            </a:r>
            <a:r>
              <a:rPr lang="cs-CZ" sz="2400" dirty="0" smtClean="0"/>
              <a:t>příklady a spojují správné výsledky, učitel pro kontrolu pustí prezentaci.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Metodický návod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706390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537</TotalTime>
  <Words>259</Words>
  <Application>Microsoft Office PowerPoint</Application>
  <PresentationFormat>Předvádění na obrazovce (4:3)</PresentationFormat>
  <Paragraphs>89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Název školy: ZŠ Štětí, Ostrovní 300 Autor: Mgr. Štěpánka Beranová Datum: 12.12.2011 Matematika a její aplikace, Číslo a početní operace. Název materiálu: VY_32_INOVACE_M.5.B.04_DĚLENÍ DVOJCIFERNÝM DĚLITELEM Název: DĚLENÍ DVOJCIFERNÝM DĚLITELEM Číslo operačního programu: CZ.1.07/1.4.00/21.1693 Název projektu: PRIMA ŠKOLA</vt:lpstr>
      <vt:lpstr>Dělení dvojciferným dělitelem</vt:lpstr>
      <vt:lpstr>Dělení dvojciferným dělitelem</vt:lpstr>
      <vt:lpstr>Vypočítej</vt:lpstr>
      <vt:lpstr>Spoj příklad se správným výsledkem</vt:lpstr>
      <vt:lpstr>Tak vidíš …</vt:lpstr>
      <vt:lpstr>Použité zdroje:</vt:lpstr>
      <vt:lpstr>Metodický návod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Štětí, Ostrovní 300 Autor: Mgr. Štěpánka Beranová Název materiálu: VY_32_INOVACE_M.5.B.01_KOSTERNÍ SOUSTAVA Název: KOSTERNÍ SOUSTAVA Číslo operačního programu: CZ.1.07/1.4.00/21.1693 Název projektu: PRIMA ŠKOLA</dc:title>
  <dc:creator>PC-29T3</dc:creator>
  <cp:lastModifiedBy>Základní škola Ostrovní</cp:lastModifiedBy>
  <cp:revision>69</cp:revision>
  <dcterms:created xsi:type="dcterms:W3CDTF">2011-11-21T09:27:56Z</dcterms:created>
  <dcterms:modified xsi:type="dcterms:W3CDTF">2011-12-16T06:32:39Z</dcterms:modified>
</cp:coreProperties>
</file>