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5" r:id="rId3"/>
    <p:sldId id="258" r:id="rId4"/>
    <p:sldId id="273" r:id="rId5"/>
    <p:sldId id="277" r:id="rId6"/>
    <p:sldId id="259" r:id="rId7"/>
    <p:sldId id="266" r:id="rId8"/>
    <p:sldId id="269" r:id="rId9"/>
    <p:sldId id="274" r:id="rId10"/>
    <p:sldId id="27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F92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122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3_5" csCatId="accent3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VY_32_ INOVACE_ 08_ PŘÍRODOVĚDA 5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DEŠTNÉ LESY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ScaleX="88229" custScaleY="97060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ScaleX="180770" custScaleY="77124" custLinFactNeighborX="12644" custLinFactNeighborY="812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69059" custLinFactNeighborX="11087" custLinFactNeighborY="27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77147" custScaleY="60849" custLinFactY="10458" custLinFactNeighborX="10440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19BB6C81-E9F7-4F2B-A1AF-34504AC6C36C}" type="presOf" srcId="{33733867-CCF3-40F1-A592-7074E0CC194F}" destId="{ED2230FF-1096-48BA-B691-CB70E3195D4E}" srcOrd="0" destOrd="0" presId="urn:microsoft.com/office/officeart/2005/8/layout/pyramid2"/>
    <dgm:cxn modelId="{1F93FF31-A1F2-46CB-A78C-0C7122AB9D82}" type="presOf" srcId="{D07A5630-6FBA-4728-88CD-6E1E179CB30C}" destId="{908BA98C-A95B-4D99-AB45-D03C9BA08086}" srcOrd="0" destOrd="0" presId="urn:microsoft.com/office/officeart/2005/8/layout/pyramid2"/>
    <dgm:cxn modelId="{CCD088CB-77E4-4883-9E6A-C3466AE40A2A}" type="presOf" srcId="{4998EED1-9AAF-4045-BAC6-AA54B1A3E015}" destId="{6E27EA9C-C67C-450A-8A3C-DF1F4862AEAB}" srcOrd="0" destOrd="0" presId="urn:microsoft.com/office/officeart/2005/8/layout/pyramid2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ED399696-4DB4-4300-BFC9-574C0DC623F4}" type="presOf" srcId="{D14199FD-C0E7-4C1B-9738-0FA9E56F2803}" destId="{E915DD33-C422-48D7-A147-9DF518074CD6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8F90DDE0-27C2-4C13-85F5-AFC6562CCCE1}" type="presParOf" srcId="{E915DD33-C422-48D7-A147-9DF518074CD6}" destId="{AA8D1857-C2BD-4E9B-945E-6C696E0FAF33}" srcOrd="0" destOrd="0" presId="urn:microsoft.com/office/officeart/2005/8/layout/pyramid2"/>
    <dgm:cxn modelId="{C51FC849-56B8-452E-92F0-78EA4765F7A6}" type="presParOf" srcId="{E915DD33-C422-48D7-A147-9DF518074CD6}" destId="{3BAA9B1B-BFD6-4CA9-90A9-730241A0D9F7}" srcOrd="1" destOrd="0" presId="urn:microsoft.com/office/officeart/2005/8/layout/pyramid2"/>
    <dgm:cxn modelId="{94D66912-2F69-485D-95FC-95C75A4BE2BB}" type="presParOf" srcId="{3BAA9B1B-BFD6-4CA9-90A9-730241A0D9F7}" destId="{908BA98C-A95B-4D99-AB45-D03C9BA08086}" srcOrd="0" destOrd="0" presId="urn:microsoft.com/office/officeart/2005/8/layout/pyramid2"/>
    <dgm:cxn modelId="{C4F9F64A-051F-4D7E-88EF-B9FC5920AFEC}" type="presParOf" srcId="{3BAA9B1B-BFD6-4CA9-90A9-730241A0D9F7}" destId="{259FFE0E-3104-4C28-90A5-34C9081B2D21}" srcOrd="1" destOrd="0" presId="urn:microsoft.com/office/officeart/2005/8/layout/pyramid2"/>
    <dgm:cxn modelId="{C23E851A-F107-4811-A4A0-1FB81E8805FE}" type="presParOf" srcId="{3BAA9B1B-BFD6-4CA9-90A9-730241A0D9F7}" destId="{ED2230FF-1096-48BA-B691-CB70E3195D4E}" srcOrd="2" destOrd="0" presId="urn:microsoft.com/office/officeart/2005/8/layout/pyramid2"/>
    <dgm:cxn modelId="{74420111-349C-43EE-9B6A-DBB502B8F8C8}" type="presParOf" srcId="{3BAA9B1B-BFD6-4CA9-90A9-730241A0D9F7}" destId="{73724FA6-330F-43B7-BA60-483C4E413C56}" srcOrd="3" destOrd="0" presId="urn:microsoft.com/office/officeart/2005/8/layout/pyramid2"/>
    <dgm:cxn modelId="{828EB154-4748-4191-B9ED-BAEFA0D9702D}" type="presParOf" srcId="{3BAA9B1B-BFD6-4CA9-90A9-730241A0D9F7}" destId="{6E27EA9C-C67C-450A-8A3C-DF1F4862AEAB}" srcOrd="4" destOrd="0" presId="urn:microsoft.com/office/officeart/2005/8/layout/pyramid2"/>
    <dgm:cxn modelId="{17939E71-29B4-4F6A-B157-4EAFFACF7CFE}" type="presParOf" srcId="{3BAA9B1B-BFD6-4CA9-90A9-730241A0D9F7}" destId="{17B3546A-C897-435D-919C-1F74B4E8CF45}" srcOrd="5" destOrd="0" presId="urn:microsoft.com/office/officeart/2005/8/layout/pyramid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41F3B3E-71C2-45FF-982B-3099D16560C7}" type="doc">
      <dgm:prSet loTypeId="urn:microsoft.com/office/officeart/2005/8/layout/chevron2" loCatId="list" qsTypeId="urn:microsoft.com/office/officeart/2005/8/quickstyle/simple5" qsCatId="simple" csTypeId="urn:microsoft.com/office/officeart/2005/8/colors/accent6_2" csCatId="accent6" phldr="1"/>
      <dgm:spPr/>
      <dgm:t>
        <a:bodyPr/>
        <a:lstStyle/>
        <a:p>
          <a:endParaRPr lang="cs-CZ"/>
        </a:p>
      </dgm:t>
    </dgm:pt>
    <dgm:pt modelId="{7AF92E96-AF96-4CB9-954D-1706B752205F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Afrika</a:t>
          </a:r>
          <a:endParaRPr lang="cs-CZ" b="1" dirty="0">
            <a:solidFill>
              <a:schemeClr val="tx1"/>
            </a:solidFill>
          </a:endParaRPr>
        </a:p>
      </dgm:t>
    </dgm:pt>
    <dgm:pt modelId="{D4D64B2A-3CC0-41DE-9E1C-3FF30D515EE8}" type="parTrans" cxnId="{95AAD276-DB50-4F98-A56F-C2B4F1999F7C}">
      <dgm:prSet/>
      <dgm:spPr/>
      <dgm:t>
        <a:bodyPr/>
        <a:lstStyle/>
        <a:p>
          <a:endParaRPr lang="cs-CZ"/>
        </a:p>
      </dgm:t>
    </dgm:pt>
    <dgm:pt modelId="{EC46DE70-B275-41DF-B4BE-5F3A2742808D}" type="sibTrans" cxnId="{95AAD276-DB50-4F98-A56F-C2B4F1999F7C}">
      <dgm:prSet/>
      <dgm:spPr/>
      <dgm:t>
        <a:bodyPr/>
        <a:lstStyle/>
        <a:p>
          <a:endParaRPr lang="cs-CZ"/>
        </a:p>
      </dgm:t>
    </dgm:pt>
    <dgm:pt modelId="{8F22E9BB-A6B7-4B09-B66B-8978A6252CAC}">
      <dgm:prSet phldrT="[Text]"/>
      <dgm:spPr/>
      <dgm:t>
        <a:bodyPr/>
        <a:lstStyle/>
        <a:p>
          <a:endParaRPr lang="cs-CZ" sz="1500" dirty="0"/>
        </a:p>
      </dgm:t>
    </dgm:pt>
    <dgm:pt modelId="{C0CCB269-E0C3-4A9D-9098-99F567F36B89}" type="parTrans" cxnId="{04A84ED5-3102-4107-9C33-5C4BA901F9E6}">
      <dgm:prSet/>
      <dgm:spPr/>
      <dgm:t>
        <a:bodyPr/>
        <a:lstStyle/>
        <a:p>
          <a:endParaRPr lang="cs-CZ"/>
        </a:p>
      </dgm:t>
    </dgm:pt>
    <dgm:pt modelId="{E8CBA7FF-B635-467E-8746-E40EDE17F7B6}" type="sibTrans" cxnId="{04A84ED5-3102-4107-9C33-5C4BA901F9E6}">
      <dgm:prSet/>
      <dgm:spPr/>
      <dgm:t>
        <a:bodyPr/>
        <a:lstStyle/>
        <a:p>
          <a:endParaRPr lang="cs-CZ"/>
        </a:p>
      </dgm:t>
    </dgm:pt>
    <dgm:pt modelId="{BF4D2AD2-FF27-45AF-8CC4-15FB929BE147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Austrálie</a:t>
          </a:r>
          <a:endParaRPr lang="cs-CZ" b="1" dirty="0">
            <a:solidFill>
              <a:schemeClr val="tx1"/>
            </a:solidFill>
          </a:endParaRPr>
        </a:p>
      </dgm:t>
    </dgm:pt>
    <dgm:pt modelId="{472DAF5E-7765-4BD9-B9AD-303C6A7E5786}" type="parTrans" cxnId="{A33E1B8F-8DCE-4F90-A9CE-0AE9802E04FB}">
      <dgm:prSet/>
      <dgm:spPr/>
      <dgm:t>
        <a:bodyPr/>
        <a:lstStyle/>
        <a:p>
          <a:endParaRPr lang="cs-CZ"/>
        </a:p>
      </dgm:t>
    </dgm:pt>
    <dgm:pt modelId="{217E9ADB-6A81-456A-8C43-9406440CBD6B}" type="sibTrans" cxnId="{A33E1B8F-8DCE-4F90-A9CE-0AE9802E04FB}">
      <dgm:prSet/>
      <dgm:spPr/>
      <dgm:t>
        <a:bodyPr/>
        <a:lstStyle/>
        <a:p>
          <a:endParaRPr lang="cs-CZ"/>
        </a:p>
      </dgm:t>
    </dgm:pt>
    <dgm:pt modelId="{E86D11DC-D279-4B6B-BF0A-EC5CB51C4DB6}">
      <dgm:prSet phldrT="[Text]" custT="1"/>
      <dgm:spPr/>
      <dgm:t>
        <a:bodyPr/>
        <a:lstStyle/>
        <a:p>
          <a:r>
            <a:rPr lang="cs-CZ" sz="2000" b="1" dirty="0" smtClean="0"/>
            <a:t>Severní část světadílu</a:t>
          </a:r>
          <a:endParaRPr lang="cs-CZ" sz="2000" b="1" dirty="0"/>
        </a:p>
      </dgm:t>
    </dgm:pt>
    <dgm:pt modelId="{E8CD2FE9-A30E-49D9-B614-0D2480446CBB}" type="parTrans" cxnId="{6D8F130E-991A-4A99-90C9-B0DFD26D475B}">
      <dgm:prSet/>
      <dgm:spPr/>
      <dgm:t>
        <a:bodyPr/>
        <a:lstStyle/>
        <a:p>
          <a:endParaRPr lang="cs-CZ"/>
        </a:p>
      </dgm:t>
    </dgm:pt>
    <dgm:pt modelId="{1668C4A0-A52A-4251-9493-490E6195A710}" type="sibTrans" cxnId="{6D8F130E-991A-4A99-90C9-B0DFD26D475B}">
      <dgm:prSet/>
      <dgm:spPr/>
      <dgm:t>
        <a:bodyPr/>
        <a:lstStyle/>
        <a:p>
          <a:endParaRPr lang="cs-CZ"/>
        </a:p>
      </dgm:t>
    </dgm:pt>
    <dgm:pt modelId="{9554696C-0832-4D16-A1A0-ABB1BFBBC947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Amerika</a:t>
          </a:r>
          <a:endParaRPr lang="cs-CZ" b="1" dirty="0">
            <a:solidFill>
              <a:schemeClr val="tx1"/>
            </a:solidFill>
          </a:endParaRPr>
        </a:p>
      </dgm:t>
    </dgm:pt>
    <dgm:pt modelId="{8F94E979-74DF-4DC2-836E-CE37441E54F4}" type="parTrans" cxnId="{FDD4D97D-869B-4498-AB12-F4C8E53C2637}">
      <dgm:prSet/>
      <dgm:spPr/>
      <dgm:t>
        <a:bodyPr/>
        <a:lstStyle/>
        <a:p>
          <a:endParaRPr lang="cs-CZ"/>
        </a:p>
      </dgm:t>
    </dgm:pt>
    <dgm:pt modelId="{D5BAB5F7-9092-4EB2-AACE-9B707AC74D90}" type="sibTrans" cxnId="{FDD4D97D-869B-4498-AB12-F4C8E53C2637}">
      <dgm:prSet/>
      <dgm:spPr/>
      <dgm:t>
        <a:bodyPr/>
        <a:lstStyle/>
        <a:p>
          <a:endParaRPr lang="cs-CZ"/>
        </a:p>
      </dgm:t>
    </dgm:pt>
    <dgm:pt modelId="{EBE6E250-5FEE-47EB-A818-F1ED6D1D433C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Austrálie</a:t>
          </a:r>
          <a:endParaRPr lang="cs-CZ" b="1" dirty="0">
            <a:solidFill>
              <a:schemeClr val="tx1"/>
            </a:solidFill>
          </a:endParaRPr>
        </a:p>
      </dgm:t>
    </dgm:pt>
    <dgm:pt modelId="{8310B69F-123F-4EAA-9CB5-D91360581837}" type="parTrans" cxnId="{47C0DD2E-DA06-4F11-9CEE-B08B946A1FA4}">
      <dgm:prSet/>
      <dgm:spPr/>
      <dgm:t>
        <a:bodyPr/>
        <a:lstStyle/>
        <a:p>
          <a:endParaRPr lang="cs-CZ"/>
        </a:p>
      </dgm:t>
    </dgm:pt>
    <dgm:pt modelId="{42A8C91E-A8C1-41C7-AB18-5969A52AC1CE}" type="sibTrans" cxnId="{47C0DD2E-DA06-4F11-9CEE-B08B946A1FA4}">
      <dgm:prSet/>
      <dgm:spPr/>
      <dgm:t>
        <a:bodyPr/>
        <a:lstStyle/>
        <a:p>
          <a:endParaRPr lang="cs-CZ"/>
        </a:p>
      </dgm:t>
    </dgm:pt>
    <dgm:pt modelId="{25BC318D-C6FA-442B-A71D-E982B285F32C}">
      <dgm:prSet custT="1"/>
      <dgm:spPr/>
      <dgm:t>
        <a:bodyPr/>
        <a:lstStyle/>
        <a:p>
          <a:r>
            <a:rPr lang="cs-CZ" sz="1600" b="1" dirty="0" smtClean="0"/>
            <a:t>USA – Florida, Kostarika, Panama, Nikaragua, Honduras, </a:t>
          </a:r>
          <a:r>
            <a:rPr lang="cs-CZ" sz="1600" b="1" dirty="0" err="1" smtClean="0"/>
            <a:t>Salvádor</a:t>
          </a:r>
          <a:r>
            <a:rPr lang="cs-CZ" sz="1600" b="1" dirty="0" smtClean="0"/>
            <a:t>, Guatemala, Mexiko, Kuba, Jamajka, </a:t>
          </a:r>
          <a:r>
            <a:rPr lang="cs-CZ" sz="1600" b="1" dirty="0" err="1" smtClean="0"/>
            <a:t>Haity</a:t>
          </a:r>
          <a:r>
            <a:rPr lang="cs-CZ" sz="1600" b="1" dirty="0" smtClean="0"/>
            <a:t>, Dominikánská republika</a:t>
          </a:r>
          <a:endParaRPr lang="cs-CZ" sz="1600" b="1" dirty="0"/>
        </a:p>
      </dgm:t>
    </dgm:pt>
    <dgm:pt modelId="{B74C07BE-1731-4BA4-A85B-F2AD905D6FEF}" type="parTrans" cxnId="{8CB4319C-EB16-4722-84E3-F105603FE1D2}">
      <dgm:prSet/>
      <dgm:spPr/>
      <dgm:t>
        <a:bodyPr/>
        <a:lstStyle/>
        <a:p>
          <a:endParaRPr lang="cs-CZ"/>
        </a:p>
      </dgm:t>
    </dgm:pt>
    <dgm:pt modelId="{63F9387A-798E-43CD-86AB-C5311D05FEAF}" type="sibTrans" cxnId="{8CB4319C-EB16-4722-84E3-F105603FE1D2}">
      <dgm:prSet/>
      <dgm:spPr/>
      <dgm:t>
        <a:bodyPr/>
        <a:lstStyle/>
        <a:p>
          <a:endParaRPr lang="cs-CZ"/>
        </a:p>
      </dgm:t>
    </dgm:pt>
    <dgm:pt modelId="{A0C945B5-91E6-4E02-A870-F316FA792057}">
      <dgm:prSet custT="1"/>
      <dgm:spPr/>
      <dgm:t>
        <a:bodyPr/>
        <a:lstStyle/>
        <a:p>
          <a:r>
            <a:rPr lang="cs-CZ" sz="2000" b="1" dirty="0" smtClean="0"/>
            <a:t>Téměř celý světadíl </a:t>
          </a:r>
          <a:r>
            <a:rPr lang="cs-CZ" sz="1600" b="1" dirty="0" smtClean="0"/>
            <a:t>(př. Alžírsko, Libye, Egypt, Niger, Mali, Nigérie, Čad, Súdán, Etiopie, Tanzanie, Angola, Zambie, Zimbabwe, Mosambik, Madagaskar) </a:t>
          </a:r>
          <a:endParaRPr lang="cs-CZ" sz="1600" b="1" dirty="0"/>
        </a:p>
      </dgm:t>
    </dgm:pt>
    <dgm:pt modelId="{8E62F635-ED63-4333-9929-EF02FE5B8D35}" type="parTrans" cxnId="{89DE3745-6E59-4A97-A19B-C0946FB48877}">
      <dgm:prSet/>
      <dgm:spPr/>
      <dgm:t>
        <a:bodyPr/>
        <a:lstStyle/>
        <a:p>
          <a:endParaRPr lang="cs-CZ"/>
        </a:p>
      </dgm:t>
    </dgm:pt>
    <dgm:pt modelId="{C5894253-8D0C-4541-9D15-D684BCD148B2}" type="sibTrans" cxnId="{89DE3745-6E59-4A97-A19B-C0946FB48877}">
      <dgm:prSet/>
      <dgm:spPr/>
      <dgm:t>
        <a:bodyPr/>
        <a:lstStyle/>
        <a:p>
          <a:endParaRPr lang="cs-CZ"/>
        </a:p>
      </dgm:t>
    </dgm:pt>
    <dgm:pt modelId="{DA1ED3D5-CE81-4E4A-BD64-61A402BF0A7C}">
      <dgm:prSet custT="1"/>
      <dgm:spPr/>
      <dgm:t>
        <a:bodyPr/>
        <a:lstStyle/>
        <a:p>
          <a:r>
            <a:rPr lang="cs-CZ" sz="1600" b="1" dirty="0" smtClean="0"/>
            <a:t>Kolumbie, Venezuela, Guyana, Surinam, Ekvádor, Peru, Brazílie, Bolívie, severní Paraguay</a:t>
          </a:r>
          <a:endParaRPr lang="cs-CZ" sz="1600" b="1" dirty="0"/>
        </a:p>
      </dgm:t>
    </dgm:pt>
    <dgm:pt modelId="{6DEA9B82-8B2C-4E9F-A0E0-8527B2034073}" type="parTrans" cxnId="{E5F8E1F8-91A7-46F4-B066-4FECE0BDED43}">
      <dgm:prSet/>
      <dgm:spPr/>
      <dgm:t>
        <a:bodyPr/>
        <a:lstStyle/>
        <a:p>
          <a:endParaRPr lang="cs-CZ"/>
        </a:p>
      </dgm:t>
    </dgm:pt>
    <dgm:pt modelId="{8617A01E-D0BF-43E7-83C6-921868FDE736}" type="sibTrans" cxnId="{E5F8E1F8-91A7-46F4-B066-4FECE0BDED43}">
      <dgm:prSet/>
      <dgm:spPr/>
      <dgm:t>
        <a:bodyPr/>
        <a:lstStyle/>
        <a:p>
          <a:endParaRPr lang="cs-CZ"/>
        </a:p>
      </dgm:t>
    </dgm:pt>
    <dgm:pt modelId="{D2DFDDA6-FD2E-4C1D-B036-E283E3BF50E6}">
      <dgm:prSet custT="1"/>
      <dgm:spPr/>
      <dgm:t>
        <a:bodyPr/>
        <a:lstStyle/>
        <a:p>
          <a:r>
            <a:rPr lang="cs-CZ" sz="1600" b="1" dirty="0" smtClean="0"/>
            <a:t>Jemen, Saúdská Arábie, Spojené arabské emiráty, Omán, jižní  Pákistán a Írán, Indie, Nepál, Bangladéš, Thajsko, Kambodža, Laos, Vietnam, jižní Čína, Tchaj-wan, Filipíny, Srí – Lanka</a:t>
          </a:r>
          <a:endParaRPr lang="cs-CZ" sz="1600" b="1" dirty="0"/>
        </a:p>
      </dgm:t>
    </dgm:pt>
    <dgm:pt modelId="{496A7067-441E-41B6-BE3A-00DA2B357CE8}" type="parTrans" cxnId="{19B06AF6-6641-49D2-9651-4A7D1489F764}">
      <dgm:prSet/>
      <dgm:spPr/>
      <dgm:t>
        <a:bodyPr/>
        <a:lstStyle/>
        <a:p>
          <a:endParaRPr lang="cs-CZ"/>
        </a:p>
      </dgm:t>
    </dgm:pt>
    <dgm:pt modelId="{2B1BD78C-50D3-43F3-92B4-6567A244D069}" type="sibTrans" cxnId="{19B06AF6-6641-49D2-9651-4A7D1489F764}">
      <dgm:prSet/>
      <dgm:spPr/>
      <dgm:t>
        <a:bodyPr/>
        <a:lstStyle/>
        <a:p>
          <a:endParaRPr lang="cs-CZ"/>
        </a:p>
      </dgm:t>
    </dgm:pt>
    <dgm:pt modelId="{AEAA0EB0-52D7-4D0D-BCAE-B16A4A0AD210}">
      <dgm:prSet custT="1"/>
      <dgm:spPr/>
      <dgm:t>
        <a:bodyPr/>
        <a:lstStyle/>
        <a:p>
          <a:r>
            <a:rPr lang="cs-CZ" sz="1600" b="1" dirty="0" smtClean="0"/>
            <a:t>Indonésie (Sumatra, Jáva, Borneo, Malajsie, Papua Nová Guinea, Šalamounovy ostrovy)</a:t>
          </a:r>
          <a:endParaRPr lang="cs-CZ" sz="1600" b="1" dirty="0"/>
        </a:p>
      </dgm:t>
    </dgm:pt>
    <dgm:pt modelId="{2A589EF2-9E98-49A4-8DB9-ADB3A4700432}" type="parTrans" cxnId="{6526E4D0-E218-4A53-B666-67DC393B0D11}">
      <dgm:prSet/>
      <dgm:spPr/>
      <dgm:t>
        <a:bodyPr/>
        <a:lstStyle/>
        <a:p>
          <a:endParaRPr lang="cs-CZ"/>
        </a:p>
      </dgm:t>
    </dgm:pt>
    <dgm:pt modelId="{9ED76E23-1693-4555-9731-D471B477D1AB}" type="sibTrans" cxnId="{6526E4D0-E218-4A53-B666-67DC393B0D11}">
      <dgm:prSet/>
      <dgm:spPr/>
      <dgm:t>
        <a:bodyPr/>
        <a:lstStyle/>
        <a:p>
          <a:endParaRPr lang="cs-CZ"/>
        </a:p>
      </dgm:t>
    </dgm:pt>
    <dgm:pt modelId="{EA960899-0C35-41C4-9C69-22A3E2C1F89B}" type="pres">
      <dgm:prSet presAssocID="{E41F3B3E-71C2-45FF-982B-3099D16560C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6D2D4A3-C85E-40B0-95E3-FB8C6991CF3D}" type="pres">
      <dgm:prSet presAssocID="{7AF92E96-AF96-4CB9-954D-1706B752205F}" presName="composite" presStyleCnt="0"/>
      <dgm:spPr/>
    </dgm:pt>
    <dgm:pt modelId="{87D2DA05-4E83-4BD0-8805-0D96D85CEF3C}" type="pres">
      <dgm:prSet presAssocID="{7AF92E96-AF96-4CB9-954D-1706B752205F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890F46-489C-4923-AA23-3ED53291C58F}" type="pres">
      <dgm:prSet presAssocID="{7AF92E96-AF96-4CB9-954D-1706B752205F}" presName="descendantText" presStyleLbl="alignAcc1" presStyleIdx="0" presStyleCnt="4" custScaleX="97264" custScaleY="114195" custLinFactNeighborX="-1177" custLinFactNeighborY="-193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50285F7-F602-4E3F-93E2-48AA92E2ECDB}" type="pres">
      <dgm:prSet presAssocID="{EC46DE70-B275-41DF-B4BE-5F3A2742808D}" presName="sp" presStyleCnt="0"/>
      <dgm:spPr/>
    </dgm:pt>
    <dgm:pt modelId="{AB0F98D1-D514-45E6-BDA7-3C992D668765}" type="pres">
      <dgm:prSet presAssocID="{BF4D2AD2-FF27-45AF-8CC4-15FB929BE147}" presName="composite" presStyleCnt="0"/>
      <dgm:spPr/>
    </dgm:pt>
    <dgm:pt modelId="{B9FE3CBE-AE6B-4D74-8811-8C6F9C98DA09}" type="pres">
      <dgm:prSet presAssocID="{BF4D2AD2-FF27-45AF-8CC4-15FB929BE147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46DA5CD-E4EC-4A3E-AEE9-ED1860256B1D}" type="pres">
      <dgm:prSet presAssocID="{BF4D2AD2-FF27-45AF-8CC4-15FB929BE147}" presName="descendantText" presStyleLbl="alignAcc1" presStyleIdx="1" presStyleCnt="4" custScaleY="5937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93A1949-2213-4BD4-B44C-6BFED95422DD}" type="pres">
      <dgm:prSet presAssocID="{217E9ADB-6A81-456A-8C43-9406440CBD6B}" presName="sp" presStyleCnt="0"/>
      <dgm:spPr/>
    </dgm:pt>
    <dgm:pt modelId="{927D091C-AAF6-4715-8E83-74181C34D4E6}" type="pres">
      <dgm:prSet presAssocID="{9554696C-0832-4D16-A1A0-ABB1BFBBC947}" presName="composite" presStyleCnt="0"/>
      <dgm:spPr/>
    </dgm:pt>
    <dgm:pt modelId="{98B3DDE1-8DAC-445A-8E58-05FDDB5DD79F}" type="pres">
      <dgm:prSet presAssocID="{9554696C-0832-4D16-A1A0-ABB1BFBBC947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984A1C-ACFA-405F-818C-B98B3A2114F0}" type="pres">
      <dgm:prSet presAssocID="{9554696C-0832-4D16-A1A0-ABB1BFBBC947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A686FB-5C66-4EE2-A07B-A768B2CC6096}" type="pres">
      <dgm:prSet presAssocID="{D5BAB5F7-9092-4EB2-AACE-9B707AC74D90}" presName="sp" presStyleCnt="0"/>
      <dgm:spPr/>
    </dgm:pt>
    <dgm:pt modelId="{235B4D56-726D-4F20-9CD7-A94AD6E502DD}" type="pres">
      <dgm:prSet presAssocID="{EBE6E250-5FEE-47EB-A818-F1ED6D1D433C}" presName="composite" presStyleCnt="0"/>
      <dgm:spPr/>
    </dgm:pt>
    <dgm:pt modelId="{6DF827FB-3AA9-45FF-9412-106183F1F966}" type="pres">
      <dgm:prSet presAssocID="{EBE6E250-5FEE-47EB-A818-F1ED6D1D433C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1457B-71D2-48AC-BF6D-CED6775C3AEC}" type="pres">
      <dgm:prSet presAssocID="{EBE6E250-5FEE-47EB-A818-F1ED6D1D433C}" presName="descendantText" presStyleLbl="alignAcc1" presStyleIdx="3" presStyleCnt="4" custScaleY="15019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12C2617-05D7-4ABA-9C51-8E346C602CB1}" type="presOf" srcId="{8F22E9BB-A6B7-4B09-B66B-8978A6252CAC}" destId="{88890F46-489C-4923-AA23-3ED53291C58F}" srcOrd="0" destOrd="0" presId="urn:microsoft.com/office/officeart/2005/8/layout/chevron2"/>
    <dgm:cxn modelId="{47C0DD2E-DA06-4F11-9CEE-B08B946A1FA4}" srcId="{E41F3B3E-71C2-45FF-982B-3099D16560C7}" destId="{EBE6E250-5FEE-47EB-A818-F1ED6D1D433C}" srcOrd="3" destOrd="0" parTransId="{8310B69F-123F-4EAA-9CB5-D91360581837}" sibTransId="{42A8C91E-A8C1-41C7-AB18-5969A52AC1CE}"/>
    <dgm:cxn modelId="{89DE3745-6E59-4A97-A19B-C0946FB48877}" srcId="{7AF92E96-AF96-4CB9-954D-1706B752205F}" destId="{A0C945B5-91E6-4E02-A870-F316FA792057}" srcOrd="1" destOrd="0" parTransId="{8E62F635-ED63-4333-9929-EF02FE5B8D35}" sibTransId="{C5894253-8D0C-4541-9D15-D684BCD148B2}"/>
    <dgm:cxn modelId="{EAF941BA-16FE-4DCA-9D23-73A82ECF1010}" type="presOf" srcId="{7AF92E96-AF96-4CB9-954D-1706B752205F}" destId="{87D2DA05-4E83-4BD0-8805-0D96D85CEF3C}" srcOrd="0" destOrd="0" presId="urn:microsoft.com/office/officeart/2005/8/layout/chevron2"/>
    <dgm:cxn modelId="{F1F69E3E-0F7A-4F67-962A-F0282925B10D}" type="presOf" srcId="{A0C945B5-91E6-4E02-A870-F316FA792057}" destId="{88890F46-489C-4923-AA23-3ED53291C58F}" srcOrd="0" destOrd="1" presId="urn:microsoft.com/office/officeart/2005/8/layout/chevron2"/>
    <dgm:cxn modelId="{E5F8E1F8-91A7-46F4-B066-4FECE0BDED43}" srcId="{9554696C-0832-4D16-A1A0-ABB1BFBBC947}" destId="{DA1ED3D5-CE81-4E4A-BD64-61A402BF0A7C}" srcOrd="1" destOrd="0" parTransId="{6DEA9B82-8B2C-4E9F-A0E0-8527B2034073}" sibTransId="{8617A01E-D0BF-43E7-83C6-921868FDE736}"/>
    <dgm:cxn modelId="{917E2F21-298E-401C-926E-B7C20C13CF32}" type="presOf" srcId="{EBE6E250-5FEE-47EB-A818-F1ED6D1D433C}" destId="{6DF827FB-3AA9-45FF-9412-106183F1F966}" srcOrd="0" destOrd="0" presId="urn:microsoft.com/office/officeart/2005/8/layout/chevron2"/>
    <dgm:cxn modelId="{6D8F130E-991A-4A99-90C9-B0DFD26D475B}" srcId="{BF4D2AD2-FF27-45AF-8CC4-15FB929BE147}" destId="{E86D11DC-D279-4B6B-BF0A-EC5CB51C4DB6}" srcOrd="0" destOrd="0" parTransId="{E8CD2FE9-A30E-49D9-B614-0D2480446CBB}" sibTransId="{1668C4A0-A52A-4251-9493-490E6195A710}"/>
    <dgm:cxn modelId="{8CB4319C-EB16-4722-84E3-F105603FE1D2}" srcId="{9554696C-0832-4D16-A1A0-ABB1BFBBC947}" destId="{25BC318D-C6FA-442B-A71D-E982B285F32C}" srcOrd="0" destOrd="0" parTransId="{B74C07BE-1731-4BA4-A85B-F2AD905D6FEF}" sibTransId="{63F9387A-798E-43CD-86AB-C5311D05FEAF}"/>
    <dgm:cxn modelId="{A4343385-843D-4F22-A430-ED505250DAFE}" type="presOf" srcId="{E86D11DC-D279-4B6B-BF0A-EC5CB51C4DB6}" destId="{F46DA5CD-E4EC-4A3E-AEE9-ED1860256B1D}" srcOrd="0" destOrd="0" presId="urn:microsoft.com/office/officeart/2005/8/layout/chevron2"/>
    <dgm:cxn modelId="{C64F721F-ED55-492A-BA10-94B05EB0C7F5}" type="presOf" srcId="{9554696C-0832-4D16-A1A0-ABB1BFBBC947}" destId="{98B3DDE1-8DAC-445A-8E58-05FDDB5DD79F}" srcOrd="0" destOrd="0" presId="urn:microsoft.com/office/officeart/2005/8/layout/chevron2"/>
    <dgm:cxn modelId="{5841F5C9-283A-4CA6-B03D-7D8FBF877AA8}" type="presOf" srcId="{DA1ED3D5-CE81-4E4A-BD64-61A402BF0A7C}" destId="{85984A1C-ACFA-405F-818C-B98B3A2114F0}" srcOrd="0" destOrd="1" presId="urn:microsoft.com/office/officeart/2005/8/layout/chevron2"/>
    <dgm:cxn modelId="{04A84ED5-3102-4107-9C33-5C4BA901F9E6}" srcId="{7AF92E96-AF96-4CB9-954D-1706B752205F}" destId="{8F22E9BB-A6B7-4B09-B66B-8978A6252CAC}" srcOrd="0" destOrd="0" parTransId="{C0CCB269-E0C3-4A9D-9098-99F567F36B89}" sibTransId="{E8CBA7FF-B635-467E-8746-E40EDE17F7B6}"/>
    <dgm:cxn modelId="{A7DE312B-C7BD-4FA4-997D-B7A637EAFFC3}" type="presOf" srcId="{E41F3B3E-71C2-45FF-982B-3099D16560C7}" destId="{EA960899-0C35-41C4-9C69-22A3E2C1F89B}" srcOrd="0" destOrd="0" presId="urn:microsoft.com/office/officeart/2005/8/layout/chevron2"/>
    <dgm:cxn modelId="{B1D11215-D80D-48F2-A0D7-B5400F66791D}" type="presOf" srcId="{D2DFDDA6-FD2E-4C1D-B036-E283E3BF50E6}" destId="{D0E1457B-71D2-48AC-BF6D-CED6775C3AEC}" srcOrd="0" destOrd="0" presId="urn:microsoft.com/office/officeart/2005/8/layout/chevron2"/>
    <dgm:cxn modelId="{6526E4D0-E218-4A53-B666-67DC393B0D11}" srcId="{EBE6E250-5FEE-47EB-A818-F1ED6D1D433C}" destId="{AEAA0EB0-52D7-4D0D-BCAE-B16A4A0AD210}" srcOrd="1" destOrd="0" parTransId="{2A589EF2-9E98-49A4-8DB9-ADB3A4700432}" sibTransId="{9ED76E23-1693-4555-9731-D471B477D1AB}"/>
    <dgm:cxn modelId="{FDD4D97D-869B-4498-AB12-F4C8E53C2637}" srcId="{E41F3B3E-71C2-45FF-982B-3099D16560C7}" destId="{9554696C-0832-4D16-A1A0-ABB1BFBBC947}" srcOrd="2" destOrd="0" parTransId="{8F94E979-74DF-4DC2-836E-CE37441E54F4}" sibTransId="{D5BAB5F7-9092-4EB2-AACE-9B707AC74D90}"/>
    <dgm:cxn modelId="{43E3527C-C81A-44F1-9D38-3B61B5083030}" type="presOf" srcId="{25BC318D-C6FA-442B-A71D-E982B285F32C}" destId="{85984A1C-ACFA-405F-818C-B98B3A2114F0}" srcOrd="0" destOrd="0" presId="urn:microsoft.com/office/officeart/2005/8/layout/chevron2"/>
    <dgm:cxn modelId="{19B06AF6-6641-49D2-9651-4A7D1489F764}" srcId="{EBE6E250-5FEE-47EB-A818-F1ED6D1D433C}" destId="{D2DFDDA6-FD2E-4C1D-B036-E283E3BF50E6}" srcOrd="0" destOrd="0" parTransId="{496A7067-441E-41B6-BE3A-00DA2B357CE8}" sibTransId="{2B1BD78C-50D3-43F3-92B4-6567A244D069}"/>
    <dgm:cxn modelId="{95AAD276-DB50-4F98-A56F-C2B4F1999F7C}" srcId="{E41F3B3E-71C2-45FF-982B-3099D16560C7}" destId="{7AF92E96-AF96-4CB9-954D-1706B752205F}" srcOrd="0" destOrd="0" parTransId="{D4D64B2A-3CC0-41DE-9E1C-3FF30D515EE8}" sibTransId="{EC46DE70-B275-41DF-B4BE-5F3A2742808D}"/>
    <dgm:cxn modelId="{55AD43DE-6BA9-4F10-84E9-AB7D5FC49420}" type="presOf" srcId="{AEAA0EB0-52D7-4D0D-BCAE-B16A4A0AD210}" destId="{D0E1457B-71D2-48AC-BF6D-CED6775C3AEC}" srcOrd="0" destOrd="1" presId="urn:microsoft.com/office/officeart/2005/8/layout/chevron2"/>
    <dgm:cxn modelId="{A33E1B8F-8DCE-4F90-A9CE-0AE9802E04FB}" srcId="{E41F3B3E-71C2-45FF-982B-3099D16560C7}" destId="{BF4D2AD2-FF27-45AF-8CC4-15FB929BE147}" srcOrd="1" destOrd="0" parTransId="{472DAF5E-7765-4BD9-B9AD-303C6A7E5786}" sibTransId="{217E9ADB-6A81-456A-8C43-9406440CBD6B}"/>
    <dgm:cxn modelId="{E0D3F395-0A05-4572-AB9E-59B7E8422E0F}" type="presOf" srcId="{BF4D2AD2-FF27-45AF-8CC4-15FB929BE147}" destId="{B9FE3CBE-AE6B-4D74-8811-8C6F9C98DA09}" srcOrd="0" destOrd="0" presId="urn:microsoft.com/office/officeart/2005/8/layout/chevron2"/>
    <dgm:cxn modelId="{3A7BD855-20D5-43B6-A0FF-A7E96526350F}" type="presParOf" srcId="{EA960899-0C35-41C4-9C69-22A3E2C1F89B}" destId="{D6D2D4A3-C85E-40B0-95E3-FB8C6991CF3D}" srcOrd="0" destOrd="0" presId="urn:microsoft.com/office/officeart/2005/8/layout/chevron2"/>
    <dgm:cxn modelId="{5E856D27-EC40-452A-A708-47BF3951B9B5}" type="presParOf" srcId="{D6D2D4A3-C85E-40B0-95E3-FB8C6991CF3D}" destId="{87D2DA05-4E83-4BD0-8805-0D96D85CEF3C}" srcOrd="0" destOrd="0" presId="urn:microsoft.com/office/officeart/2005/8/layout/chevron2"/>
    <dgm:cxn modelId="{E52B26FE-8CBA-4D04-AF67-7B60BC7BBE25}" type="presParOf" srcId="{D6D2D4A3-C85E-40B0-95E3-FB8C6991CF3D}" destId="{88890F46-489C-4923-AA23-3ED53291C58F}" srcOrd="1" destOrd="0" presId="urn:microsoft.com/office/officeart/2005/8/layout/chevron2"/>
    <dgm:cxn modelId="{ED3CFE3C-B758-4AAE-B0E7-16BBC0F8A0BE}" type="presParOf" srcId="{EA960899-0C35-41C4-9C69-22A3E2C1F89B}" destId="{450285F7-F602-4E3F-93E2-48AA92E2ECDB}" srcOrd="1" destOrd="0" presId="urn:microsoft.com/office/officeart/2005/8/layout/chevron2"/>
    <dgm:cxn modelId="{CE448431-D904-4AC0-B287-B4F23EBE33D1}" type="presParOf" srcId="{EA960899-0C35-41C4-9C69-22A3E2C1F89B}" destId="{AB0F98D1-D514-45E6-BDA7-3C992D668765}" srcOrd="2" destOrd="0" presId="urn:microsoft.com/office/officeart/2005/8/layout/chevron2"/>
    <dgm:cxn modelId="{67714C4B-13B9-4FB3-8E26-701394C16868}" type="presParOf" srcId="{AB0F98D1-D514-45E6-BDA7-3C992D668765}" destId="{B9FE3CBE-AE6B-4D74-8811-8C6F9C98DA09}" srcOrd="0" destOrd="0" presId="urn:microsoft.com/office/officeart/2005/8/layout/chevron2"/>
    <dgm:cxn modelId="{FE2B7F92-882C-4B4B-9074-16B54EB6644B}" type="presParOf" srcId="{AB0F98D1-D514-45E6-BDA7-3C992D668765}" destId="{F46DA5CD-E4EC-4A3E-AEE9-ED1860256B1D}" srcOrd="1" destOrd="0" presId="urn:microsoft.com/office/officeart/2005/8/layout/chevron2"/>
    <dgm:cxn modelId="{B16834BA-0058-457B-B852-347F1E4DCC7C}" type="presParOf" srcId="{EA960899-0C35-41C4-9C69-22A3E2C1F89B}" destId="{093A1949-2213-4BD4-B44C-6BFED95422DD}" srcOrd="3" destOrd="0" presId="urn:microsoft.com/office/officeart/2005/8/layout/chevron2"/>
    <dgm:cxn modelId="{A22B849D-AE07-4ACE-A2E5-CF1E532D7C94}" type="presParOf" srcId="{EA960899-0C35-41C4-9C69-22A3E2C1F89B}" destId="{927D091C-AAF6-4715-8E83-74181C34D4E6}" srcOrd="4" destOrd="0" presId="urn:microsoft.com/office/officeart/2005/8/layout/chevron2"/>
    <dgm:cxn modelId="{BD501E38-F249-42AF-A825-F42DC959DF4F}" type="presParOf" srcId="{927D091C-AAF6-4715-8E83-74181C34D4E6}" destId="{98B3DDE1-8DAC-445A-8E58-05FDDB5DD79F}" srcOrd="0" destOrd="0" presId="urn:microsoft.com/office/officeart/2005/8/layout/chevron2"/>
    <dgm:cxn modelId="{451C7AA1-BB76-49B5-8618-5E918A21BA25}" type="presParOf" srcId="{927D091C-AAF6-4715-8E83-74181C34D4E6}" destId="{85984A1C-ACFA-405F-818C-B98B3A2114F0}" srcOrd="1" destOrd="0" presId="urn:microsoft.com/office/officeart/2005/8/layout/chevron2"/>
    <dgm:cxn modelId="{3C4084CB-C868-46FF-9BAB-BF9E914B8379}" type="presParOf" srcId="{EA960899-0C35-41C4-9C69-22A3E2C1F89B}" destId="{5AA686FB-5C66-4EE2-A07B-A768B2CC6096}" srcOrd="5" destOrd="0" presId="urn:microsoft.com/office/officeart/2005/8/layout/chevron2"/>
    <dgm:cxn modelId="{A86BB607-6AA0-429D-823A-DC2C25EDE485}" type="presParOf" srcId="{EA960899-0C35-41C4-9C69-22A3E2C1F89B}" destId="{235B4D56-726D-4F20-9CD7-A94AD6E502DD}" srcOrd="6" destOrd="0" presId="urn:microsoft.com/office/officeart/2005/8/layout/chevron2"/>
    <dgm:cxn modelId="{68DA1FDE-6B73-4BF0-AF20-EB7B58F6865E}" type="presParOf" srcId="{235B4D56-726D-4F20-9CD7-A94AD6E502DD}" destId="{6DF827FB-3AA9-45FF-9412-106183F1F966}" srcOrd="0" destOrd="0" presId="urn:microsoft.com/office/officeart/2005/8/layout/chevron2"/>
    <dgm:cxn modelId="{4E957237-8B41-4DBC-868B-D41B209B12CD}" type="presParOf" srcId="{235B4D56-726D-4F20-9CD7-A94AD6E502DD}" destId="{D0E1457B-71D2-48AC-BF6D-CED6775C3AEC}" srcOrd="1" destOrd="0" presId="urn:microsoft.com/office/officeart/2005/8/layout/chevron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CED17A5-0E81-40C6-81E2-A6E59099DAF1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465E3E7-66E6-4F65-A481-440960904B9D}">
      <dgm:prSet phldrT="[Text]"/>
      <dgm:spPr/>
      <dgm:t>
        <a:bodyPr/>
        <a:lstStyle/>
        <a:p>
          <a:r>
            <a:rPr lang="cs-CZ" dirty="0" smtClean="0"/>
            <a:t>Žiji v Asii.</a:t>
          </a:r>
          <a:endParaRPr lang="cs-CZ" dirty="0"/>
        </a:p>
      </dgm:t>
    </dgm:pt>
    <dgm:pt modelId="{CD1B92DD-DBAB-43E7-A519-E716ED2FD065}" type="parTrans" cxnId="{D59FF2BB-7943-4057-A263-7242C78F6607}">
      <dgm:prSet/>
      <dgm:spPr/>
      <dgm:t>
        <a:bodyPr/>
        <a:lstStyle/>
        <a:p>
          <a:endParaRPr lang="cs-CZ"/>
        </a:p>
      </dgm:t>
    </dgm:pt>
    <dgm:pt modelId="{A93A1006-B8E3-4691-A5F6-4CD9A0AFE067}" type="sibTrans" cxnId="{D59FF2BB-7943-4057-A263-7242C78F6607}">
      <dgm:prSet/>
      <dgm:spPr/>
      <dgm:t>
        <a:bodyPr/>
        <a:lstStyle/>
        <a:p>
          <a:endParaRPr lang="cs-CZ"/>
        </a:p>
      </dgm:t>
    </dgm:pt>
    <dgm:pt modelId="{F1EC0194-11BB-490A-824E-5C81458EF0F6}">
      <dgm:prSet phldrT="[Text]"/>
      <dgm:spPr/>
      <dgm:t>
        <a:bodyPr/>
        <a:lstStyle/>
        <a:p>
          <a:r>
            <a:rPr lang="cs-CZ" dirty="0" smtClean="0"/>
            <a:t>Jsem největší kočkovitou šelmou.</a:t>
          </a:r>
          <a:endParaRPr lang="cs-CZ" dirty="0"/>
        </a:p>
      </dgm:t>
    </dgm:pt>
    <dgm:pt modelId="{C5F244D9-D369-4D9D-94FD-BDB7AE541037}" type="parTrans" cxnId="{D15C5304-2EBB-4879-B81F-32AF673861C4}">
      <dgm:prSet/>
      <dgm:spPr/>
      <dgm:t>
        <a:bodyPr/>
        <a:lstStyle/>
        <a:p>
          <a:endParaRPr lang="cs-CZ"/>
        </a:p>
      </dgm:t>
    </dgm:pt>
    <dgm:pt modelId="{D1CB5A5D-A0FA-4AF2-A006-766F054661D0}" type="sibTrans" cxnId="{D15C5304-2EBB-4879-B81F-32AF673861C4}">
      <dgm:prSet/>
      <dgm:spPr/>
      <dgm:t>
        <a:bodyPr/>
        <a:lstStyle/>
        <a:p>
          <a:endParaRPr lang="cs-CZ"/>
        </a:p>
      </dgm:t>
    </dgm:pt>
    <dgm:pt modelId="{296B4906-D037-4584-BED5-D4B94721A326}">
      <dgm:prSet phldrT="[Text]"/>
      <dgm:spPr/>
      <dgm:t>
        <a:bodyPr/>
        <a:lstStyle/>
        <a:p>
          <a:r>
            <a:rPr lang="cs-CZ" dirty="0" smtClean="0"/>
            <a:t>Jsem obávaným predátorem, dokážu zabít i člověka.</a:t>
          </a:r>
          <a:endParaRPr lang="cs-CZ" dirty="0"/>
        </a:p>
      </dgm:t>
    </dgm:pt>
    <dgm:pt modelId="{FAD1FC2A-AD6C-4477-B633-D63DA7C9A114}" type="parTrans" cxnId="{D7384F5B-BB4F-4830-8A22-0CF88C7EFC9E}">
      <dgm:prSet/>
      <dgm:spPr/>
      <dgm:t>
        <a:bodyPr/>
        <a:lstStyle/>
        <a:p>
          <a:endParaRPr lang="cs-CZ"/>
        </a:p>
      </dgm:t>
    </dgm:pt>
    <dgm:pt modelId="{3FE4585B-77CD-468F-A77E-9D74AAA01D46}" type="sibTrans" cxnId="{D7384F5B-BB4F-4830-8A22-0CF88C7EFC9E}">
      <dgm:prSet/>
      <dgm:spPr/>
      <dgm:t>
        <a:bodyPr/>
        <a:lstStyle/>
        <a:p>
          <a:endParaRPr lang="cs-CZ"/>
        </a:p>
      </dgm:t>
    </dgm:pt>
    <dgm:pt modelId="{F5C6EF7D-D656-4487-BE69-4859FF346904}">
      <dgm:prSet phldrT="[Text]"/>
      <dgm:spPr/>
      <dgm:t>
        <a:bodyPr/>
        <a:lstStyle/>
        <a:p>
          <a:endParaRPr lang="cs-CZ" dirty="0" smtClean="0"/>
        </a:p>
      </dgm:t>
    </dgm:pt>
    <dgm:pt modelId="{33B6C2F4-E006-41CA-91D2-22020E230711}" type="parTrans" cxnId="{EE99A906-5133-4239-A831-9327A7056EC0}">
      <dgm:prSet/>
      <dgm:spPr/>
      <dgm:t>
        <a:bodyPr/>
        <a:lstStyle/>
        <a:p>
          <a:endParaRPr lang="cs-CZ"/>
        </a:p>
      </dgm:t>
    </dgm:pt>
    <dgm:pt modelId="{617C2511-2EBB-4154-875D-15E40E47E774}" type="sibTrans" cxnId="{EE99A906-5133-4239-A831-9327A7056EC0}">
      <dgm:prSet/>
      <dgm:spPr/>
      <dgm:t>
        <a:bodyPr/>
        <a:lstStyle/>
        <a:p>
          <a:endParaRPr lang="cs-CZ"/>
        </a:p>
      </dgm:t>
    </dgm:pt>
    <dgm:pt modelId="{C0FFBBF9-5E34-4378-9F8A-29B22F840909}">
      <dgm:prSet phldrT="[Text]"/>
      <dgm:spPr/>
      <dgm:t>
        <a:bodyPr/>
        <a:lstStyle/>
        <a:p>
          <a:r>
            <a:rPr lang="cs-CZ" dirty="0" smtClean="0"/>
            <a:t>Žiji v Americe.</a:t>
          </a:r>
          <a:endParaRPr lang="cs-CZ" dirty="0"/>
        </a:p>
      </dgm:t>
    </dgm:pt>
    <dgm:pt modelId="{2127E8F9-ABFA-494E-ABFD-54250169129B}" type="parTrans" cxnId="{0B3812D0-8E35-411C-8F20-507DF233CF58}">
      <dgm:prSet/>
      <dgm:spPr/>
      <dgm:t>
        <a:bodyPr/>
        <a:lstStyle/>
        <a:p>
          <a:endParaRPr lang="cs-CZ"/>
        </a:p>
      </dgm:t>
    </dgm:pt>
    <dgm:pt modelId="{2A114781-120D-403E-BF24-0D7DA5542918}" type="sibTrans" cxnId="{0B3812D0-8E35-411C-8F20-507DF233CF58}">
      <dgm:prSet/>
      <dgm:spPr/>
      <dgm:t>
        <a:bodyPr/>
        <a:lstStyle/>
        <a:p>
          <a:endParaRPr lang="cs-CZ"/>
        </a:p>
      </dgm:t>
    </dgm:pt>
    <dgm:pt modelId="{8E772D7A-4111-4B05-AD56-19C3CE39B0F3}">
      <dgm:prSet phldrT="[Text]"/>
      <dgm:spPr/>
      <dgm:t>
        <a:bodyPr/>
        <a:lstStyle/>
        <a:p>
          <a:r>
            <a:rPr lang="cs-CZ" dirty="0" smtClean="0"/>
            <a:t>Jsem kočkovitá šelma.</a:t>
          </a:r>
          <a:endParaRPr lang="cs-CZ" dirty="0"/>
        </a:p>
      </dgm:t>
    </dgm:pt>
    <dgm:pt modelId="{50AB60F2-AB82-4C5E-9802-2F60320A19B1}" type="parTrans" cxnId="{73BA9019-3009-4FDC-8230-C35026550228}">
      <dgm:prSet/>
      <dgm:spPr/>
      <dgm:t>
        <a:bodyPr/>
        <a:lstStyle/>
        <a:p>
          <a:endParaRPr lang="cs-CZ"/>
        </a:p>
      </dgm:t>
    </dgm:pt>
    <dgm:pt modelId="{72C14F87-1EC1-49BB-8320-8F96821FE97D}" type="sibTrans" cxnId="{73BA9019-3009-4FDC-8230-C35026550228}">
      <dgm:prSet/>
      <dgm:spPr/>
      <dgm:t>
        <a:bodyPr/>
        <a:lstStyle/>
        <a:p>
          <a:endParaRPr lang="cs-CZ"/>
        </a:p>
      </dgm:t>
    </dgm:pt>
    <dgm:pt modelId="{473FC898-6E07-42D9-A762-B26EDAAFCE5E}">
      <dgm:prSet phldrT="[Text]"/>
      <dgm:spPr/>
      <dgm:t>
        <a:bodyPr/>
        <a:lstStyle/>
        <a:p>
          <a:endParaRPr lang="cs-CZ" dirty="0" smtClean="0"/>
        </a:p>
      </dgm:t>
    </dgm:pt>
    <dgm:pt modelId="{23D2F672-9DA6-46C8-9C36-00E112208C89}" type="parTrans" cxnId="{086C48FE-3967-4EAC-9668-E0E8DF1DBC34}">
      <dgm:prSet/>
      <dgm:spPr/>
      <dgm:t>
        <a:bodyPr/>
        <a:lstStyle/>
        <a:p>
          <a:endParaRPr lang="cs-CZ"/>
        </a:p>
      </dgm:t>
    </dgm:pt>
    <dgm:pt modelId="{667093D9-1A71-4DD3-9A87-56D39C7D6D41}" type="sibTrans" cxnId="{086C48FE-3967-4EAC-9668-E0E8DF1DBC34}">
      <dgm:prSet/>
      <dgm:spPr/>
      <dgm:t>
        <a:bodyPr/>
        <a:lstStyle/>
        <a:p>
          <a:endParaRPr lang="cs-CZ"/>
        </a:p>
      </dgm:t>
    </dgm:pt>
    <dgm:pt modelId="{C90DFB87-373D-4FD0-8B47-23C9AC51A9F6}">
      <dgm:prSet phldrT="[Text]"/>
      <dgm:spPr/>
      <dgm:t>
        <a:bodyPr/>
        <a:lstStyle/>
        <a:p>
          <a:endParaRPr lang="cs-CZ" dirty="0"/>
        </a:p>
      </dgm:t>
    </dgm:pt>
    <dgm:pt modelId="{6FB35F13-3F17-45FC-B557-5D75B3E52AF9}" type="parTrans" cxnId="{0CF389A5-19BC-4CD7-A9F1-70BC5D371768}">
      <dgm:prSet/>
      <dgm:spPr/>
      <dgm:t>
        <a:bodyPr/>
        <a:lstStyle/>
        <a:p>
          <a:endParaRPr lang="cs-CZ"/>
        </a:p>
      </dgm:t>
    </dgm:pt>
    <dgm:pt modelId="{D2E8A0E0-1669-4E36-BD04-AA43116CC758}" type="sibTrans" cxnId="{0CF389A5-19BC-4CD7-A9F1-70BC5D371768}">
      <dgm:prSet/>
      <dgm:spPr/>
      <dgm:t>
        <a:bodyPr/>
        <a:lstStyle/>
        <a:p>
          <a:endParaRPr lang="cs-CZ"/>
        </a:p>
      </dgm:t>
    </dgm:pt>
    <dgm:pt modelId="{DDF1619C-A182-4480-9348-CC971C77A4DC}">
      <dgm:prSet/>
      <dgm:spPr/>
      <dgm:t>
        <a:bodyPr/>
        <a:lstStyle/>
        <a:p>
          <a:r>
            <a:rPr lang="cs-CZ" dirty="0" smtClean="0"/>
            <a:t>Žiji v Americe.</a:t>
          </a:r>
          <a:endParaRPr lang="cs-CZ" dirty="0"/>
        </a:p>
      </dgm:t>
    </dgm:pt>
    <dgm:pt modelId="{9D97622C-2CA3-49D2-A92A-1AF4B6C4C908}" type="parTrans" cxnId="{6EF015BE-2A9D-48FF-A295-0D4E1BF6FC33}">
      <dgm:prSet/>
      <dgm:spPr/>
      <dgm:t>
        <a:bodyPr/>
        <a:lstStyle/>
        <a:p>
          <a:endParaRPr lang="cs-CZ"/>
        </a:p>
      </dgm:t>
    </dgm:pt>
    <dgm:pt modelId="{E5D82557-7A2A-48A1-BA15-C91A6C2133BC}" type="sibTrans" cxnId="{6EF015BE-2A9D-48FF-A295-0D4E1BF6FC33}">
      <dgm:prSet/>
      <dgm:spPr/>
      <dgm:t>
        <a:bodyPr/>
        <a:lstStyle/>
        <a:p>
          <a:endParaRPr lang="cs-CZ"/>
        </a:p>
      </dgm:t>
    </dgm:pt>
    <dgm:pt modelId="{03911988-7104-4DAB-894A-BDAA93C7914E}">
      <dgm:prSet phldrT="[Text]"/>
      <dgm:spPr/>
      <dgm:t>
        <a:bodyPr/>
        <a:lstStyle/>
        <a:p>
          <a:r>
            <a:rPr lang="cs-CZ" dirty="0" smtClean="0"/>
            <a:t>Dnes patřím mezi ohrožené druhy.</a:t>
          </a:r>
          <a:endParaRPr lang="cs-CZ" dirty="0"/>
        </a:p>
      </dgm:t>
    </dgm:pt>
    <dgm:pt modelId="{7C4388A2-7BB5-4FD1-A3A7-A897507E3129}" type="parTrans" cxnId="{D38D4948-8EE8-4E90-A4D8-D20588BD1BB1}">
      <dgm:prSet/>
      <dgm:spPr/>
      <dgm:t>
        <a:bodyPr/>
        <a:lstStyle/>
        <a:p>
          <a:endParaRPr lang="cs-CZ"/>
        </a:p>
      </dgm:t>
    </dgm:pt>
    <dgm:pt modelId="{C1667FDA-2E72-4488-BEBF-DEABB3BC80AB}" type="sibTrans" cxnId="{D38D4948-8EE8-4E90-A4D8-D20588BD1BB1}">
      <dgm:prSet/>
      <dgm:spPr/>
      <dgm:t>
        <a:bodyPr/>
        <a:lstStyle/>
        <a:p>
          <a:endParaRPr lang="cs-CZ"/>
        </a:p>
      </dgm:t>
    </dgm:pt>
    <dgm:pt modelId="{D2D8025B-18A3-48B7-BA5A-A641F8B0618D}">
      <dgm:prSet phldrT="[Text]"/>
      <dgm:spPr/>
      <dgm:t>
        <a:bodyPr/>
        <a:lstStyle/>
        <a:p>
          <a:r>
            <a:rPr lang="cs-CZ" dirty="0" smtClean="0"/>
            <a:t>Jsem samotář a rád plavu.</a:t>
          </a:r>
          <a:endParaRPr lang="cs-CZ" dirty="0"/>
        </a:p>
      </dgm:t>
    </dgm:pt>
    <dgm:pt modelId="{0FB760BC-5D7B-41A0-849E-9DE1350B94EC}" type="parTrans" cxnId="{38449272-B53A-4ED4-A6D0-DE865AB85A5E}">
      <dgm:prSet/>
      <dgm:spPr/>
      <dgm:t>
        <a:bodyPr/>
        <a:lstStyle/>
        <a:p>
          <a:endParaRPr lang="cs-CZ"/>
        </a:p>
      </dgm:t>
    </dgm:pt>
    <dgm:pt modelId="{5D4733AF-993B-48F2-9DEB-20B187E2D301}" type="sibTrans" cxnId="{38449272-B53A-4ED4-A6D0-DE865AB85A5E}">
      <dgm:prSet/>
      <dgm:spPr/>
      <dgm:t>
        <a:bodyPr/>
        <a:lstStyle/>
        <a:p>
          <a:endParaRPr lang="cs-CZ"/>
        </a:p>
      </dgm:t>
    </dgm:pt>
    <dgm:pt modelId="{31F0477A-6922-4393-A78F-2CD1950C7BCC}">
      <dgm:prSet phldrT="[Text]"/>
      <dgm:spPr/>
      <dgm:t>
        <a:bodyPr/>
        <a:lstStyle/>
        <a:p>
          <a:r>
            <a:rPr lang="cs-CZ" dirty="0" smtClean="0"/>
            <a:t>Jsem zdatným plavcem.</a:t>
          </a:r>
          <a:endParaRPr lang="cs-CZ" dirty="0"/>
        </a:p>
      </dgm:t>
    </dgm:pt>
    <dgm:pt modelId="{C73B6C0B-DC75-4023-A11C-E749A6B5F786}" type="parTrans" cxnId="{2C36DD17-B903-4FEC-939C-EF9447A61CEC}">
      <dgm:prSet/>
      <dgm:spPr/>
      <dgm:t>
        <a:bodyPr/>
        <a:lstStyle/>
        <a:p>
          <a:endParaRPr lang="cs-CZ"/>
        </a:p>
      </dgm:t>
    </dgm:pt>
    <dgm:pt modelId="{4B8F5EDB-B16B-4F30-A0D6-6EB10EB8C34E}" type="sibTrans" cxnId="{2C36DD17-B903-4FEC-939C-EF9447A61CEC}">
      <dgm:prSet/>
      <dgm:spPr/>
      <dgm:t>
        <a:bodyPr/>
        <a:lstStyle/>
        <a:p>
          <a:endParaRPr lang="cs-CZ"/>
        </a:p>
      </dgm:t>
    </dgm:pt>
    <dgm:pt modelId="{68A5E6B2-F930-4BCA-9940-12E829F44E58}">
      <dgm:prSet phldrT="[Text]"/>
      <dgm:spPr/>
      <dgm:t>
        <a:bodyPr/>
        <a:lstStyle/>
        <a:p>
          <a:r>
            <a:rPr lang="cs-CZ" dirty="0" smtClean="0"/>
            <a:t>Mám silný stisk, kořisti umím prokousnout lebku.</a:t>
          </a:r>
          <a:endParaRPr lang="cs-CZ" dirty="0"/>
        </a:p>
      </dgm:t>
    </dgm:pt>
    <dgm:pt modelId="{CC29EC80-61E7-4329-984E-97B5B38B6AA0}" type="parTrans" cxnId="{2BA444D7-0CC9-4E60-A9E0-B8435EDFC6E6}">
      <dgm:prSet/>
      <dgm:spPr/>
      <dgm:t>
        <a:bodyPr/>
        <a:lstStyle/>
        <a:p>
          <a:endParaRPr lang="cs-CZ"/>
        </a:p>
      </dgm:t>
    </dgm:pt>
    <dgm:pt modelId="{A021A639-B9D6-403B-A7BD-51B0A7A841BD}" type="sibTrans" cxnId="{2BA444D7-0CC9-4E60-A9E0-B8435EDFC6E6}">
      <dgm:prSet/>
      <dgm:spPr/>
      <dgm:t>
        <a:bodyPr/>
        <a:lstStyle/>
        <a:p>
          <a:endParaRPr lang="cs-CZ"/>
        </a:p>
      </dgm:t>
    </dgm:pt>
    <dgm:pt modelId="{109A82B8-702B-46A4-8671-46138A02F503}">
      <dgm:prSet phldrT="[Text]"/>
      <dgm:spPr/>
      <dgm:t>
        <a:bodyPr/>
        <a:lstStyle/>
        <a:p>
          <a:r>
            <a:rPr lang="cs-CZ" dirty="0" smtClean="0"/>
            <a:t>Žiji ve vodě.</a:t>
          </a:r>
          <a:endParaRPr lang="cs-CZ" dirty="0"/>
        </a:p>
      </dgm:t>
    </dgm:pt>
    <dgm:pt modelId="{57336049-056D-4AE1-B41F-EED175856767}" type="parTrans" cxnId="{3CE0F8DA-B312-4199-A716-75251F25EAE4}">
      <dgm:prSet/>
      <dgm:spPr/>
      <dgm:t>
        <a:bodyPr/>
        <a:lstStyle/>
        <a:p>
          <a:endParaRPr lang="cs-CZ"/>
        </a:p>
      </dgm:t>
    </dgm:pt>
    <dgm:pt modelId="{028079A7-4484-470E-AB25-45953217626A}" type="sibTrans" cxnId="{3CE0F8DA-B312-4199-A716-75251F25EAE4}">
      <dgm:prSet/>
      <dgm:spPr/>
      <dgm:t>
        <a:bodyPr/>
        <a:lstStyle/>
        <a:p>
          <a:endParaRPr lang="cs-CZ"/>
        </a:p>
      </dgm:t>
    </dgm:pt>
    <dgm:pt modelId="{B658290D-8B97-4CB2-B098-F40A443AAA9F}">
      <dgm:prSet phldrT="[Text]"/>
      <dgm:spPr/>
      <dgm:t>
        <a:bodyPr/>
        <a:lstStyle/>
        <a:p>
          <a:endParaRPr lang="cs-CZ" dirty="0"/>
        </a:p>
      </dgm:t>
    </dgm:pt>
    <dgm:pt modelId="{56389D06-FBCF-41E7-852C-C921793953A6}" type="parTrans" cxnId="{37822FE2-AFD5-4192-8361-0476343F9D47}">
      <dgm:prSet/>
      <dgm:spPr/>
      <dgm:t>
        <a:bodyPr/>
        <a:lstStyle/>
        <a:p>
          <a:endParaRPr lang="cs-CZ"/>
        </a:p>
      </dgm:t>
    </dgm:pt>
    <dgm:pt modelId="{0BFD5E7F-5EC1-4C70-9A9E-EDE5F75EB9F0}" type="sibTrans" cxnId="{37822FE2-AFD5-4192-8361-0476343F9D47}">
      <dgm:prSet/>
      <dgm:spPr/>
      <dgm:t>
        <a:bodyPr/>
        <a:lstStyle/>
        <a:p>
          <a:endParaRPr lang="cs-CZ"/>
        </a:p>
      </dgm:t>
    </dgm:pt>
    <dgm:pt modelId="{D4E922AB-5756-4DE3-9B34-48F8FD60FCDF}">
      <dgm:prSet/>
      <dgm:spPr/>
      <dgm:t>
        <a:bodyPr/>
        <a:lstStyle/>
        <a:p>
          <a:r>
            <a:rPr lang="cs-CZ" dirty="0" smtClean="0"/>
            <a:t>Jsem suchozemský plaz. </a:t>
          </a:r>
          <a:endParaRPr lang="cs-CZ" dirty="0"/>
        </a:p>
      </dgm:t>
    </dgm:pt>
    <dgm:pt modelId="{E355835A-D0A5-474A-8B2E-78779119B810}" type="parTrans" cxnId="{4D1CF39F-282F-431F-A40A-6B34B9A1AB61}">
      <dgm:prSet/>
      <dgm:spPr/>
      <dgm:t>
        <a:bodyPr/>
        <a:lstStyle/>
        <a:p>
          <a:endParaRPr lang="cs-CZ"/>
        </a:p>
      </dgm:t>
    </dgm:pt>
    <dgm:pt modelId="{43C38882-A0FA-45BF-B6F6-26FE938A4F84}" type="sibTrans" cxnId="{4D1CF39F-282F-431F-A40A-6B34B9A1AB61}">
      <dgm:prSet/>
      <dgm:spPr/>
      <dgm:t>
        <a:bodyPr/>
        <a:lstStyle/>
        <a:p>
          <a:endParaRPr lang="cs-CZ"/>
        </a:p>
      </dgm:t>
    </dgm:pt>
    <dgm:pt modelId="{3DDD7678-9305-4F30-B8A5-7C732AF9429F}">
      <dgm:prSet/>
      <dgm:spPr/>
      <dgm:t>
        <a:bodyPr/>
        <a:lstStyle/>
        <a:p>
          <a:r>
            <a:rPr lang="cs-CZ" dirty="0" smtClean="0"/>
            <a:t>Pobývám na vysokých stromech  v blízkosti vody.</a:t>
          </a:r>
          <a:endParaRPr lang="cs-CZ" dirty="0"/>
        </a:p>
      </dgm:t>
    </dgm:pt>
    <dgm:pt modelId="{49109F33-412F-46F2-999C-8CB0D6D3D82B}" type="parTrans" cxnId="{234998B0-BB75-40EE-A3D3-A3471ECF4DCD}">
      <dgm:prSet/>
      <dgm:spPr/>
      <dgm:t>
        <a:bodyPr/>
        <a:lstStyle/>
        <a:p>
          <a:endParaRPr lang="cs-CZ"/>
        </a:p>
      </dgm:t>
    </dgm:pt>
    <dgm:pt modelId="{DFF98FB7-329A-4864-9A94-F6C1F4408AAD}" type="sibTrans" cxnId="{234998B0-BB75-40EE-A3D3-A3471ECF4DCD}">
      <dgm:prSet/>
      <dgm:spPr/>
      <dgm:t>
        <a:bodyPr/>
        <a:lstStyle/>
        <a:p>
          <a:endParaRPr lang="cs-CZ"/>
        </a:p>
      </dgm:t>
    </dgm:pt>
    <dgm:pt modelId="{5EEBACE7-BECF-4973-97A2-733CF07378C1}">
      <dgm:prSet/>
      <dgm:spPr/>
      <dgm:t>
        <a:bodyPr/>
        <a:lstStyle/>
        <a:p>
          <a:endParaRPr lang="cs-CZ" dirty="0"/>
        </a:p>
      </dgm:t>
    </dgm:pt>
    <dgm:pt modelId="{A27EC742-F6FB-4FD0-B29C-F574D67CF6D1}" type="parTrans" cxnId="{6B4095DE-2949-4717-BB36-C54BA2B696B4}">
      <dgm:prSet/>
      <dgm:spPr/>
      <dgm:t>
        <a:bodyPr/>
        <a:lstStyle/>
        <a:p>
          <a:endParaRPr lang="cs-CZ"/>
        </a:p>
      </dgm:t>
    </dgm:pt>
    <dgm:pt modelId="{94D789DF-25B4-4B24-A623-F5F509EE1128}" type="sibTrans" cxnId="{6B4095DE-2949-4717-BB36-C54BA2B696B4}">
      <dgm:prSet/>
      <dgm:spPr/>
      <dgm:t>
        <a:bodyPr/>
        <a:lstStyle/>
        <a:p>
          <a:endParaRPr lang="cs-CZ"/>
        </a:p>
      </dgm:t>
    </dgm:pt>
    <dgm:pt modelId="{E66177BE-29E4-42B3-85D9-C8A55D8BDD55}">
      <dgm:prSet/>
      <dgm:spPr/>
      <dgm:t>
        <a:bodyPr/>
        <a:lstStyle/>
        <a:p>
          <a:r>
            <a:rPr lang="cs-CZ" dirty="0" smtClean="0"/>
            <a:t>Dobře šplhám a plavu.</a:t>
          </a:r>
          <a:endParaRPr lang="cs-CZ" dirty="0"/>
        </a:p>
      </dgm:t>
    </dgm:pt>
    <dgm:pt modelId="{3BFB8B6C-EC34-442C-BC13-2A105DB25F9D}" type="parTrans" cxnId="{9A7B9D16-03BC-4C42-932D-676324B75091}">
      <dgm:prSet/>
      <dgm:spPr/>
      <dgm:t>
        <a:bodyPr/>
        <a:lstStyle/>
        <a:p>
          <a:endParaRPr lang="cs-CZ"/>
        </a:p>
      </dgm:t>
    </dgm:pt>
    <dgm:pt modelId="{7486C0EE-01A7-4517-B663-418BB8CE3AFC}" type="sibTrans" cxnId="{9A7B9D16-03BC-4C42-932D-676324B75091}">
      <dgm:prSet/>
      <dgm:spPr/>
      <dgm:t>
        <a:bodyPr/>
        <a:lstStyle/>
        <a:p>
          <a:endParaRPr lang="cs-CZ"/>
        </a:p>
      </dgm:t>
    </dgm:pt>
    <dgm:pt modelId="{DDBE3F80-FC7A-42CF-BA82-67016BB51A16}">
      <dgm:prSet/>
      <dgm:spPr/>
      <dgm:t>
        <a:bodyPr/>
        <a:lstStyle/>
        <a:p>
          <a:r>
            <a:rPr lang="cs-CZ" dirty="0" smtClean="0"/>
            <a:t>Jsem obojživelník.</a:t>
          </a:r>
          <a:endParaRPr lang="cs-CZ" dirty="0"/>
        </a:p>
      </dgm:t>
    </dgm:pt>
    <dgm:pt modelId="{0B9B3784-01B4-4C3A-865D-027038D35C1E}" type="parTrans" cxnId="{22DDE20E-EF09-4D13-AD17-9AE0C1F154E5}">
      <dgm:prSet/>
      <dgm:spPr/>
      <dgm:t>
        <a:bodyPr/>
        <a:lstStyle/>
        <a:p>
          <a:endParaRPr lang="cs-CZ"/>
        </a:p>
      </dgm:t>
    </dgm:pt>
    <dgm:pt modelId="{8BF7FBD7-E42E-4825-802C-EA7AF114CE67}" type="sibTrans" cxnId="{22DDE20E-EF09-4D13-AD17-9AE0C1F154E5}">
      <dgm:prSet/>
      <dgm:spPr/>
      <dgm:t>
        <a:bodyPr/>
        <a:lstStyle/>
        <a:p>
          <a:endParaRPr lang="cs-CZ"/>
        </a:p>
      </dgm:t>
    </dgm:pt>
    <dgm:pt modelId="{DEF4E84E-EFD5-47D4-B712-190675AEE54B}">
      <dgm:prSet/>
      <dgm:spPr/>
      <dgm:t>
        <a:bodyPr/>
        <a:lstStyle/>
        <a:p>
          <a:r>
            <a:rPr lang="cs-CZ" dirty="0" smtClean="0"/>
            <a:t>Moje zbarvení je varováním.</a:t>
          </a:r>
          <a:endParaRPr lang="cs-CZ" dirty="0"/>
        </a:p>
      </dgm:t>
    </dgm:pt>
    <dgm:pt modelId="{D0194974-9EF1-4A18-A8F7-6DC768097920}" type="parTrans" cxnId="{BEE31A8F-290B-4171-A1C1-4E399AF6E659}">
      <dgm:prSet/>
      <dgm:spPr/>
      <dgm:t>
        <a:bodyPr/>
        <a:lstStyle/>
        <a:p>
          <a:endParaRPr lang="cs-CZ"/>
        </a:p>
      </dgm:t>
    </dgm:pt>
    <dgm:pt modelId="{FBEAA214-FE52-4703-8F53-EB9FE482F9F1}" type="sibTrans" cxnId="{BEE31A8F-290B-4171-A1C1-4E399AF6E659}">
      <dgm:prSet/>
      <dgm:spPr/>
      <dgm:t>
        <a:bodyPr/>
        <a:lstStyle/>
        <a:p>
          <a:endParaRPr lang="cs-CZ"/>
        </a:p>
      </dgm:t>
    </dgm:pt>
    <dgm:pt modelId="{D0D934CD-3F2F-4438-86BF-45DE1771FFDA}">
      <dgm:prSet/>
      <dgm:spPr/>
      <dgm:t>
        <a:bodyPr/>
        <a:lstStyle/>
        <a:p>
          <a:r>
            <a:rPr lang="cs-CZ" dirty="0" smtClean="0"/>
            <a:t>Moje toxiny jsou prudce jedovaté, dokážu zabít přes 1 000 lidí najednou.</a:t>
          </a:r>
          <a:endParaRPr lang="cs-CZ" dirty="0"/>
        </a:p>
      </dgm:t>
    </dgm:pt>
    <dgm:pt modelId="{828BC15B-189E-4FD5-B095-EA2AD30EF9C0}" type="parTrans" cxnId="{03E4E038-9C91-416C-A306-121B8CBF0F10}">
      <dgm:prSet/>
      <dgm:spPr/>
      <dgm:t>
        <a:bodyPr/>
        <a:lstStyle/>
        <a:p>
          <a:endParaRPr lang="cs-CZ"/>
        </a:p>
      </dgm:t>
    </dgm:pt>
    <dgm:pt modelId="{8DA9832A-5F51-4365-97AE-ED745E303EC1}" type="sibTrans" cxnId="{03E4E038-9C91-416C-A306-121B8CBF0F10}">
      <dgm:prSet/>
      <dgm:spPr/>
      <dgm:t>
        <a:bodyPr/>
        <a:lstStyle/>
        <a:p>
          <a:endParaRPr lang="cs-CZ"/>
        </a:p>
      </dgm:t>
    </dgm:pt>
    <dgm:pt modelId="{418285C7-937A-4608-8CF0-8675B94AC45D}">
      <dgm:prSet/>
      <dgm:spPr/>
      <dgm:t>
        <a:bodyPr/>
        <a:lstStyle/>
        <a:p>
          <a:r>
            <a:rPr lang="cs-CZ" dirty="0" smtClean="0"/>
            <a:t>Dorůstám až 2 metry.</a:t>
          </a:r>
          <a:endParaRPr lang="cs-CZ" dirty="0"/>
        </a:p>
      </dgm:t>
    </dgm:pt>
    <dgm:pt modelId="{BD15BA5A-1F4B-4D55-8368-891A5CB48B22}" type="sibTrans" cxnId="{95EA778E-C44A-45E0-96A7-2B6E3BC7037A}">
      <dgm:prSet/>
      <dgm:spPr/>
      <dgm:t>
        <a:bodyPr/>
        <a:lstStyle/>
        <a:p>
          <a:endParaRPr lang="cs-CZ"/>
        </a:p>
      </dgm:t>
    </dgm:pt>
    <dgm:pt modelId="{4D2242C4-C61C-4239-9CDC-059BE3F64722}" type="parTrans" cxnId="{95EA778E-C44A-45E0-96A7-2B6E3BC7037A}">
      <dgm:prSet/>
      <dgm:spPr/>
      <dgm:t>
        <a:bodyPr/>
        <a:lstStyle/>
        <a:p>
          <a:endParaRPr lang="cs-CZ"/>
        </a:p>
      </dgm:t>
    </dgm:pt>
    <dgm:pt modelId="{F0D64AC0-49DE-4A39-BC1A-78A3C47E3EDE}">
      <dgm:prSet/>
      <dgm:spPr/>
      <dgm:t>
        <a:bodyPr/>
        <a:lstStyle/>
        <a:p>
          <a:r>
            <a:rPr lang="cs-CZ" dirty="0" smtClean="0"/>
            <a:t>Žiji v Americe.</a:t>
          </a:r>
          <a:endParaRPr lang="cs-CZ" dirty="0"/>
        </a:p>
      </dgm:t>
    </dgm:pt>
    <dgm:pt modelId="{8556EBE9-9163-40F6-AB0A-1AB52EFEE058}" type="parTrans" cxnId="{A6DBDAB4-00AF-49AE-AD39-25BAF27DCF69}">
      <dgm:prSet/>
      <dgm:spPr/>
      <dgm:t>
        <a:bodyPr/>
        <a:lstStyle/>
        <a:p>
          <a:endParaRPr lang="cs-CZ"/>
        </a:p>
      </dgm:t>
    </dgm:pt>
    <dgm:pt modelId="{D981BD9B-0440-49D8-8D95-59732BC059C7}" type="sibTrans" cxnId="{A6DBDAB4-00AF-49AE-AD39-25BAF27DCF69}">
      <dgm:prSet/>
      <dgm:spPr/>
      <dgm:t>
        <a:bodyPr/>
        <a:lstStyle/>
        <a:p>
          <a:endParaRPr lang="cs-CZ"/>
        </a:p>
      </dgm:t>
    </dgm:pt>
    <dgm:pt modelId="{B47BD1D7-CBD9-45BD-B8E3-5EB5F045E97A}">
      <dgm:prSet phldrT="[Text]"/>
      <dgm:spPr/>
      <dgm:t>
        <a:bodyPr/>
        <a:lstStyle/>
        <a:p>
          <a:r>
            <a:rPr lang="cs-CZ" dirty="0" smtClean="0"/>
            <a:t>Jsem  plaz.</a:t>
          </a:r>
          <a:endParaRPr lang="cs-CZ" dirty="0"/>
        </a:p>
      </dgm:t>
    </dgm:pt>
    <dgm:pt modelId="{42DF3C61-C819-4428-A159-95F30B5EE48A}" type="parTrans" cxnId="{3B5EEEF4-5C88-4B63-AEC6-AF0AB54E6A21}">
      <dgm:prSet/>
      <dgm:spPr/>
      <dgm:t>
        <a:bodyPr/>
        <a:lstStyle/>
        <a:p>
          <a:endParaRPr lang="cs-CZ"/>
        </a:p>
      </dgm:t>
    </dgm:pt>
    <dgm:pt modelId="{2ABF494F-9A33-454E-9AA2-505952560090}" type="sibTrans" cxnId="{3B5EEEF4-5C88-4B63-AEC6-AF0AB54E6A21}">
      <dgm:prSet/>
      <dgm:spPr/>
      <dgm:t>
        <a:bodyPr/>
        <a:lstStyle/>
        <a:p>
          <a:endParaRPr lang="cs-CZ"/>
        </a:p>
      </dgm:t>
    </dgm:pt>
    <dgm:pt modelId="{243D0335-3759-480F-A270-867177055559}">
      <dgm:prSet phldrT="[Text]"/>
      <dgm:spPr/>
      <dgm:t>
        <a:bodyPr/>
        <a:lstStyle/>
        <a:p>
          <a:r>
            <a:rPr lang="cs-CZ" dirty="0" smtClean="0"/>
            <a:t>Mé jméno původně znamená dlážděný červ.</a:t>
          </a:r>
          <a:endParaRPr lang="cs-CZ" dirty="0"/>
        </a:p>
      </dgm:t>
    </dgm:pt>
    <dgm:pt modelId="{D4AC9A04-294D-47BF-B5C2-1C814496D575}" type="parTrans" cxnId="{E7814D1D-3C6F-4EBE-960B-D170796009C2}">
      <dgm:prSet/>
      <dgm:spPr/>
      <dgm:t>
        <a:bodyPr/>
        <a:lstStyle/>
        <a:p>
          <a:endParaRPr lang="cs-CZ"/>
        </a:p>
      </dgm:t>
    </dgm:pt>
    <dgm:pt modelId="{46E673D8-1EF5-463D-86B1-1037F4E52830}" type="sibTrans" cxnId="{E7814D1D-3C6F-4EBE-960B-D170796009C2}">
      <dgm:prSet/>
      <dgm:spPr/>
      <dgm:t>
        <a:bodyPr/>
        <a:lstStyle/>
        <a:p>
          <a:endParaRPr lang="cs-CZ"/>
        </a:p>
      </dgm:t>
    </dgm:pt>
    <dgm:pt modelId="{7BECF97D-99EC-4727-BF94-E3E5291BBEEB}">
      <dgm:prSet phldrT="[Text]"/>
      <dgm:spPr/>
      <dgm:t>
        <a:bodyPr/>
        <a:lstStyle/>
        <a:p>
          <a:r>
            <a:rPr lang="cs-CZ" dirty="0" smtClean="0"/>
            <a:t>Žiji v Africe.</a:t>
          </a:r>
          <a:endParaRPr lang="cs-CZ" dirty="0"/>
        </a:p>
      </dgm:t>
    </dgm:pt>
    <dgm:pt modelId="{C84BF104-E4A2-426B-B8A0-7C3762BCDE26}" type="sibTrans" cxnId="{FD352B64-637A-42C5-9BFE-9069F1C52B4F}">
      <dgm:prSet/>
      <dgm:spPr/>
      <dgm:t>
        <a:bodyPr/>
        <a:lstStyle/>
        <a:p>
          <a:endParaRPr lang="cs-CZ"/>
        </a:p>
      </dgm:t>
    </dgm:pt>
    <dgm:pt modelId="{BFC6A4DB-5AAE-4979-A076-13CF9A6A60C7}" type="parTrans" cxnId="{FD352B64-637A-42C5-9BFE-9069F1C52B4F}">
      <dgm:prSet/>
      <dgm:spPr/>
      <dgm:t>
        <a:bodyPr/>
        <a:lstStyle/>
        <a:p>
          <a:endParaRPr lang="cs-CZ"/>
        </a:p>
      </dgm:t>
    </dgm:pt>
    <dgm:pt modelId="{5B813687-B299-4A80-BA5D-9C7AC2D5CF9D}">
      <dgm:prSet phldrT="[Text]"/>
      <dgm:spPr/>
      <dgm:t>
        <a:bodyPr/>
        <a:lstStyle/>
        <a:p>
          <a:endParaRPr lang="cs-CZ" dirty="0" smtClean="0"/>
        </a:p>
      </dgm:t>
    </dgm:pt>
    <dgm:pt modelId="{D4D8DC15-C3AD-4CA7-81A8-BB1039C8DC0D}" type="sibTrans" cxnId="{E2D2FD62-7E7C-447D-B210-8254B67C7572}">
      <dgm:prSet/>
      <dgm:spPr/>
      <dgm:t>
        <a:bodyPr/>
        <a:lstStyle/>
        <a:p>
          <a:endParaRPr lang="cs-CZ"/>
        </a:p>
      </dgm:t>
    </dgm:pt>
    <dgm:pt modelId="{A8FBDAC8-D189-49A5-B3B7-2ADA022E0FB0}" type="parTrans" cxnId="{E2D2FD62-7E7C-447D-B210-8254B67C7572}">
      <dgm:prSet/>
      <dgm:spPr/>
      <dgm:t>
        <a:bodyPr/>
        <a:lstStyle/>
        <a:p>
          <a:endParaRPr lang="cs-CZ"/>
        </a:p>
      </dgm:t>
    </dgm:pt>
    <dgm:pt modelId="{5B2420EA-79EB-468D-A9A8-2A205120901E}">
      <dgm:prSet phldrT="[Text]"/>
      <dgm:spPr/>
      <dgm:t>
        <a:bodyPr/>
        <a:lstStyle/>
        <a:p>
          <a:endParaRPr lang="cs-CZ" dirty="0" smtClean="0"/>
        </a:p>
      </dgm:t>
    </dgm:pt>
    <dgm:pt modelId="{5E7D8335-A22B-404D-B87E-D6D2F9447270}" type="sibTrans" cxnId="{79CE93C7-0FB3-48CE-9727-50C39CF3C12E}">
      <dgm:prSet/>
      <dgm:spPr/>
      <dgm:t>
        <a:bodyPr/>
        <a:lstStyle/>
        <a:p>
          <a:endParaRPr lang="cs-CZ"/>
        </a:p>
      </dgm:t>
    </dgm:pt>
    <dgm:pt modelId="{35E9CFE4-476E-4ED3-969D-0E699E19C9B6}" type="parTrans" cxnId="{79CE93C7-0FB3-48CE-9727-50C39CF3C12E}">
      <dgm:prSet/>
      <dgm:spPr/>
      <dgm:t>
        <a:bodyPr/>
        <a:lstStyle/>
        <a:p>
          <a:endParaRPr lang="cs-CZ"/>
        </a:p>
      </dgm:t>
    </dgm:pt>
    <dgm:pt modelId="{FA2D5704-11E2-4861-90C0-10C2705F0FA7}">
      <dgm:prSet phldrT="[Text]"/>
      <dgm:spPr/>
      <dgm:t>
        <a:bodyPr/>
        <a:lstStyle/>
        <a:p>
          <a:r>
            <a:rPr lang="cs-CZ" dirty="0" smtClean="0"/>
            <a:t>Na svou kořist skočím, zatnu jí  zuby do hrdla a udusím ji.</a:t>
          </a:r>
          <a:endParaRPr lang="cs-CZ" dirty="0"/>
        </a:p>
      </dgm:t>
    </dgm:pt>
    <dgm:pt modelId="{97813D52-C1A8-4E2B-A8D9-61D22A095204}" type="parTrans" cxnId="{924D1761-C00A-4EE1-BBBA-EF8D284A90B2}">
      <dgm:prSet/>
      <dgm:spPr/>
      <dgm:t>
        <a:bodyPr/>
        <a:lstStyle/>
        <a:p>
          <a:endParaRPr lang="cs-CZ"/>
        </a:p>
      </dgm:t>
    </dgm:pt>
    <dgm:pt modelId="{B9646E05-A453-4B1F-924D-C10F877A8E91}" type="sibTrans" cxnId="{924D1761-C00A-4EE1-BBBA-EF8D284A90B2}">
      <dgm:prSet/>
      <dgm:spPr/>
      <dgm:t>
        <a:bodyPr/>
        <a:lstStyle/>
        <a:p>
          <a:endParaRPr lang="cs-CZ"/>
        </a:p>
      </dgm:t>
    </dgm:pt>
    <dgm:pt modelId="{F9427D39-6A27-4125-B229-D786022061D5}">
      <dgm:prSet phldrT="[Text]"/>
      <dgm:spPr/>
      <dgm:t>
        <a:bodyPr/>
        <a:lstStyle/>
        <a:p>
          <a:r>
            <a:rPr lang="cs-CZ" dirty="0" smtClean="0"/>
            <a:t>Mám dlouhý ocas, krátké nohy a silné čelisti.</a:t>
          </a:r>
          <a:endParaRPr lang="cs-CZ" dirty="0"/>
        </a:p>
      </dgm:t>
    </dgm:pt>
    <dgm:pt modelId="{A94E4C42-C2AA-4057-8026-9C7EA690899A}" type="parTrans" cxnId="{533570DC-F616-4644-8A69-56119BE21E59}">
      <dgm:prSet/>
      <dgm:spPr/>
      <dgm:t>
        <a:bodyPr/>
        <a:lstStyle/>
        <a:p>
          <a:endParaRPr lang="cs-CZ"/>
        </a:p>
      </dgm:t>
    </dgm:pt>
    <dgm:pt modelId="{8326B5C1-BFD9-46DB-8EBD-77581BB2AF52}" type="sibTrans" cxnId="{533570DC-F616-4644-8A69-56119BE21E59}">
      <dgm:prSet/>
      <dgm:spPr/>
      <dgm:t>
        <a:bodyPr/>
        <a:lstStyle/>
        <a:p>
          <a:endParaRPr lang="cs-CZ"/>
        </a:p>
      </dgm:t>
    </dgm:pt>
    <dgm:pt modelId="{8108AE50-0594-42D2-B355-92E4568A0587}">
      <dgm:prSet phldrT="[Text]"/>
      <dgm:spPr/>
      <dgm:t>
        <a:bodyPr/>
        <a:lstStyle/>
        <a:p>
          <a:r>
            <a:rPr lang="cs-CZ" dirty="0" smtClean="0"/>
            <a:t>Mám výborný sluch a hlavně zrak.</a:t>
          </a:r>
          <a:endParaRPr lang="cs-CZ" dirty="0"/>
        </a:p>
      </dgm:t>
    </dgm:pt>
    <dgm:pt modelId="{3C1C65E5-3EBE-4138-87B1-B9ECF40226DE}" type="parTrans" cxnId="{4F5AC618-3279-4BD5-9260-7B249A1889D0}">
      <dgm:prSet/>
      <dgm:spPr/>
      <dgm:t>
        <a:bodyPr/>
        <a:lstStyle/>
        <a:p>
          <a:endParaRPr lang="cs-CZ"/>
        </a:p>
      </dgm:t>
    </dgm:pt>
    <dgm:pt modelId="{1C055C2B-D2BF-4720-9951-F309638D91BA}" type="sibTrans" cxnId="{4F5AC618-3279-4BD5-9260-7B249A1889D0}">
      <dgm:prSet/>
      <dgm:spPr/>
      <dgm:t>
        <a:bodyPr/>
        <a:lstStyle/>
        <a:p>
          <a:endParaRPr lang="cs-CZ"/>
        </a:p>
      </dgm:t>
    </dgm:pt>
    <dgm:pt modelId="{39B83B12-0363-46B5-8EA7-B6E6609C75E1}">
      <dgm:prSet phldrT="[Text]"/>
      <dgm:spPr/>
      <dgm:t>
        <a:bodyPr/>
        <a:lstStyle/>
        <a:p>
          <a:r>
            <a:rPr lang="cs-CZ" dirty="0" smtClean="0"/>
            <a:t>Moje srst má černé skvrny uspořádané do kruhů, v jejichž středu jsou černé tečky.</a:t>
          </a:r>
          <a:endParaRPr lang="cs-CZ" dirty="0"/>
        </a:p>
      </dgm:t>
    </dgm:pt>
    <dgm:pt modelId="{2D1FF4FA-2342-4ACE-850D-E2032DBC9321}" type="parTrans" cxnId="{BFC8FAC0-314B-4BBA-B003-4F34D1CAB81D}">
      <dgm:prSet/>
      <dgm:spPr/>
      <dgm:t>
        <a:bodyPr/>
        <a:lstStyle/>
        <a:p>
          <a:endParaRPr lang="cs-CZ"/>
        </a:p>
      </dgm:t>
    </dgm:pt>
    <dgm:pt modelId="{8E335FFF-7006-4C67-A6BC-E6231DACA7AA}" type="sibTrans" cxnId="{BFC8FAC0-314B-4BBA-B003-4F34D1CAB81D}">
      <dgm:prSet/>
      <dgm:spPr/>
      <dgm:t>
        <a:bodyPr/>
        <a:lstStyle/>
        <a:p>
          <a:endParaRPr lang="cs-CZ"/>
        </a:p>
      </dgm:t>
    </dgm:pt>
    <dgm:pt modelId="{CD856047-49EE-4131-BF3E-A2431F4EE4DF}">
      <dgm:prSet phldrT="[Text]"/>
      <dgm:spPr/>
      <dgm:t>
        <a:bodyPr/>
        <a:lstStyle/>
        <a:p>
          <a:r>
            <a:rPr lang="cs-CZ" dirty="0" smtClean="0"/>
            <a:t>Často lovím v řekách  ryby.</a:t>
          </a:r>
          <a:endParaRPr lang="cs-CZ" dirty="0"/>
        </a:p>
      </dgm:t>
    </dgm:pt>
    <dgm:pt modelId="{D77EBC7A-5C5D-4282-A3EE-A54D259B1616}" type="parTrans" cxnId="{C4045C66-28EA-4C3D-97C9-7D2C47D35E1C}">
      <dgm:prSet/>
      <dgm:spPr/>
      <dgm:t>
        <a:bodyPr/>
        <a:lstStyle/>
        <a:p>
          <a:endParaRPr lang="cs-CZ"/>
        </a:p>
      </dgm:t>
    </dgm:pt>
    <dgm:pt modelId="{CB7796F6-633F-44FD-83FE-E17D577EE26B}" type="sibTrans" cxnId="{C4045C66-28EA-4C3D-97C9-7D2C47D35E1C}">
      <dgm:prSet/>
      <dgm:spPr/>
      <dgm:t>
        <a:bodyPr/>
        <a:lstStyle/>
        <a:p>
          <a:endParaRPr lang="cs-CZ"/>
        </a:p>
      </dgm:t>
    </dgm:pt>
    <dgm:pt modelId="{12714B56-AA19-45F7-AEAE-0AC674E3D708}" type="pres">
      <dgm:prSet presAssocID="{5CED17A5-0E81-40C6-81E2-A6E59099DAF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DB957E7-BFE5-4831-A799-F91B7F4CD365}" type="pres">
      <dgm:prSet presAssocID="{5B2420EA-79EB-468D-A9A8-2A205120901E}" presName="composite" presStyleCnt="0"/>
      <dgm:spPr/>
    </dgm:pt>
    <dgm:pt modelId="{B52A0ECC-D194-432C-A99B-A56FB5F60F36}" type="pres">
      <dgm:prSet presAssocID="{5B2420EA-79EB-468D-A9A8-2A205120901E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6100D99-601D-4AF1-8665-E7669B75F15D}" type="pres">
      <dgm:prSet presAssocID="{5B2420EA-79EB-468D-A9A8-2A205120901E}" presName="desTx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6F47E99-4AE4-4ACF-BC10-00511F78F94E}" type="pres">
      <dgm:prSet presAssocID="{5E7D8335-A22B-404D-B87E-D6D2F9447270}" presName="space" presStyleCnt="0"/>
      <dgm:spPr/>
    </dgm:pt>
    <dgm:pt modelId="{4AD277BA-FF2D-48FC-9935-E2CDBA800DFB}" type="pres">
      <dgm:prSet presAssocID="{5B813687-B299-4A80-BA5D-9C7AC2D5CF9D}" presName="composite" presStyleCnt="0"/>
      <dgm:spPr/>
    </dgm:pt>
    <dgm:pt modelId="{12AAD253-C4B8-4FC9-A165-366FF48974F0}" type="pres">
      <dgm:prSet presAssocID="{5B813687-B299-4A80-BA5D-9C7AC2D5CF9D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491FA0-352E-4F3A-9C64-799FF058481A}" type="pres">
      <dgm:prSet presAssocID="{5B813687-B299-4A80-BA5D-9C7AC2D5CF9D}" presName="desTx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136ED2-0D81-4CD1-AD61-AECDBEF91FC1}" type="pres">
      <dgm:prSet presAssocID="{D4D8DC15-C3AD-4CA7-81A8-BB1039C8DC0D}" presName="space" presStyleCnt="0"/>
      <dgm:spPr/>
    </dgm:pt>
    <dgm:pt modelId="{BF18B05E-E762-4D4B-8BA8-59A61E822F01}" type="pres">
      <dgm:prSet presAssocID="{F5C6EF7D-D656-4487-BE69-4859FF346904}" presName="composite" presStyleCnt="0"/>
      <dgm:spPr/>
    </dgm:pt>
    <dgm:pt modelId="{FE71F37D-628F-420B-8CAF-CADA02E5C38F}" type="pres">
      <dgm:prSet presAssocID="{F5C6EF7D-D656-4487-BE69-4859FF346904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02701B7-5155-4643-8233-4E1B58B70D76}" type="pres">
      <dgm:prSet presAssocID="{F5C6EF7D-D656-4487-BE69-4859FF346904}" presName="desTx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EC56EF9-F048-4D5D-8172-159084A7E28A}" type="pres">
      <dgm:prSet presAssocID="{617C2511-2EBB-4154-875D-15E40E47E774}" presName="space" presStyleCnt="0"/>
      <dgm:spPr/>
    </dgm:pt>
    <dgm:pt modelId="{4382E618-9013-47D7-BF96-003E7FC77C06}" type="pres">
      <dgm:prSet presAssocID="{473FC898-6E07-42D9-A762-B26EDAAFCE5E}" presName="composite" presStyleCnt="0"/>
      <dgm:spPr/>
    </dgm:pt>
    <dgm:pt modelId="{296A723F-F8E7-4239-90D5-C4E05C5B298A}" type="pres">
      <dgm:prSet presAssocID="{473FC898-6E07-42D9-A762-B26EDAAFCE5E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E42ECE-6C4E-495A-A418-EF69F1AF9191}" type="pres">
      <dgm:prSet presAssocID="{473FC898-6E07-42D9-A762-B26EDAAFCE5E}" presName="desTx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501836-2D9B-4603-A066-EF18464C4265}" type="pres">
      <dgm:prSet presAssocID="{667093D9-1A71-4DD3-9A87-56D39C7D6D41}" presName="space" presStyleCnt="0"/>
      <dgm:spPr/>
    </dgm:pt>
    <dgm:pt modelId="{E4497F81-6947-4C4B-A417-2B3FA208147F}" type="pres">
      <dgm:prSet presAssocID="{C90DFB87-373D-4FD0-8B47-23C9AC51A9F6}" presName="composite" presStyleCnt="0"/>
      <dgm:spPr/>
    </dgm:pt>
    <dgm:pt modelId="{A1683BCD-81A7-45FA-AC10-F0F6FA14C91A}" type="pres">
      <dgm:prSet presAssocID="{C90DFB87-373D-4FD0-8B47-23C9AC51A9F6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6C760D-68F3-4758-A4D1-D6BF5984FEAC}" type="pres">
      <dgm:prSet presAssocID="{C90DFB87-373D-4FD0-8B47-23C9AC51A9F6}" presName="desTx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C1B8CB3-DBC7-4019-99E7-5B30E12E91ED}" type="presOf" srcId="{3DDD7678-9305-4F30-B8A5-7C732AF9429F}" destId="{CFE42ECE-6C4E-495A-A418-EF69F1AF9191}" srcOrd="0" destOrd="2" presId="urn:microsoft.com/office/officeart/2005/8/layout/hList1"/>
    <dgm:cxn modelId="{B75A3FF0-91DF-447F-940F-4DD3F19B9DAC}" type="presOf" srcId="{31F0477A-6922-4393-A78F-2CD1950C7BCC}" destId="{B6100D99-601D-4AF1-8665-E7669B75F15D}" srcOrd="0" destOrd="2" presId="urn:microsoft.com/office/officeart/2005/8/layout/hList1"/>
    <dgm:cxn modelId="{A6DBDAB4-00AF-49AE-AD39-25BAF27DCF69}" srcId="{473FC898-6E07-42D9-A762-B26EDAAFCE5E}" destId="{F0D64AC0-49DE-4A39-BC1A-78A3C47E3EDE}" srcOrd="0" destOrd="0" parTransId="{8556EBE9-9163-40F6-AB0A-1AB52EFEE058}" sibTransId="{D981BD9B-0440-49D8-8D95-59732BC059C7}"/>
    <dgm:cxn modelId="{AD1789D2-13E6-4347-BEE0-BA5000E46225}" type="presOf" srcId="{5B813687-B299-4A80-BA5D-9C7AC2D5CF9D}" destId="{12AAD253-C4B8-4FC9-A165-366FF48974F0}" srcOrd="0" destOrd="0" presId="urn:microsoft.com/office/officeart/2005/8/layout/hList1"/>
    <dgm:cxn modelId="{DC64D31E-B01D-47B3-A62A-1F768156116A}" type="presOf" srcId="{5CED17A5-0E81-40C6-81E2-A6E59099DAF1}" destId="{12714B56-AA19-45F7-AEAE-0AC674E3D708}" srcOrd="0" destOrd="0" presId="urn:microsoft.com/office/officeart/2005/8/layout/hList1"/>
    <dgm:cxn modelId="{633E361D-A799-4249-BF17-0C624B98CDFA}" type="presOf" srcId="{F9427D39-6A27-4125-B229-D786022061D5}" destId="{D3491FA0-352E-4F3A-9C64-799FF058481A}" srcOrd="0" destOrd="4" presId="urn:microsoft.com/office/officeart/2005/8/layout/hList1"/>
    <dgm:cxn modelId="{82FD27D4-C11D-4EE8-90AA-258C8B13B12F}" type="presOf" srcId="{8E772D7A-4111-4B05-AD56-19C3CE39B0F3}" destId="{002701B7-5155-4643-8233-4E1B58B70D76}" srcOrd="0" destOrd="1" presId="urn:microsoft.com/office/officeart/2005/8/layout/hList1"/>
    <dgm:cxn modelId="{6B4095DE-2949-4717-BB36-C54BA2B696B4}" srcId="{473FC898-6E07-42D9-A762-B26EDAAFCE5E}" destId="{5EEBACE7-BECF-4973-97A2-733CF07378C1}" srcOrd="5" destOrd="0" parTransId="{A27EC742-F6FB-4FD0-B29C-F574D67CF6D1}" sibTransId="{94D789DF-25B4-4B24-A623-F5F509EE1128}"/>
    <dgm:cxn modelId="{C759F18A-9EB3-4787-B1BF-59363E430183}" type="presOf" srcId="{C90DFB87-373D-4FD0-8B47-23C9AC51A9F6}" destId="{A1683BCD-81A7-45FA-AC10-F0F6FA14C91A}" srcOrd="0" destOrd="0" presId="urn:microsoft.com/office/officeart/2005/8/layout/hList1"/>
    <dgm:cxn modelId="{234998B0-BB75-40EE-A3D3-A3471ECF4DCD}" srcId="{473FC898-6E07-42D9-A762-B26EDAAFCE5E}" destId="{3DDD7678-9305-4F30-B8A5-7C732AF9429F}" srcOrd="2" destOrd="0" parTransId="{49109F33-412F-46F2-999C-8CB0D6D3D82B}" sibTransId="{DFF98FB7-329A-4864-9A94-F6C1F4408AAD}"/>
    <dgm:cxn modelId="{072088C4-1630-4A70-8E3F-676E287BE816}" type="presOf" srcId="{03911988-7104-4DAB-894A-BDAA93C7914E}" destId="{B6100D99-601D-4AF1-8665-E7669B75F15D}" srcOrd="0" destOrd="5" presId="urn:microsoft.com/office/officeart/2005/8/layout/hList1"/>
    <dgm:cxn modelId="{4F5AC618-3279-4BD5-9260-7B249A1889D0}" srcId="{5B2420EA-79EB-468D-A9A8-2A205120901E}" destId="{8108AE50-0594-42D2-B355-92E4568A0587}" srcOrd="4" destOrd="0" parTransId="{3C1C65E5-3EBE-4138-87B1-B9ECF40226DE}" sibTransId="{1C055C2B-D2BF-4720-9951-F309638D91BA}"/>
    <dgm:cxn modelId="{533570DC-F616-4644-8A69-56119BE21E59}" srcId="{5B813687-B299-4A80-BA5D-9C7AC2D5CF9D}" destId="{F9427D39-6A27-4125-B229-D786022061D5}" srcOrd="4" destOrd="0" parTransId="{A94E4C42-C2AA-4057-8026-9C7EA690899A}" sibTransId="{8326B5C1-BFD9-46DB-8EBD-77581BB2AF52}"/>
    <dgm:cxn modelId="{99461799-1322-4A53-8653-E16960990E23}" type="presOf" srcId="{CD856047-49EE-4131-BF3E-A2431F4EE4DF}" destId="{002701B7-5155-4643-8233-4E1B58B70D76}" srcOrd="0" destOrd="3" presId="urn:microsoft.com/office/officeart/2005/8/layout/hList1"/>
    <dgm:cxn modelId="{4B74C2DE-D48F-46F4-9CED-174F92FC4099}" type="presOf" srcId="{DEF4E84E-EFD5-47D4-B712-190675AEE54B}" destId="{0C6C760D-68F3-4758-A4D1-D6BF5984FEAC}" srcOrd="0" destOrd="2" presId="urn:microsoft.com/office/officeart/2005/8/layout/hList1"/>
    <dgm:cxn modelId="{D643B6B2-794A-4E0A-A6E4-EFC6DF7F08B6}" type="presOf" srcId="{68A5E6B2-F930-4BCA-9940-12E829F44E58}" destId="{002701B7-5155-4643-8233-4E1B58B70D76}" srcOrd="0" destOrd="5" presId="urn:microsoft.com/office/officeart/2005/8/layout/hList1"/>
    <dgm:cxn modelId="{A4D98CF2-083B-4B4B-9433-F7479ABA75BC}" type="presOf" srcId="{DDBE3F80-FC7A-42CF-BA82-67016BB51A16}" destId="{0C6C760D-68F3-4758-A4D1-D6BF5984FEAC}" srcOrd="0" destOrd="1" presId="urn:microsoft.com/office/officeart/2005/8/layout/hList1"/>
    <dgm:cxn modelId="{154911BA-34BA-4782-BA5E-6BD6CD72DE33}" type="presOf" srcId="{418285C7-937A-4608-8CF0-8675B94AC45D}" destId="{CFE42ECE-6C4E-495A-A418-EF69F1AF9191}" srcOrd="0" destOrd="4" presId="urn:microsoft.com/office/officeart/2005/8/layout/hList1"/>
    <dgm:cxn modelId="{95EA778E-C44A-45E0-96A7-2B6E3BC7037A}" srcId="{473FC898-6E07-42D9-A762-B26EDAAFCE5E}" destId="{418285C7-937A-4608-8CF0-8675B94AC45D}" srcOrd="4" destOrd="0" parTransId="{4D2242C4-C61C-4239-9CDC-059BE3F64722}" sibTransId="{BD15BA5A-1F4B-4D55-8368-891A5CB48B22}"/>
    <dgm:cxn modelId="{01745951-3344-4AE7-8C28-72239A20F4F7}" type="presOf" srcId="{8108AE50-0594-42D2-B355-92E4568A0587}" destId="{B6100D99-601D-4AF1-8665-E7669B75F15D}" srcOrd="0" destOrd="4" presId="urn:microsoft.com/office/officeart/2005/8/layout/hList1"/>
    <dgm:cxn modelId="{0CF389A5-19BC-4CD7-A9F1-70BC5D371768}" srcId="{5CED17A5-0E81-40C6-81E2-A6E59099DAF1}" destId="{C90DFB87-373D-4FD0-8B47-23C9AC51A9F6}" srcOrd="4" destOrd="0" parTransId="{6FB35F13-3F17-45FC-B557-5D75B3E52AF9}" sibTransId="{D2E8A0E0-1669-4E36-BD04-AA43116CC758}"/>
    <dgm:cxn modelId="{0902730B-C32C-45B7-A16E-D51E2D3F7F46}" type="presOf" srcId="{39B83B12-0363-46B5-8EA7-B6E6609C75E1}" destId="{002701B7-5155-4643-8233-4E1B58B70D76}" srcOrd="0" destOrd="4" presId="urn:microsoft.com/office/officeart/2005/8/layout/hList1"/>
    <dgm:cxn modelId="{5450A99F-E734-4240-B8D0-81F20AE511DF}" type="presOf" srcId="{E66177BE-29E4-42B3-85D9-C8A55D8BDD55}" destId="{CFE42ECE-6C4E-495A-A418-EF69F1AF9191}" srcOrd="0" destOrd="3" presId="urn:microsoft.com/office/officeart/2005/8/layout/hList1"/>
    <dgm:cxn modelId="{3CE0F8DA-B312-4199-A716-75251F25EAE4}" srcId="{5B813687-B299-4A80-BA5D-9C7AC2D5CF9D}" destId="{109A82B8-702B-46A4-8671-46138A02F503}" srcOrd="2" destOrd="0" parTransId="{57336049-056D-4AE1-B41F-EED175856767}" sibTransId="{028079A7-4484-470E-AB25-45953217626A}"/>
    <dgm:cxn modelId="{000D771B-ECFD-4E94-B244-66B1C48265E2}" type="presOf" srcId="{C0FFBBF9-5E34-4378-9F8A-29B22F840909}" destId="{002701B7-5155-4643-8233-4E1B58B70D76}" srcOrd="0" destOrd="0" presId="urn:microsoft.com/office/officeart/2005/8/layout/hList1"/>
    <dgm:cxn modelId="{38449272-B53A-4ED4-A6D0-DE865AB85A5E}" srcId="{F5C6EF7D-D656-4487-BE69-4859FF346904}" destId="{D2D8025B-18A3-48B7-BA5A-A641F8B0618D}" srcOrd="2" destOrd="0" parTransId="{0FB760BC-5D7B-41A0-849E-9DE1350B94EC}" sibTransId="{5D4733AF-993B-48F2-9DEB-20B187E2D301}"/>
    <dgm:cxn modelId="{D15C5304-2EBB-4879-B81F-32AF673861C4}" srcId="{5B2420EA-79EB-468D-A9A8-2A205120901E}" destId="{F1EC0194-11BB-490A-824E-5C81458EF0F6}" srcOrd="1" destOrd="0" parTransId="{C5F244D9-D369-4D9D-94FD-BDB7AE541037}" sibTransId="{D1CB5A5D-A0FA-4AF2-A006-766F054661D0}"/>
    <dgm:cxn modelId="{D38D4948-8EE8-4E90-A4D8-D20588BD1BB1}" srcId="{5B2420EA-79EB-468D-A9A8-2A205120901E}" destId="{03911988-7104-4DAB-894A-BDAA93C7914E}" srcOrd="5" destOrd="0" parTransId="{7C4388A2-7BB5-4FD1-A3A7-A897507E3129}" sibTransId="{C1667FDA-2E72-4488-BEBF-DEABB3BC80AB}"/>
    <dgm:cxn modelId="{D59FF2BB-7943-4057-A263-7242C78F6607}" srcId="{5B2420EA-79EB-468D-A9A8-2A205120901E}" destId="{7465E3E7-66E6-4F65-A481-440960904B9D}" srcOrd="0" destOrd="0" parTransId="{CD1B92DD-DBAB-43E7-A519-E716ED2FD065}" sibTransId="{A93A1006-B8E3-4691-A5F6-4CD9A0AFE067}"/>
    <dgm:cxn modelId="{22DDE20E-EF09-4D13-AD17-9AE0C1F154E5}" srcId="{C90DFB87-373D-4FD0-8B47-23C9AC51A9F6}" destId="{DDBE3F80-FC7A-42CF-BA82-67016BB51A16}" srcOrd="1" destOrd="0" parTransId="{0B9B3784-01B4-4C3A-865D-027038D35C1E}" sibTransId="{8BF7FBD7-E42E-4825-802C-EA7AF114CE67}"/>
    <dgm:cxn modelId="{519FA212-E8F3-4F0F-A450-59C3DAF3074E}" type="presOf" srcId="{DDF1619C-A182-4480-9348-CC971C77A4DC}" destId="{0C6C760D-68F3-4758-A4D1-D6BF5984FEAC}" srcOrd="0" destOrd="0" presId="urn:microsoft.com/office/officeart/2005/8/layout/hList1"/>
    <dgm:cxn modelId="{2C36DD17-B903-4FEC-939C-EF9447A61CEC}" srcId="{5B2420EA-79EB-468D-A9A8-2A205120901E}" destId="{31F0477A-6922-4393-A78F-2CD1950C7BCC}" srcOrd="2" destOrd="0" parTransId="{C73B6C0B-DC75-4023-A11C-E749A6B5F786}" sibTransId="{4B8F5EDB-B16B-4F30-A0D6-6EB10EB8C34E}"/>
    <dgm:cxn modelId="{3B5EEEF4-5C88-4B63-AEC6-AF0AB54E6A21}" srcId="{5B813687-B299-4A80-BA5D-9C7AC2D5CF9D}" destId="{B47BD1D7-CBD9-45BD-B8E3-5EB5F045E97A}" srcOrd="1" destOrd="0" parTransId="{42DF3C61-C819-4428-A159-95F30B5EE48A}" sibTransId="{2ABF494F-9A33-454E-9AA2-505952560090}"/>
    <dgm:cxn modelId="{E7814D1D-3C6F-4EBE-960B-D170796009C2}" srcId="{5B813687-B299-4A80-BA5D-9C7AC2D5CF9D}" destId="{243D0335-3759-480F-A270-867177055559}" srcOrd="3" destOrd="0" parTransId="{D4AC9A04-294D-47BF-B5C2-1C814496D575}" sibTransId="{46E673D8-1EF5-463D-86B1-1037F4E52830}"/>
    <dgm:cxn modelId="{37822FE2-AFD5-4192-8361-0476343F9D47}" srcId="{5B813687-B299-4A80-BA5D-9C7AC2D5CF9D}" destId="{B658290D-8B97-4CB2-B098-F40A443AAA9F}" srcOrd="6" destOrd="0" parTransId="{56389D06-FBCF-41E7-852C-C921793953A6}" sibTransId="{0BFD5E7F-5EC1-4C70-9A9E-EDE5F75EB9F0}"/>
    <dgm:cxn modelId="{31638B6A-38DF-4D63-A2F5-674A61A1EB0C}" type="presOf" srcId="{B47BD1D7-CBD9-45BD-B8E3-5EB5F045E97A}" destId="{D3491FA0-352E-4F3A-9C64-799FF058481A}" srcOrd="0" destOrd="1" presId="urn:microsoft.com/office/officeart/2005/8/layout/hList1"/>
    <dgm:cxn modelId="{73BA9019-3009-4FDC-8230-C35026550228}" srcId="{F5C6EF7D-D656-4487-BE69-4859FF346904}" destId="{8E772D7A-4111-4B05-AD56-19C3CE39B0F3}" srcOrd="1" destOrd="0" parTransId="{50AB60F2-AB82-4C5E-9802-2F60320A19B1}" sibTransId="{72C14F87-1EC1-49BB-8320-8F96821FE97D}"/>
    <dgm:cxn modelId="{1DB9FEFF-8C37-43D4-9062-38A0253E60C3}" type="presOf" srcId="{FA2D5704-11E2-4861-90C0-10C2705F0FA7}" destId="{B6100D99-601D-4AF1-8665-E7669B75F15D}" srcOrd="0" destOrd="3" presId="urn:microsoft.com/office/officeart/2005/8/layout/hList1"/>
    <dgm:cxn modelId="{E30BDFE6-AAA0-4AE2-B9F9-2680C2FF9335}" type="presOf" srcId="{473FC898-6E07-42D9-A762-B26EDAAFCE5E}" destId="{296A723F-F8E7-4239-90D5-C4E05C5B298A}" srcOrd="0" destOrd="0" presId="urn:microsoft.com/office/officeart/2005/8/layout/hList1"/>
    <dgm:cxn modelId="{BFC8FAC0-314B-4BBA-B003-4F34D1CAB81D}" srcId="{F5C6EF7D-D656-4487-BE69-4859FF346904}" destId="{39B83B12-0363-46B5-8EA7-B6E6609C75E1}" srcOrd="4" destOrd="0" parTransId="{2D1FF4FA-2342-4ACE-850D-E2032DBC9321}" sibTransId="{8E335FFF-7006-4C67-A6BC-E6231DACA7AA}"/>
    <dgm:cxn modelId="{086C48FE-3967-4EAC-9668-E0E8DF1DBC34}" srcId="{5CED17A5-0E81-40C6-81E2-A6E59099DAF1}" destId="{473FC898-6E07-42D9-A762-B26EDAAFCE5E}" srcOrd="3" destOrd="0" parTransId="{23D2F672-9DA6-46C8-9C36-00E112208C89}" sibTransId="{667093D9-1A71-4DD3-9A87-56D39C7D6D41}"/>
    <dgm:cxn modelId="{E2D2FD62-7E7C-447D-B210-8254B67C7572}" srcId="{5CED17A5-0E81-40C6-81E2-A6E59099DAF1}" destId="{5B813687-B299-4A80-BA5D-9C7AC2D5CF9D}" srcOrd="1" destOrd="0" parTransId="{A8FBDAC8-D189-49A5-B3B7-2ADA022E0FB0}" sibTransId="{D4D8DC15-C3AD-4CA7-81A8-BB1039C8DC0D}"/>
    <dgm:cxn modelId="{6EF015BE-2A9D-48FF-A295-0D4E1BF6FC33}" srcId="{C90DFB87-373D-4FD0-8B47-23C9AC51A9F6}" destId="{DDF1619C-A182-4480-9348-CC971C77A4DC}" srcOrd="0" destOrd="0" parTransId="{9D97622C-2CA3-49D2-A92A-1AF4B6C4C908}" sibTransId="{E5D82557-7A2A-48A1-BA15-C91A6C2133BC}"/>
    <dgm:cxn modelId="{428E2758-5787-43F1-B3B8-D034C2301057}" type="presOf" srcId="{D4E922AB-5756-4DE3-9B34-48F8FD60FCDF}" destId="{CFE42ECE-6C4E-495A-A418-EF69F1AF9191}" srcOrd="0" destOrd="1" presId="urn:microsoft.com/office/officeart/2005/8/layout/hList1"/>
    <dgm:cxn modelId="{5088FC3E-133A-41A8-871E-BF7ED38B0F42}" type="presOf" srcId="{7465E3E7-66E6-4F65-A481-440960904B9D}" destId="{B6100D99-601D-4AF1-8665-E7669B75F15D}" srcOrd="0" destOrd="0" presId="urn:microsoft.com/office/officeart/2005/8/layout/hList1"/>
    <dgm:cxn modelId="{EE99A906-5133-4239-A831-9327A7056EC0}" srcId="{5CED17A5-0E81-40C6-81E2-A6E59099DAF1}" destId="{F5C6EF7D-D656-4487-BE69-4859FF346904}" srcOrd="2" destOrd="0" parTransId="{33B6C2F4-E006-41CA-91D2-22020E230711}" sibTransId="{617C2511-2EBB-4154-875D-15E40E47E774}"/>
    <dgm:cxn modelId="{BEE31A8F-290B-4171-A1C1-4E399AF6E659}" srcId="{C90DFB87-373D-4FD0-8B47-23C9AC51A9F6}" destId="{DEF4E84E-EFD5-47D4-B712-190675AEE54B}" srcOrd="2" destOrd="0" parTransId="{D0194974-9EF1-4A18-A8F7-6DC768097920}" sibTransId="{FBEAA214-FE52-4703-8F53-EB9FE482F9F1}"/>
    <dgm:cxn modelId="{7BCBBFE9-9356-4927-B507-CC5751992C4D}" type="presOf" srcId="{5EEBACE7-BECF-4973-97A2-733CF07378C1}" destId="{CFE42ECE-6C4E-495A-A418-EF69F1AF9191}" srcOrd="0" destOrd="5" presId="urn:microsoft.com/office/officeart/2005/8/layout/hList1"/>
    <dgm:cxn modelId="{924D1761-C00A-4EE1-BBBA-EF8D284A90B2}" srcId="{5B2420EA-79EB-468D-A9A8-2A205120901E}" destId="{FA2D5704-11E2-4861-90C0-10C2705F0FA7}" srcOrd="3" destOrd="0" parTransId="{97813D52-C1A8-4E2B-A8D9-61D22A095204}" sibTransId="{B9646E05-A453-4B1F-924D-C10F877A8E91}"/>
    <dgm:cxn modelId="{4D1CF39F-282F-431F-A40A-6B34B9A1AB61}" srcId="{473FC898-6E07-42D9-A762-B26EDAAFCE5E}" destId="{D4E922AB-5756-4DE3-9B34-48F8FD60FCDF}" srcOrd="1" destOrd="0" parTransId="{E355835A-D0A5-474A-8B2E-78779119B810}" sibTransId="{43C38882-A0FA-45BF-B6F6-26FE938A4F84}"/>
    <dgm:cxn modelId="{79CE93C7-0FB3-48CE-9727-50C39CF3C12E}" srcId="{5CED17A5-0E81-40C6-81E2-A6E59099DAF1}" destId="{5B2420EA-79EB-468D-A9A8-2A205120901E}" srcOrd="0" destOrd="0" parTransId="{35E9CFE4-476E-4ED3-969D-0E699E19C9B6}" sibTransId="{5E7D8335-A22B-404D-B87E-D6D2F9447270}"/>
    <dgm:cxn modelId="{9A7B9D16-03BC-4C42-932D-676324B75091}" srcId="{473FC898-6E07-42D9-A762-B26EDAAFCE5E}" destId="{E66177BE-29E4-42B3-85D9-C8A55D8BDD55}" srcOrd="3" destOrd="0" parTransId="{3BFB8B6C-EC34-442C-BC13-2A105DB25F9D}" sibTransId="{7486C0EE-01A7-4517-B663-418BB8CE3AFC}"/>
    <dgm:cxn modelId="{88A14DD7-0178-44C3-8005-0849E733B500}" type="presOf" srcId="{F0D64AC0-49DE-4A39-BC1A-78A3C47E3EDE}" destId="{CFE42ECE-6C4E-495A-A418-EF69F1AF9191}" srcOrd="0" destOrd="0" presId="urn:microsoft.com/office/officeart/2005/8/layout/hList1"/>
    <dgm:cxn modelId="{2BA444D7-0CC9-4E60-A9E0-B8435EDFC6E6}" srcId="{F5C6EF7D-D656-4487-BE69-4859FF346904}" destId="{68A5E6B2-F930-4BCA-9940-12E829F44E58}" srcOrd="5" destOrd="0" parTransId="{CC29EC80-61E7-4329-984E-97B5B38B6AA0}" sibTransId="{A021A639-B9D6-403B-A7BD-51B0A7A841BD}"/>
    <dgm:cxn modelId="{8D7D6D73-A35B-4DF4-A8BC-5379D06D5030}" type="presOf" srcId="{5B2420EA-79EB-468D-A9A8-2A205120901E}" destId="{B52A0ECC-D194-432C-A99B-A56FB5F60F36}" srcOrd="0" destOrd="0" presId="urn:microsoft.com/office/officeart/2005/8/layout/hList1"/>
    <dgm:cxn modelId="{4AE3797E-5908-4527-9A17-62FD420B11E9}" type="presOf" srcId="{D0D934CD-3F2F-4438-86BF-45DE1771FFDA}" destId="{0C6C760D-68F3-4758-A4D1-D6BF5984FEAC}" srcOrd="0" destOrd="3" presId="urn:microsoft.com/office/officeart/2005/8/layout/hList1"/>
    <dgm:cxn modelId="{C48B16AB-0C9C-463E-9E88-7087A384509F}" type="presOf" srcId="{F5C6EF7D-D656-4487-BE69-4859FF346904}" destId="{FE71F37D-628F-420B-8CAF-CADA02E5C38F}" srcOrd="0" destOrd="0" presId="urn:microsoft.com/office/officeart/2005/8/layout/hList1"/>
    <dgm:cxn modelId="{8FE96A02-4015-4234-A3A5-A48883335D65}" type="presOf" srcId="{243D0335-3759-480F-A270-867177055559}" destId="{D3491FA0-352E-4F3A-9C64-799FF058481A}" srcOrd="0" destOrd="3" presId="urn:microsoft.com/office/officeart/2005/8/layout/hList1"/>
    <dgm:cxn modelId="{1F693F72-BB47-4A49-BF19-910E9AD9E91D}" type="presOf" srcId="{296B4906-D037-4584-BED5-D4B94721A326}" destId="{D3491FA0-352E-4F3A-9C64-799FF058481A}" srcOrd="0" destOrd="5" presId="urn:microsoft.com/office/officeart/2005/8/layout/hList1"/>
    <dgm:cxn modelId="{0B3812D0-8E35-411C-8F20-507DF233CF58}" srcId="{F5C6EF7D-D656-4487-BE69-4859FF346904}" destId="{C0FFBBF9-5E34-4378-9F8A-29B22F840909}" srcOrd="0" destOrd="0" parTransId="{2127E8F9-ABFA-494E-ABFD-54250169129B}" sibTransId="{2A114781-120D-403E-BF24-0D7DA5542918}"/>
    <dgm:cxn modelId="{03E4E038-9C91-416C-A306-121B8CBF0F10}" srcId="{C90DFB87-373D-4FD0-8B47-23C9AC51A9F6}" destId="{D0D934CD-3F2F-4438-86BF-45DE1771FFDA}" srcOrd="3" destOrd="0" parTransId="{828BC15B-189E-4FD5-B095-EA2AD30EF9C0}" sibTransId="{8DA9832A-5F51-4365-97AE-ED745E303EC1}"/>
    <dgm:cxn modelId="{0D473CBB-C6F5-43C6-BEAF-0457ACB66692}" type="presOf" srcId="{109A82B8-702B-46A4-8671-46138A02F503}" destId="{D3491FA0-352E-4F3A-9C64-799FF058481A}" srcOrd="0" destOrd="2" presId="urn:microsoft.com/office/officeart/2005/8/layout/hList1"/>
    <dgm:cxn modelId="{753D7364-99D0-4779-82CC-0FDDF0C48898}" type="presOf" srcId="{7BECF97D-99EC-4727-BF94-E3E5291BBEEB}" destId="{D3491FA0-352E-4F3A-9C64-799FF058481A}" srcOrd="0" destOrd="0" presId="urn:microsoft.com/office/officeart/2005/8/layout/hList1"/>
    <dgm:cxn modelId="{FE125A05-8DDE-402F-8BC3-092AD6AB424E}" type="presOf" srcId="{B658290D-8B97-4CB2-B098-F40A443AAA9F}" destId="{D3491FA0-352E-4F3A-9C64-799FF058481A}" srcOrd="0" destOrd="6" presId="urn:microsoft.com/office/officeart/2005/8/layout/hList1"/>
    <dgm:cxn modelId="{D7384F5B-BB4F-4830-8A22-0CF88C7EFC9E}" srcId="{5B813687-B299-4A80-BA5D-9C7AC2D5CF9D}" destId="{296B4906-D037-4584-BED5-D4B94721A326}" srcOrd="5" destOrd="0" parTransId="{FAD1FC2A-AD6C-4477-B633-D63DA7C9A114}" sibTransId="{3FE4585B-77CD-468F-A77E-9D74AAA01D46}"/>
    <dgm:cxn modelId="{E59F3512-C29C-4254-A149-FD12D6A0E2CF}" type="presOf" srcId="{D2D8025B-18A3-48B7-BA5A-A641F8B0618D}" destId="{002701B7-5155-4643-8233-4E1B58B70D76}" srcOrd="0" destOrd="2" presId="urn:microsoft.com/office/officeart/2005/8/layout/hList1"/>
    <dgm:cxn modelId="{FD352B64-637A-42C5-9BFE-9069F1C52B4F}" srcId="{5B813687-B299-4A80-BA5D-9C7AC2D5CF9D}" destId="{7BECF97D-99EC-4727-BF94-E3E5291BBEEB}" srcOrd="0" destOrd="0" parTransId="{BFC6A4DB-5AAE-4979-A076-13CF9A6A60C7}" sibTransId="{C84BF104-E4A2-426B-B8A0-7C3762BCDE26}"/>
    <dgm:cxn modelId="{C4045C66-28EA-4C3D-97C9-7D2C47D35E1C}" srcId="{F5C6EF7D-D656-4487-BE69-4859FF346904}" destId="{CD856047-49EE-4131-BF3E-A2431F4EE4DF}" srcOrd="3" destOrd="0" parTransId="{D77EBC7A-5C5D-4282-A3EE-A54D259B1616}" sibTransId="{CB7796F6-633F-44FD-83FE-E17D577EE26B}"/>
    <dgm:cxn modelId="{DB40A75C-0314-42F7-A3E5-EFFB0CB44985}" type="presOf" srcId="{F1EC0194-11BB-490A-824E-5C81458EF0F6}" destId="{B6100D99-601D-4AF1-8665-E7669B75F15D}" srcOrd="0" destOrd="1" presId="urn:microsoft.com/office/officeart/2005/8/layout/hList1"/>
    <dgm:cxn modelId="{4A796AEC-E0E6-438D-A9A9-A71284C50B8D}" type="presParOf" srcId="{12714B56-AA19-45F7-AEAE-0AC674E3D708}" destId="{1DB957E7-BFE5-4831-A799-F91B7F4CD365}" srcOrd="0" destOrd="0" presId="urn:microsoft.com/office/officeart/2005/8/layout/hList1"/>
    <dgm:cxn modelId="{F3FC07B7-ACC4-4BE5-80BD-DEE7144F9359}" type="presParOf" srcId="{1DB957E7-BFE5-4831-A799-F91B7F4CD365}" destId="{B52A0ECC-D194-432C-A99B-A56FB5F60F36}" srcOrd="0" destOrd="0" presId="urn:microsoft.com/office/officeart/2005/8/layout/hList1"/>
    <dgm:cxn modelId="{1F7DAB16-0200-4530-B008-9A02D961E43B}" type="presParOf" srcId="{1DB957E7-BFE5-4831-A799-F91B7F4CD365}" destId="{B6100D99-601D-4AF1-8665-E7669B75F15D}" srcOrd="1" destOrd="0" presId="urn:microsoft.com/office/officeart/2005/8/layout/hList1"/>
    <dgm:cxn modelId="{C6334B35-9FDD-48D7-A07B-2565EA9E55F5}" type="presParOf" srcId="{12714B56-AA19-45F7-AEAE-0AC674E3D708}" destId="{06F47E99-4AE4-4ACF-BC10-00511F78F94E}" srcOrd="1" destOrd="0" presId="urn:microsoft.com/office/officeart/2005/8/layout/hList1"/>
    <dgm:cxn modelId="{371CC969-24DD-4AD4-BF13-EEA161036432}" type="presParOf" srcId="{12714B56-AA19-45F7-AEAE-0AC674E3D708}" destId="{4AD277BA-FF2D-48FC-9935-E2CDBA800DFB}" srcOrd="2" destOrd="0" presId="urn:microsoft.com/office/officeart/2005/8/layout/hList1"/>
    <dgm:cxn modelId="{4F75E527-4052-4151-AFEC-4B716FE948F4}" type="presParOf" srcId="{4AD277BA-FF2D-48FC-9935-E2CDBA800DFB}" destId="{12AAD253-C4B8-4FC9-A165-366FF48974F0}" srcOrd="0" destOrd="0" presId="urn:microsoft.com/office/officeart/2005/8/layout/hList1"/>
    <dgm:cxn modelId="{F9D32349-6DDB-4B00-BBF2-3598DABE179A}" type="presParOf" srcId="{4AD277BA-FF2D-48FC-9935-E2CDBA800DFB}" destId="{D3491FA0-352E-4F3A-9C64-799FF058481A}" srcOrd="1" destOrd="0" presId="urn:microsoft.com/office/officeart/2005/8/layout/hList1"/>
    <dgm:cxn modelId="{2742B9C0-4ED5-4E14-928B-23546D5D764A}" type="presParOf" srcId="{12714B56-AA19-45F7-AEAE-0AC674E3D708}" destId="{15136ED2-0D81-4CD1-AD61-AECDBEF91FC1}" srcOrd="3" destOrd="0" presId="urn:microsoft.com/office/officeart/2005/8/layout/hList1"/>
    <dgm:cxn modelId="{21BFE0F0-0730-4E18-8355-CD807BA3D2DB}" type="presParOf" srcId="{12714B56-AA19-45F7-AEAE-0AC674E3D708}" destId="{BF18B05E-E762-4D4B-8BA8-59A61E822F01}" srcOrd="4" destOrd="0" presId="urn:microsoft.com/office/officeart/2005/8/layout/hList1"/>
    <dgm:cxn modelId="{A53D6151-62E9-46C8-B7CE-53B048810C30}" type="presParOf" srcId="{BF18B05E-E762-4D4B-8BA8-59A61E822F01}" destId="{FE71F37D-628F-420B-8CAF-CADA02E5C38F}" srcOrd="0" destOrd="0" presId="urn:microsoft.com/office/officeart/2005/8/layout/hList1"/>
    <dgm:cxn modelId="{F3483A6E-EA65-4B59-ABA7-3156FFE635A6}" type="presParOf" srcId="{BF18B05E-E762-4D4B-8BA8-59A61E822F01}" destId="{002701B7-5155-4643-8233-4E1B58B70D76}" srcOrd="1" destOrd="0" presId="urn:microsoft.com/office/officeart/2005/8/layout/hList1"/>
    <dgm:cxn modelId="{09AA4690-9BC1-4139-AFD7-218F14F420D2}" type="presParOf" srcId="{12714B56-AA19-45F7-AEAE-0AC674E3D708}" destId="{EEC56EF9-F048-4D5D-8172-159084A7E28A}" srcOrd="5" destOrd="0" presId="urn:microsoft.com/office/officeart/2005/8/layout/hList1"/>
    <dgm:cxn modelId="{DCEE80EC-6543-44E7-AA4B-47B54B982D91}" type="presParOf" srcId="{12714B56-AA19-45F7-AEAE-0AC674E3D708}" destId="{4382E618-9013-47D7-BF96-003E7FC77C06}" srcOrd="6" destOrd="0" presId="urn:microsoft.com/office/officeart/2005/8/layout/hList1"/>
    <dgm:cxn modelId="{806F0354-06B1-4D2C-BC75-ADB05CBCDC86}" type="presParOf" srcId="{4382E618-9013-47D7-BF96-003E7FC77C06}" destId="{296A723F-F8E7-4239-90D5-C4E05C5B298A}" srcOrd="0" destOrd="0" presId="urn:microsoft.com/office/officeart/2005/8/layout/hList1"/>
    <dgm:cxn modelId="{397B2856-43BC-466B-97CA-912366800FD4}" type="presParOf" srcId="{4382E618-9013-47D7-BF96-003E7FC77C06}" destId="{CFE42ECE-6C4E-495A-A418-EF69F1AF9191}" srcOrd="1" destOrd="0" presId="urn:microsoft.com/office/officeart/2005/8/layout/hList1"/>
    <dgm:cxn modelId="{A824C73A-1B07-46EE-8FAC-CA9E9309F22C}" type="presParOf" srcId="{12714B56-AA19-45F7-AEAE-0AC674E3D708}" destId="{5D501836-2D9B-4603-A066-EF18464C4265}" srcOrd="7" destOrd="0" presId="urn:microsoft.com/office/officeart/2005/8/layout/hList1"/>
    <dgm:cxn modelId="{B15FA8DE-B264-45FC-ACA5-85272F641D93}" type="presParOf" srcId="{12714B56-AA19-45F7-AEAE-0AC674E3D708}" destId="{E4497F81-6947-4C4B-A417-2B3FA208147F}" srcOrd="8" destOrd="0" presId="urn:microsoft.com/office/officeart/2005/8/layout/hList1"/>
    <dgm:cxn modelId="{E090AA08-31CA-4045-9777-52D36948FE09}" type="presParOf" srcId="{E4497F81-6947-4C4B-A417-2B3FA208147F}" destId="{A1683BCD-81A7-45FA-AC10-F0F6FA14C91A}" srcOrd="0" destOrd="0" presId="urn:microsoft.com/office/officeart/2005/8/layout/hList1"/>
    <dgm:cxn modelId="{EC858B0B-D0AA-489A-A92F-DD120C39620D}" type="presParOf" srcId="{E4497F81-6947-4C4B-A417-2B3FA208147F}" destId="{0C6C760D-68F3-4758-A4D1-D6BF5984FEAC}" srcOrd="1" destOrd="0" presId="urn:microsoft.com/office/officeart/2005/8/layout/hList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9684A42-572E-47F7-B1EA-8E802053B88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DD269DE-1D22-445D-A5FC-14BC75AD63A1}">
      <dgm:prSet phldrT="[Text]"/>
      <dgm:spPr/>
      <dgm:t>
        <a:bodyPr/>
        <a:lstStyle/>
        <a:p>
          <a:endParaRPr lang="cs-CZ" dirty="0"/>
        </a:p>
      </dgm:t>
    </dgm:pt>
    <dgm:pt modelId="{92C3A21D-5A30-4212-AC93-08A2B88986DC}" type="parTrans" cxnId="{A9C07CEC-E928-43F0-B238-4FACB84FAB4C}">
      <dgm:prSet/>
      <dgm:spPr/>
      <dgm:t>
        <a:bodyPr/>
        <a:lstStyle/>
        <a:p>
          <a:endParaRPr lang="cs-CZ"/>
        </a:p>
      </dgm:t>
    </dgm:pt>
    <dgm:pt modelId="{7B03EEDC-9F09-4A2A-A848-1B660AF66EBD}" type="sibTrans" cxnId="{A9C07CEC-E928-43F0-B238-4FACB84FAB4C}">
      <dgm:prSet/>
      <dgm:spPr/>
      <dgm:t>
        <a:bodyPr/>
        <a:lstStyle/>
        <a:p>
          <a:endParaRPr lang="cs-CZ"/>
        </a:p>
      </dgm:t>
    </dgm:pt>
    <dgm:pt modelId="{DCCFFBF0-6BBC-4E3F-A08A-621734226F1B}">
      <dgm:prSet phldrT="[Text]"/>
      <dgm:spPr/>
      <dgm:t>
        <a:bodyPr/>
        <a:lstStyle/>
        <a:p>
          <a:r>
            <a:rPr lang="cs-CZ" dirty="0" smtClean="0"/>
            <a:t>Jsem dřevina. </a:t>
          </a:r>
          <a:endParaRPr lang="cs-CZ" dirty="0"/>
        </a:p>
      </dgm:t>
    </dgm:pt>
    <dgm:pt modelId="{51547154-FFA7-4C7D-85F1-E6518768EFDC}" type="parTrans" cxnId="{FB2C4072-CA9D-457D-A094-734B0DA6623B}">
      <dgm:prSet/>
      <dgm:spPr/>
      <dgm:t>
        <a:bodyPr/>
        <a:lstStyle/>
        <a:p>
          <a:endParaRPr lang="cs-CZ"/>
        </a:p>
      </dgm:t>
    </dgm:pt>
    <dgm:pt modelId="{4D1B907A-9211-48A4-AF20-DB46F6E3E378}" type="sibTrans" cxnId="{FB2C4072-CA9D-457D-A094-734B0DA6623B}">
      <dgm:prSet/>
      <dgm:spPr/>
      <dgm:t>
        <a:bodyPr/>
        <a:lstStyle/>
        <a:p>
          <a:endParaRPr lang="cs-CZ"/>
        </a:p>
      </dgm:t>
    </dgm:pt>
    <dgm:pt modelId="{7320BE09-3333-423D-B2CA-4C5169200F4F}">
      <dgm:prSet phldrT="[Text]"/>
      <dgm:spPr/>
      <dgm:t>
        <a:bodyPr/>
        <a:lstStyle/>
        <a:p>
          <a:endParaRPr lang="cs-CZ" dirty="0"/>
        </a:p>
      </dgm:t>
    </dgm:pt>
    <dgm:pt modelId="{DA3B458E-084D-4936-A3E5-F0E3D490FA19}" type="parTrans" cxnId="{2516BDFE-5200-4628-8308-1C7B84E7F7A1}">
      <dgm:prSet/>
      <dgm:spPr/>
      <dgm:t>
        <a:bodyPr/>
        <a:lstStyle/>
        <a:p>
          <a:endParaRPr lang="cs-CZ"/>
        </a:p>
      </dgm:t>
    </dgm:pt>
    <dgm:pt modelId="{5E00BC27-EE5B-4FA2-9D69-8B5A65DC3495}" type="sibTrans" cxnId="{2516BDFE-5200-4628-8308-1C7B84E7F7A1}">
      <dgm:prSet/>
      <dgm:spPr/>
      <dgm:t>
        <a:bodyPr/>
        <a:lstStyle/>
        <a:p>
          <a:endParaRPr lang="cs-CZ"/>
        </a:p>
      </dgm:t>
    </dgm:pt>
    <dgm:pt modelId="{6D0DF068-6B37-451B-8694-F5A0303E185B}">
      <dgm:prSet phldrT="[Text]"/>
      <dgm:spPr/>
      <dgm:t>
        <a:bodyPr/>
        <a:lstStyle/>
        <a:p>
          <a:r>
            <a:rPr lang="cs-CZ" dirty="0" smtClean="0"/>
            <a:t>Jsem stálozelený keř.</a:t>
          </a:r>
          <a:endParaRPr lang="cs-CZ" dirty="0"/>
        </a:p>
      </dgm:t>
    </dgm:pt>
    <dgm:pt modelId="{781A005B-69AB-41F7-99C2-C7D002095EB6}" type="parTrans" cxnId="{FAE6B12A-4A30-4E7C-8801-DDBD356DD82E}">
      <dgm:prSet/>
      <dgm:spPr/>
      <dgm:t>
        <a:bodyPr/>
        <a:lstStyle/>
        <a:p>
          <a:endParaRPr lang="cs-CZ"/>
        </a:p>
      </dgm:t>
    </dgm:pt>
    <dgm:pt modelId="{D4D1F1FF-2939-494C-AC8F-2C2DB0B4B966}" type="sibTrans" cxnId="{FAE6B12A-4A30-4E7C-8801-DDBD356DD82E}">
      <dgm:prSet/>
      <dgm:spPr/>
      <dgm:t>
        <a:bodyPr/>
        <a:lstStyle/>
        <a:p>
          <a:endParaRPr lang="cs-CZ"/>
        </a:p>
      </dgm:t>
    </dgm:pt>
    <dgm:pt modelId="{737039A5-F06F-4803-8F0E-B88D705488FE}">
      <dgm:prSet phldrT="[Text]"/>
      <dgm:spPr/>
      <dgm:t>
        <a:bodyPr/>
        <a:lstStyle/>
        <a:p>
          <a:r>
            <a:rPr lang="cs-CZ" dirty="0" smtClean="0"/>
            <a:t>Jsem potravinářská plodina, proto mě pěstují na velkých plantážích.</a:t>
          </a:r>
          <a:endParaRPr lang="cs-CZ" dirty="0"/>
        </a:p>
      </dgm:t>
    </dgm:pt>
    <dgm:pt modelId="{DE6F662F-5F7F-4562-A6B4-6C430AD30A71}" type="parTrans" cxnId="{E5E80BEE-823F-4F3A-994D-198D338F328C}">
      <dgm:prSet/>
      <dgm:spPr/>
      <dgm:t>
        <a:bodyPr/>
        <a:lstStyle/>
        <a:p>
          <a:endParaRPr lang="cs-CZ"/>
        </a:p>
      </dgm:t>
    </dgm:pt>
    <dgm:pt modelId="{00C36CF8-6C5C-4846-A5E2-9971EF8F36B3}" type="sibTrans" cxnId="{E5E80BEE-823F-4F3A-994D-198D338F328C}">
      <dgm:prSet/>
      <dgm:spPr/>
      <dgm:t>
        <a:bodyPr/>
        <a:lstStyle/>
        <a:p>
          <a:endParaRPr lang="cs-CZ"/>
        </a:p>
      </dgm:t>
    </dgm:pt>
    <dgm:pt modelId="{5EE4A76E-C57B-4F61-8986-02DF89548119}">
      <dgm:prSet phldrT="[Text]"/>
      <dgm:spPr/>
      <dgm:t>
        <a:bodyPr/>
        <a:lstStyle/>
        <a:p>
          <a:endParaRPr lang="cs-CZ" dirty="0"/>
        </a:p>
      </dgm:t>
    </dgm:pt>
    <dgm:pt modelId="{985524D7-2347-48B5-A8CC-46874B7313A4}" type="parTrans" cxnId="{ADD305DD-9F15-4581-B1E6-9A249F87C0C1}">
      <dgm:prSet/>
      <dgm:spPr/>
      <dgm:t>
        <a:bodyPr/>
        <a:lstStyle/>
        <a:p>
          <a:endParaRPr lang="cs-CZ"/>
        </a:p>
      </dgm:t>
    </dgm:pt>
    <dgm:pt modelId="{754CB9B1-49BF-4871-BEE7-C3AA9C20F4C4}" type="sibTrans" cxnId="{ADD305DD-9F15-4581-B1E6-9A249F87C0C1}">
      <dgm:prSet/>
      <dgm:spPr/>
      <dgm:t>
        <a:bodyPr/>
        <a:lstStyle/>
        <a:p>
          <a:endParaRPr lang="cs-CZ"/>
        </a:p>
      </dgm:t>
    </dgm:pt>
    <dgm:pt modelId="{2E7E68B4-3321-4379-8500-600A1B21FB38}">
      <dgm:prSet phldrT="[Text]"/>
      <dgm:spPr/>
      <dgm:t>
        <a:bodyPr/>
        <a:lstStyle/>
        <a:p>
          <a:r>
            <a:rPr lang="cs-CZ" dirty="0" smtClean="0"/>
            <a:t>Jsem palma vysoká až 30 metrů.</a:t>
          </a:r>
          <a:endParaRPr lang="cs-CZ" dirty="0"/>
        </a:p>
      </dgm:t>
    </dgm:pt>
    <dgm:pt modelId="{50C695A6-5CDA-430E-95E6-F736613E4DFC}" type="parTrans" cxnId="{A790C89D-F487-4CBD-8E7D-7F7D53D00A48}">
      <dgm:prSet/>
      <dgm:spPr/>
      <dgm:t>
        <a:bodyPr/>
        <a:lstStyle/>
        <a:p>
          <a:endParaRPr lang="cs-CZ"/>
        </a:p>
      </dgm:t>
    </dgm:pt>
    <dgm:pt modelId="{94738894-A657-4F94-86DB-5D199D47A2DB}" type="sibTrans" cxnId="{A790C89D-F487-4CBD-8E7D-7F7D53D00A48}">
      <dgm:prSet/>
      <dgm:spPr/>
      <dgm:t>
        <a:bodyPr/>
        <a:lstStyle/>
        <a:p>
          <a:endParaRPr lang="cs-CZ"/>
        </a:p>
      </dgm:t>
    </dgm:pt>
    <dgm:pt modelId="{EA4F5C59-6CB4-4F91-BC76-8825C5F25D9F}">
      <dgm:prSet phldrT="[Text]"/>
      <dgm:spPr/>
      <dgm:t>
        <a:bodyPr/>
        <a:lstStyle/>
        <a:p>
          <a:r>
            <a:rPr lang="cs-CZ" dirty="0" smtClean="0"/>
            <a:t>Moje dřevo se používá pro výrobu kvalitního nábytku.</a:t>
          </a:r>
          <a:endParaRPr lang="cs-CZ" dirty="0"/>
        </a:p>
      </dgm:t>
    </dgm:pt>
    <dgm:pt modelId="{A845D07C-59A2-4A67-8FDF-377C49F6F121}" type="parTrans" cxnId="{02D2EA56-D3D3-4072-B4D1-9BD5944D555B}">
      <dgm:prSet/>
      <dgm:spPr/>
      <dgm:t>
        <a:bodyPr/>
        <a:lstStyle/>
        <a:p>
          <a:endParaRPr lang="cs-CZ"/>
        </a:p>
      </dgm:t>
    </dgm:pt>
    <dgm:pt modelId="{C2343CA1-D8B3-4BE9-86C2-EFE76D30954C}" type="sibTrans" cxnId="{02D2EA56-D3D3-4072-B4D1-9BD5944D555B}">
      <dgm:prSet/>
      <dgm:spPr/>
      <dgm:t>
        <a:bodyPr/>
        <a:lstStyle/>
        <a:p>
          <a:endParaRPr lang="cs-CZ"/>
        </a:p>
      </dgm:t>
    </dgm:pt>
    <dgm:pt modelId="{C8079EE0-D1BE-490A-860F-012319D37600}">
      <dgm:prSet phldrT="[Text]"/>
      <dgm:spPr/>
      <dgm:t>
        <a:bodyPr/>
        <a:lstStyle/>
        <a:p>
          <a:r>
            <a:rPr lang="cs-CZ" dirty="0" smtClean="0"/>
            <a:t>Po naříznutí vytéká z mé kůry latexové mléko, ze kterého se vyrábí přírodní kaučuk.</a:t>
          </a:r>
          <a:endParaRPr lang="cs-CZ" dirty="0"/>
        </a:p>
      </dgm:t>
    </dgm:pt>
    <dgm:pt modelId="{6D9CF3B0-3875-4900-8737-65F943CE9DBB}" type="parTrans" cxnId="{ED279F89-F4B8-455E-8FE7-E7BE41B5A72F}">
      <dgm:prSet/>
      <dgm:spPr/>
      <dgm:t>
        <a:bodyPr/>
        <a:lstStyle/>
        <a:p>
          <a:endParaRPr lang="cs-CZ"/>
        </a:p>
      </dgm:t>
    </dgm:pt>
    <dgm:pt modelId="{936AE8A7-0F76-4F61-A2E7-C24A80FC2649}" type="sibTrans" cxnId="{ED279F89-F4B8-455E-8FE7-E7BE41B5A72F}">
      <dgm:prSet/>
      <dgm:spPr/>
      <dgm:t>
        <a:bodyPr/>
        <a:lstStyle/>
        <a:p>
          <a:endParaRPr lang="cs-CZ"/>
        </a:p>
      </dgm:t>
    </dgm:pt>
    <dgm:pt modelId="{9BFD9543-0FFF-4B73-92AA-9C906F5C41EC}">
      <dgm:prSet phldrT="[Text]"/>
      <dgm:spPr/>
      <dgm:t>
        <a:bodyPr/>
        <a:lstStyle/>
        <a:p>
          <a:r>
            <a:rPr lang="cs-CZ" dirty="0" smtClean="0"/>
            <a:t>Mými plody jsou bobule s 2 plochými semeny.</a:t>
          </a:r>
          <a:endParaRPr lang="cs-CZ" dirty="0"/>
        </a:p>
      </dgm:t>
    </dgm:pt>
    <dgm:pt modelId="{90BC13C9-2AD7-4B10-A79E-A150139210E2}" type="parTrans" cxnId="{FD10072C-4B48-4AA4-9165-1CE4A4625B1A}">
      <dgm:prSet/>
      <dgm:spPr/>
      <dgm:t>
        <a:bodyPr/>
        <a:lstStyle/>
        <a:p>
          <a:endParaRPr lang="cs-CZ"/>
        </a:p>
      </dgm:t>
    </dgm:pt>
    <dgm:pt modelId="{813CDBE4-544D-4EDB-9B62-8E644F861950}" type="sibTrans" cxnId="{FD10072C-4B48-4AA4-9165-1CE4A4625B1A}">
      <dgm:prSet/>
      <dgm:spPr/>
      <dgm:t>
        <a:bodyPr/>
        <a:lstStyle/>
        <a:p>
          <a:endParaRPr lang="cs-CZ"/>
        </a:p>
      </dgm:t>
    </dgm:pt>
    <dgm:pt modelId="{16F22C8E-3C75-4104-997C-551BEA7863B2}">
      <dgm:prSet phldrT="[Text]"/>
      <dgm:spPr/>
      <dgm:t>
        <a:bodyPr/>
        <a:lstStyle/>
        <a:p>
          <a:r>
            <a:rPr lang="cs-CZ" dirty="0" smtClean="0"/>
            <a:t>Lidé ze mě vyrábějí lahodný nápoj.</a:t>
          </a:r>
          <a:endParaRPr lang="cs-CZ" dirty="0"/>
        </a:p>
      </dgm:t>
    </dgm:pt>
    <dgm:pt modelId="{592CCD6F-26E1-40EC-8371-D0C35272F75D}" type="parTrans" cxnId="{694E4515-F93B-47F5-A524-81B846F9DF80}">
      <dgm:prSet/>
      <dgm:spPr/>
      <dgm:t>
        <a:bodyPr/>
        <a:lstStyle/>
        <a:p>
          <a:endParaRPr lang="cs-CZ"/>
        </a:p>
      </dgm:t>
    </dgm:pt>
    <dgm:pt modelId="{07ACD0D0-247C-4BC6-B1A8-0C15AAD41105}" type="sibTrans" cxnId="{694E4515-F93B-47F5-A524-81B846F9DF80}">
      <dgm:prSet/>
      <dgm:spPr/>
      <dgm:t>
        <a:bodyPr/>
        <a:lstStyle/>
        <a:p>
          <a:endParaRPr lang="cs-CZ"/>
        </a:p>
      </dgm:t>
    </dgm:pt>
    <dgm:pt modelId="{7E937A56-D9FF-4E84-9F5E-C7000ECC1B29}">
      <dgm:prSet phldrT="[Text]"/>
      <dgm:spPr/>
      <dgm:t>
        <a:bodyPr/>
        <a:lstStyle/>
        <a:p>
          <a:r>
            <a:rPr lang="cs-CZ" dirty="0" smtClean="0"/>
            <a:t>Moje listy dorůstají až 6 metrů.</a:t>
          </a:r>
          <a:endParaRPr lang="cs-CZ" dirty="0"/>
        </a:p>
      </dgm:t>
    </dgm:pt>
    <dgm:pt modelId="{3F716A00-8362-4BC8-8B8D-EE1806ACA22B}" type="parTrans" cxnId="{ABB65B30-C6A4-4DBA-81DC-51136257CDA1}">
      <dgm:prSet/>
      <dgm:spPr/>
      <dgm:t>
        <a:bodyPr/>
        <a:lstStyle/>
        <a:p>
          <a:endParaRPr lang="cs-CZ"/>
        </a:p>
      </dgm:t>
    </dgm:pt>
    <dgm:pt modelId="{E81A988F-CFB0-4AD9-AA32-3FBECAE5EC38}" type="sibTrans" cxnId="{ABB65B30-C6A4-4DBA-81DC-51136257CDA1}">
      <dgm:prSet/>
      <dgm:spPr/>
      <dgm:t>
        <a:bodyPr/>
        <a:lstStyle/>
        <a:p>
          <a:endParaRPr lang="cs-CZ"/>
        </a:p>
      </dgm:t>
    </dgm:pt>
    <dgm:pt modelId="{3A8EFD37-6151-444A-868F-83CC163131BD}">
      <dgm:prSet phldrT="[Text]"/>
      <dgm:spPr/>
      <dgm:t>
        <a:bodyPr/>
        <a:lstStyle/>
        <a:p>
          <a:r>
            <a:rPr lang="cs-CZ" dirty="0" smtClean="0"/>
            <a:t>Mým plodem jsou velké peckovice, uvnitř kterých je schováno semeno.</a:t>
          </a:r>
          <a:endParaRPr lang="cs-CZ" dirty="0"/>
        </a:p>
      </dgm:t>
    </dgm:pt>
    <dgm:pt modelId="{08D50866-D2AD-4883-A266-E4A7414E9395}" type="parTrans" cxnId="{68F1D304-797D-49D5-96D4-D771B17714E3}">
      <dgm:prSet/>
      <dgm:spPr/>
      <dgm:t>
        <a:bodyPr/>
        <a:lstStyle/>
        <a:p>
          <a:endParaRPr lang="cs-CZ"/>
        </a:p>
      </dgm:t>
    </dgm:pt>
    <dgm:pt modelId="{9A13C799-84F6-463C-BDD4-25DCA6374631}" type="sibTrans" cxnId="{68F1D304-797D-49D5-96D4-D771B17714E3}">
      <dgm:prSet/>
      <dgm:spPr/>
      <dgm:t>
        <a:bodyPr/>
        <a:lstStyle/>
        <a:p>
          <a:endParaRPr lang="cs-CZ"/>
        </a:p>
      </dgm:t>
    </dgm:pt>
    <dgm:pt modelId="{3DBD9280-4FA1-4C12-AD99-C82A47D80B0F}">
      <dgm:prSet phldrT="[Text]"/>
      <dgm:spPr/>
      <dgm:t>
        <a:bodyPr/>
        <a:lstStyle/>
        <a:p>
          <a:r>
            <a:rPr lang="cs-CZ" dirty="0" smtClean="0"/>
            <a:t>Toto semeno je lidmi velmi oblíbené.</a:t>
          </a:r>
          <a:endParaRPr lang="cs-CZ" dirty="0"/>
        </a:p>
      </dgm:t>
    </dgm:pt>
    <dgm:pt modelId="{AA270722-6291-4237-A8F0-BC753AA7B7AE}" type="parTrans" cxnId="{DD8A6907-732D-4DAC-BBB7-D40FE85FFDC1}">
      <dgm:prSet/>
      <dgm:spPr/>
      <dgm:t>
        <a:bodyPr/>
        <a:lstStyle/>
        <a:p>
          <a:endParaRPr lang="cs-CZ"/>
        </a:p>
      </dgm:t>
    </dgm:pt>
    <dgm:pt modelId="{92C5D42F-4B41-48CB-BCCD-1962EBEE1E64}" type="sibTrans" cxnId="{DD8A6907-732D-4DAC-BBB7-D40FE85FFDC1}">
      <dgm:prSet/>
      <dgm:spPr/>
      <dgm:t>
        <a:bodyPr/>
        <a:lstStyle/>
        <a:p>
          <a:endParaRPr lang="cs-CZ"/>
        </a:p>
      </dgm:t>
    </dgm:pt>
    <dgm:pt modelId="{E15372AF-A27B-4D57-A28C-196F8085D797}" type="pres">
      <dgm:prSet presAssocID="{89684A42-572E-47F7-B1EA-8E802053B88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BD4C720-5435-4564-9AC7-608FD427AECC}" type="pres">
      <dgm:prSet presAssocID="{0DD269DE-1D22-445D-A5FC-14BC75AD63A1}" presName="composite" presStyleCnt="0"/>
      <dgm:spPr/>
    </dgm:pt>
    <dgm:pt modelId="{96B0734C-B3A6-47A7-A055-7D074C10A31A}" type="pres">
      <dgm:prSet presAssocID="{0DD269DE-1D22-445D-A5FC-14BC75AD63A1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804389-2529-42A0-8740-11544DC02669}" type="pres">
      <dgm:prSet presAssocID="{0DD269DE-1D22-445D-A5FC-14BC75AD63A1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7FB98E0-6617-46A3-A1E1-62E0D166914E}" type="pres">
      <dgm:prSet presAssocID="{7B03EEDC-9F09-4A2A-A848-1B660AF66EBD}" presName="space" presStyleCnt="0"/>
      <dgm:spPr/>
    </dgm:pt>
    <dgm:pt modelId="{A082903C-5598-408A-B864-2877EA567C53}" type="pres">
      <dgm:prSet presAssocID="{7320BE09-3333-423D-B2CA-4C5169200F4F}" presName="composite" presStyleCnt="0"/>
      <dgm:spPr/>
    </dgm:pt>
    <dgm:pt modelId="{005629E1-6BB8-45B4-90D7-C2D65D3F61A2}" type="pres">
      <dgm:prSet presAssocID="{7320BE09-3333-423D-B2CA-4C5169200F4F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F8539BB-9A98-4DE1-A5CB-8846D66CFA73}" type="pres">
      <dgm:prSet presAssocID="{7320BE09-3333-423D-B2CA-4C5169200F4F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492FD0-5BAA-4FBD-A80E-98F53AA2E7A9}" type="pres">
      <dgm:prSet presAssocID="{5E00BC27-EE5B-4FA2-9D69-8B5A65DC3495}" presName="space" presStyleCnt="0"/>
      <dgm:spPr/>
    </dgm:pt>
    <dgm:pt modelId="{3FE2ADD4-831D-4B5F-A8F2-1BBD4152D0D2}" type="pres">
      <dgm:prSet presAssocID="{5EE4A76E-C57B-4F61-8986-02DF89548119}" presName="composite" presStyleCnt="0"/>
      <dgm:spPr/>
    </dgm:pt>
    <dgm:pt modelId="{5D8D2A52-7E86-4F29-952A-5727000A3DAC}" type="pres">
      <dgm:prSet presAssocID="{5EE4A76E-C57B-4F61-8986-02DF89548119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1F01CC0-B2E4-4FE7-9F06-C1CC869D77BE}" type="pres">
      <dgm:prSet presAssocID="{5EE4A76E-C57B-4F61-8986-02DF89548119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790C89D-F487-4CBD-8E7D-7F7D53D00A48}" srcId="{5EE4A76E-C57B-4F61-8986-02DF89548119}" destId="{2E7E68B4-3321-4379-8500-600A1B21FB38}" srcOrd="0" destOrd="0" parTransId="{50C695A6-5CDA-430E-95E6-F736613E4DFC}" sibTransId="{94738894-A657-4F94-86DB-5D199D47A2DB}"/>
    <dgm:cxn modelId="{ABB65B30-C6A4-4DBA-81DC-51136257CDA1}" srcId="{5EE4A76E-C57B-4F61-8986-02DF89548119}" destId="{7E937A56-D9FF-4E84-9F5E-C7000ECC1B29}" srcOrd="1" destOrd="0" parTransId="{3F716A00-8362-4BC8-8B8D-EE1806ACA22B}" sibTransId="{E81A988F-CFB0-4AD9-AA32-3FBECAE5EC38}"/>
    <dgm:cxn modelId="{77BBEAE1-0813-4A2C-976F-255B0A7F38CE}" type="presOf" srcId="{7320BE09-3333-423D-B2CA-4C5169200F4F}" destId="{005629E1-6BB8-45B4-90D7-C2D65D3F61A2}" srcOrd="0" destOrd="0" presId="urn:microsoft.com/office/officeart/2005/8/layout/hList1"/>
    <dgm:cxn modelId="{02D2EA56-D3D3-4072-B4D1-9BD5944D555B}" srcId="{0DD269DE-1D22-445D-A5FC-14BC75AD63A1}" destId="{EA4F5C59-6CB4-4F91-BC76-8825C5F25D9F}" srcOrd="1" destOrd="0" parTransId="{A845D07C-59A2-4A67-8FDF-377C49F6F121}" sibTransId="{C2343CA1-D8B3-4BE9-86C2-EFE76D30954C}"/>
    <dgm:cxn modelId="{04D68133-CB38-4F1E-A368-3DAC07FC1AB8}" type="presOf" srcId="{C8079EE0-D1BE-490A-860F-012319D37600}" destId="{E9804389-2529-42A0-8740-11544DC02669}" srcOrd="0" destOrd="2" presId="urn:microsoft.com/office/officeart/2005/8/layout/hList1"/>
    <dgm:cxn modelId="{A9C07CEC-E928-43F0-B238-4FACB84FAB4C}" srcId="{89684A42-572E-47F7-B1EA-8E802053B883}" destId="{0DD269DE-1D22-445D-A5FC-14BC75AD63A1}" srcOrd="0" destOrd="0" parTransId="{92C3A21D-5A30-4212-AC93-08A2B88986DC}" sibTransId="{7B03EEDC-9F09-4A2A-A848-1B660AF66EBD}"/>
    <dgm:cxn modelId="{B8DA2D74-A1D9-4239-ACEC-435BD0DEA532}" type="presOf" srcId="{3DBD9280-4FA1-4C12-AD99-C82A47D80B0F}" destId="{81F01CC0-B2E4-4FE7-9F06-C1CC869D77BE}" srcOrd="0" destOrd="3" presId="urn:microsoft.com/office/officeart/2005/8/layout/hList1"/>
    <dgm:cxn modelId="{ED99BCF1-3163-474C-91C5-42B171D80E6D}" type="presOf" srcId="{6D0DF068-6B37-451B-8694-F5A0303E185B}" destId="{4F8539BB-9A98-4DE1-A5CB-8846D66CFA73}" srcOrd="0" destOrd="0" presId="urn:microsoft.com/office/officeart/2005/8/layout/hList1"/>
    <dgm:cxn modelId="{2516BDFE-5200-4628-8308-1C7B84E7F7A1}" srcId="{89684A42-572E-47F7-B1EA-8E802053B883}" destId="{7320BE09-3333-423D-B2CA-4C5169200F4F}" srcOrd="1" destOrd="0" parTransId="{DA3B458E-084D-4936-A3E5-F0E3D490FA19}" sibTransId="{5E00BC27-EE5B-4FA2-9D69-8B5A65DC3495}"/>
    <dgm:cxn modelId="{64B3DDA2-0E1A-482F-AFA7-38C0949958CD}" type="presOf" srcId="{EA4F5C59-6CB4-4F91-BC76-8825C5F25D9F}" destId="{E9804389-2529-42A0-8740-11544DC02669}" srcOrd="0" destOrd="1" presId="urn:microsoft.com/office/officeart/2005/8/layout/hList1"/>
    <dgm:cxn modelId="{7F2004C8-0B6D-4A7B-B1D6-746EEFCF1941}" type="presOf" srcId="{9BFD9543-0FFF-4B73-92AA-9C906F5C41EC}" destId="{4F8539BB-9A98-4DE1-A5CB-8846D66CFA73}" srcOrd="0" destOrd="2" presId="urn:microsoft.com/office/officeart/2005/8/layout/hList1"/>
    <dgm:cxn modelId="{C951A88F-9800-4874-9C16-7FA2D710515B}" type="presOf" srcId="{3A8EFD37-6151-444A-868F-83CC163131BD}" destId="{81F01CC0-B2E4-4FE7-9F06-C1CC869D77BE}" srcOrd="0" destOrd="2" presId="urn:microsoft.com/office/officeart/2005/8/layout/hList1"/>
    <dgm:cxn modelId="{C62A2852-58A3-4893-ADBB-7869AB46D067}" type="presOf" srcId="{89684A42-572E-47F7-B1EA-8E802053B883}" destId="{E15372AF-A27B-4D57-A28C-196F8085D797}" srcOrd="0" destOrd="0" presId="urn:microsoft.com/office/officeart/2005/8/layout/hList1"/>
    <dgm:cxn modelId="{FD10072C-4B48-4AA4-9165-1CE4A4625B1A}" srcId="{7320BE09-3333-423D-B2CA-4C5169200F4F}" destId="{9BFD9543-0FFF-4B73-92AA-9C906F5C41EC}" srcOrd="2" destOrd="0" parTransId="{90BC13C9-2AD7-4B10-A79E-A150139210E2}" sibTransId="{813CDBE4-544D-4EDB-9B62-8E644F861950}"/>
    <dgm:cxn modelId="{694E4515-F93B-47F5-A524-81B846F9DF80}" srcId="{7320BE09-3333-423D-B2CA-4C5169200F4F}" destId="{16F22C8E-3C75-4104-997C-551BEA7863B2}" srcOrd="3" destOrd="0" parTransId="{592CCD6F-26E1-40EC-8371-D0C35272F75D}" sibTransId="{07ACD0D0-247C-4BC6-B1A8-0C15AAD41105}"/>
    <dgm:cxn modelId="{DD8A6907-732D-4DAC-BBB7-D40FE85FFDC1}" srcId="{5EE4A76E-C57B-4F61-8986-02DF89548119}" destId="{3DBD9280-4FA1-4C12-AD99-C82A47D80B0F}" srcOrd="3" destOrd="0" parTransId="{AA270722-6291-4237-A8F0-BC753AA7B7AE}" sibTransId="{92C5D42F-4B41-48CB-BCCD-1962EBEE1E64}"/>
    <dgm:cxn modelId="{0B38E643-5A1B-45D7-A0F0-D463C29D7457}" type="presOf" srcId="{16F22C8E-3C75-4104-997C-551BEA7863B2}" destId="{4F8539BB-9A98-4DE1-A5CB-8846D66CFA73}" srcOrd="0" destOrd="3" presId="urn:microsoft.com/office/officeart/2005/8/layout/hList1"/>
    <dgm:cxn modelId="{90DBBE79-48AD-4940-9A39-2C7141DFAA3B}" type="presOf" srcId="{737039A5-F06F-4803-8F0E-B88D705488FE}" destId="{4F8539BB-9A98-4DE1-A5CB-8846D66CFA73}" srcOrd="0" destOrd="1" presId="urn:microsoft.com/office/officeart/2005/8/layout/hList1"/>
    <dgm:cxn modelId="{FB2C4072-CA9D-457D-A094-734B0DA6623B}" srcId="{0DD269DE-1D22-445D-A5FC-14BC75AD63A1}" destId="{DCCFFBF0-6BBC-4E3F-A08A-621734226F1B}" srcOrd="0" destOrd="0" parTransId="{51547154-FFA7-4C7D-85F1-E6518768EFDC}" sibTransId="{4D1B907A-9211-48A4-AF20-DB46F6E3E378}"/>
    <dgm:cxn modelId="{E5E80BEE-823F-4F3A-994D-198D338F328C}" srcId="{7320BE09-3333-423D-B2CA-4C5169200F4F}" destId="{737039A5-F06F-4803-8F0E-B88D705488FE}" srcOrd="1" destOrd="0" parTransId="{DE6F662F-5F7F-4562-A6B4-6C430AD30A71}" sibTransId="{00C36CF8-6C5C-4846-A5E2-9971EF8F36B3}"/>
    <dgm:cxn modelId="{2F7E2F94-9EA4-479F-A095-5846D034174D}" type="presOf" srcId="{2E7E68B4-3321-4379-8500-600A1B21FB38}" destId="{81F01CC0-B2E4-4FE7-9F06-C1CC869D77BE}" srcOrd="0" destOrd="0" presId="urn:microsoft.com/office/officeart/2005/8/layout/hList1"/>
    <dgm:cxn modelId="{FAE6B12A-4A30-4E7C-8801-DDBD356DD82E}" srcId="{7320BE09-3333-423D-B2CA-4C5169200F4F}" destId="{6D0DF068-6B37-451B-8694-F5A0303E185B}" srcOrd="0" destOrd="0" parTransId="{781A005B-69AB-41F7-99C2-C7D002095EB6}" sibTransId="{D4D1F1FF-2939-494C-AC8F-2C2DB0B4B966}"/>
    <dgm:cxn modelId="{ED279F89-F4B8-455E-8FE7-E7BE41B5A72F}" srcId="{0DD269DE-1D22-445D-A5FC-14BC75AD63A1}" destId="{C8079EE0-D1BE-490A-860F-012319D37600}" srcOrd="2" destOrd="0" parTransId="{6D9CF3B0-3875-4900-8737-65F943CE9DBB}" sibTransId="{936AE8A7-0F76-4F61-A2E7-C24A80FC2649}"/>
    <dgm:cxn modelId="{ADD305DD-9F15-4581-B1E6-9A249F87C0C1}" srcId="{89684A42-572E-47F7-B1EA-8E802053B883}" destId="{5EE4A76E-C57B-4F61-8986-02DF89548119}" srcOrd="2" destOrd="0" parTransId="{985524D7-2347-48B5-A8CC-46874B7313A4}" sibTransId="{754CB9B1-49BF-4871-BEE7-C3AA9C20F4C4}"/>
    <dgm:cxn modelId="{ECA1543E-CBB4-42AC-91AB-130EFF21BD8D}" type="presOf" srcId="{DCCFFBF0-6BBC-4E3F-A08A-621734226F1B}" destId="{E9804389-2529-42A0-8740-11544DC02669}" srcOrd="0" destOrd="0" presId="urn:microsoft.com/office/officeart/2005/8/layout/hList1"/>
    <dgm:cxn modelId="{21CFC05A-A6EE-4087-9A1F-EDAB82F5B20D}" type="presOf" srcId="{5EE4A76E-C57B-4F61-8986-02DF89548119}" destId="{5D8D2A52-7E86-4F29-952A-5727000A3DAC}" srcOrd="0" destOrd="0" presId="urn:microsoft.com/office/officeart/2005/8/layout/hList1"/>
    <dgm:cxn modelId="{A8B3FF3C-AEFA-4E93-B6FB-E8D5DCF22681}" type="presOf" srcId="{7E937A56-D9FF-4E84-9F5E-C7000ECC1B29}" destId="{81F01CC0-B2E4-4FE7-9F06-C1CC869D77BE}" srcOrd="0" destOrd="1" presId="urn:microsoft.com/office/officeart/2005/8/layout/hList1"/>
    <dgm:cxn modelId="{F7BBEA5E-643A-4A8F-ACA4-2940194E627B}" type="presOf" srcId="{0DD269DE-1D22-445D-A5FC-14BC75AD63A1}" destId="{96B0734C-B3A6-47A7-A055-7D074C10A31A}" srcOrd="0" destOrd="0" presId="urn:microsoft.com/office/officeart/2005/8/layout/hList1"/>
    <dgm:cxn modelId="{68F1D304-797D-49D5-96D4-D771B17714E3}" srcId="{5EE4A76E-C57B-4F61-8986-02DF89548119}" destId="{3A8EFD37-6151-444A-868F-83CC163131BD}" srcOrd="2" destOrd="0" parTransId="{08D50866-D2AD-4883-A266-E4A7414E9395}" sibTransId="{9A13C799-84F6-463C-BDD4-25DCA6374631}"/>
    <dgm:cxn modelId="{8144E6C2-1830-49EB-9784-DAB9AA30CBDF}" type="presParOf" srcId="{E15372AF-A27B-4D57-A28C-196F8085D797}" destId="{5BD4C720-5435-4564-9AC7-608FD427AECC}" srcOrd="0" destOrd="0" presId="urn:microsoft.com/office/officeart/2005/8/layout/hList1"/>
    <dgm:cxn modelId="{8233A21A-C117-40C9-A1D3-E288417B085F}" type="presParOf" srcId="{5BD4C720-5435-4564-9AC7-608FD427AECC}" destId="{96B0734C-B3A6-47A7-A055-7D074C10A31A}" srcOrd="0" destOrd="0" presId="urn:microsoft.com/office/officeart/2005/8/layout/hList1"/>
    <dgm:cxn modelId="{FB272248-04DD-47C1-AB24-C9F1DE0C2FBC}" type="presParOf" srcId="{5BD4C720-5435-4564-9AC7-608FD427AECC}" destId="{E9804389-2529-42A0-8740-11544DC02669}" srcOrd="1" destOrd="0" presId="urn:microsoft.com/office/officeart/2005/8/layout/hList1"/>
    <dgm:cxn modelId="{AC486497-B3E0-45DA-B230-909CB11BA0C4}" type="presParOf" srcId="{E15372AF-A27B-4D57-A28C-196F8085D797}" destId="{37FB98E0-6617-46A3-A1E1-62E0D166914E}" srcOrd="1" destOrd="0" presId="urn:microsoft.com/office/officeart/2005/8/layout/hList1"/>
    <dgm:cxn modelId="{5B778F05-59AE-466E-B103-0D33343CF11E}" type="presParOf" srcId="{E15372AF-A27B-4D57-A28C-196F8085D797}" destId="{A082903C-5598-408A-B864-2877EA567C53}" srcOrd="2" destOrd="0" presId="urn:microsoft.com/office/officeart/2005/8/layout/hList1"/>
    <dgm:cxn modelId="{6C4BBCC4-582C-4436-9ED4-A5B9584AB740}" type="presParOf" srcId="{A082903C-5598-408A-B864-2877EA567C53}" destId="{005629E1-6BB8-45B4-90D7-C2D65D3F61A2}" srcOrd="0" destOrd="0" presId="urn:microsoft.com/office/officeart/2005/8/layout/hList1"/>
    <dgm:cxn modelId="{FCA5071D-CD2D-4B9F-8D5F-35FBB460382F}" type="presParOf" srcId="{A082903C-5598-408A-B864-2877EA567C53}" destId="{4F8539BB-9A98-4DE1-A5CB-8846D66CFA73}" srcOrd="1" destOrd="0" presId="urn:microsoft.com/office/officeart/2005/8/layout/hList1"/>
    <dgm:cxn modelId="{EA36C33F-DFB8-4EC5-8374-1C86FBA06070}" type="presParOf" srcId="{E15372AF-A27B-4D57-A28C-196F8085D797}" destId="{72492FD0-5BAA-4FBD-A80E-98F53AA2E7A9}" srcOrd="3" destOrd="0" presId="urn:microsoft.com/office/officeart/2005/8/layout/hList1"/>
    <dgm:cxn modelId="{7B830D42-89E4-4B4D-B281-D26A797E0458}" type="presParOf" srcId="{E15372AF-A27B-4D57-A28C-196F8085D797}" destId="{3FE2ADD4-831D-4B5F-A8F2-1BBD4152D0D2}" srcOrd="4" destOrd="0" presId="urn:microsoft.com/office/officeart/2005/8/layout/hList1"/>
    <dgm:cxn modelId="{44B64031-C2E9-4DEF-875D-C2D8CE9E73F4}" type="presParOf" srcId="{3FE2ADD4-831D-4B5F-A8F2-1BBD4152D0D2}" destId="{5D8D2A52-7E86-4F29-952A-5727000A3DAC}" srcOrd="0" destOrd="0" presId="urn:microsoft.com/office/officeart/2005/8/layout/hList1"/>
    <dgm:cxn modelId="{D7C30C9E-0EE6-40BC-A5B0-C1286393E689}" type="presParOf" srcId="{3FE2ADD4-831D-4B5F-A8F2-1BBD4152D0D2}" destId="{81F01CC0-B2E4-4FE7-9F06-C1CC869D77BE}" srcOrd="1" destOrd="0" presId="urn:microsoft.com/office/officeart/2005/8/layout/hLis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B2D36-F5DB-4EEA-B385-D0EB2B45689E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B76C8-33A9-4CBF-A63E-004338BED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B2D36-F5DB-4EEA-B385-D0EB2B45689E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B76C8-33A9-4CBF-A63E-004338BED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B2D36-F5DB-4EEA-B385-D0EB2B45689E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B76C8-33A9-4CBF-A63E-004338BED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B2D36-F5DB-4EEA-B385-D0EB2B45689E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B76C8-33A9-4CBF-A63E-004338BED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B2D36-F5DB-4EEA-B385-D0EB2B45689E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B76C8-33A9-4CBF-A63E-004338BED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B2D36-F5DB-4EEA-B385-D0EB2B45689E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B76C8-33A9-4CBF-A63E-004338BED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B2D36-F5DB-4EEA-B385-D0EB2B45689E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B76C8-33A9-4CBF-A63E-004338BED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B2D36-F5DB-4EEA-B385-D0EB2B45689E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B76C8-33A9-4CBF-A63E-004338BED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B2D36-F5DB-4EEA-B385-D0EB2B45689E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B76C8-33A9-4CBF-A63E-004338BED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B2D36-F5DB-4EEA-B385-D0EB2B45689E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B76C8-33A9-4CBF-A63E-004338BED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B2D36-F5DB-4EEA-B385-D0EB2B45689E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B76C8-33A9-4CBF-A63E-004338BED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4B2D36-F5DB-4EEA-B385-D0EB2B45689E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B76C8-33A9-4CBF-A63E-004338BEDA8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00034" y="1643050"/>
          <a:ext cx="8072494" cy="4857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714744" y="4572008"/>
            <a:ext cx="3143272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</a:t>
            </a:r>
            <a:r>
              <a:rPr lang="cs-CZ" dirty="0" err="1" smtClean="0">
                <a:solidFill>
                  <a:sysClr val="windowText" lastClr="000000"/>
                </a:solidFill>
              </a:rPr>
              <a:t>Mgr.Renata</a:t>
            </a:r>
            <a:r>
              <a:rPr lang="cs-CZ" dirty="0" smtClean="0">
                <a:solidFill>
                  <a:sysClr val="windowText" lastClr="000000"/>
                </a:solidFill>
              </a:rPr>
              <a:t> </a:t>
            </a:r>
            <a:r>
              <a:rPr lang="cs-CZ" dirty="0" err="1" smtClean="0">
                <a:solidFill>
                  <a:sysClr val="windowText" lastClr="000000"/>
                </a:solidFill>
              </a:rPr>
              <a:t>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Tropický </a:t>
            </a:r>
            <a:r>
              <a:rPr lang="cs-CZ" b="1" smtClean="0"/>
              <a:t>pás – DEŠTNÉ LESY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63F927"/>
          </a:solidFill>
        </p:spPr>
        <p:txBody>
          <a:bodyPr>
            <a:normAutofit lnSpcReduction="10000"/>
          </a:bodyPr>
          <a:lstStyle/>
          <a:p>
            <a:r>
              <a:rPr lang="cs-CZ" b="1" dirty="0" smtClean="0"/>
              <a:t>OVĚŘENÍ VE VÝUCE:</a:t>
            </a:r>
            <a:r>
              <a:rPr lang="cs-CZ" dirty="0" smtClean="0"/>
              <a:t> 4.10.2011</a:t>
            </a:r>
            <a:endParaRPr lang="cs-CZ" b="1" dirty="0" smtClean="0"/>
          </a:p>
          <a:p>
            <a:r>
              <a:rPr lang="cs-CZ" b="1" dirty="0" smtClean="0"/>
              <a:t>PŘEDMĚT: </a:t>
            </a:r>
            <a:r>
              <a:rPr lang="cs-CZ" dirty="0" smtClean="0"/>
              <a:t>Přírodověda</a:t>
            </a:r>
            <a:r>
              <a:rPr lang="cs-CZ" b="1" dirty="0" smtClean="0"/>
              <a:t>           ROČNÍK: </a:t>
            </a:r>
            <a:r>
              <a:rPr lang="cs-CZ" dirty="0" smtClean="0"/>
              <a:t>5.</a:t>
            </a:r>
            <a:endParaRPr lang="cs-CZ" b="1" dirty="0" smtClean="0"/>
          </a:p>
          <a:p>
            <a:r>
              <a:rPr lang="cs-CZ" b="1" dirty="0" smtClean="0"/>
              <a:t>KLÍČOVÁ SLOVA: </a:t>
            </a:r>
            <a:r>
              <a:rPr lang="cs-CZ" dirty="0" smtClean="0"/>
              <a:t>tropický pás, tropické země</a:t>
            </a:r>
            <a:endParaRPr lang="cs-CZ" b="1" dirty="0" smtClean="0"/>
          </a:p>
          <a:p>
            <a:r>
              <a:rPr lang="cs-CZ" b="1" dirty="0" smtClean="0"/>
              <a:t>MEZIPŘEDMĚTOVÉ VZTAHY: </a:t>
            </a:r>
            <a:r>
              <a:rPr lang="cs-CZ" dirty="0" smtClean="0"/>
              <a:t>Vlastivěda – orientace na globu, mapě světa</a:t>
            </a:r>
            <a:endParaRPr lang="cs-CZ" b="1" dirty="0" smtClean="0"/>
          </a:p>
          <a:p>
            <a:r>
              <a:rPr lang="cs-CZ" b="1" dirty="0" smtClean="0"/>
              <a:t>ANOTACE:</a:t>
            </a:r>
            <a:r>
              <a:rPr lang="cs-CZ" dirty="0" smtClean="0"/>
              <a:t> DUM seznamuje žáky s tropickým pásem, jeho vymezením na Zeměkouli. Představuje žákům charakteristické podnebí, faunu a flóru tropického deštného lesa.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lipsa 15"/>
          <p:cNvSpPr/>
          <p:nvPr/>
        </p:nvSpPr>
        <p:spPr>
          <a:xfrm>
            <a:off x="642910" y="1643050"/>
            <a:ext cx="7786742" cy="43577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/>
              <a:t>TROPICKÝ  PÁS</a:t>
            </a:r>
            <a:endParaRPr lang="cs-CZ" b="1" dirty="0"/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285720" y="3786190"/>
            <a:ext cx="8429716" cy="1588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285720" y="3714752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ROVNÍK</a:t>
            </a:r>
            <a:endParaRPr lang="cs-CZ" b="1" dirty="0"/>
          </a:p>
        </p:txBody>
      </p:sp>
      <p:cxnSp>
        <p:nvCxnSpPr>
          <p:cNvPr id="15" name="Přímá spojovací šipka 14"/>
          <p:cNvCxnSpPr/>
          <p:nvPr/>
        </p:nvCxnSpPr>
        <p:spPr>
          <a:xfrm>
            <a:off x="714348" y="3286124"/>
            <a:ext cx="7643866" cy="1588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>
            <a:off x="642910" y="4286256"/>
            <a:ext cx="7643866" cy="1588"/>
          </a:xfrm>
          <a:prstGeom prst="straightConnector1">
            <a:avLst/>
          </a:prstGeom>
          <a:ln w="28575">
            <a:solidFill>
              <a:schemeClr val="accent4">
                <a:lumMod val="75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Elipsa 24"/>
          <p:cNvSpPr/>
          <p:nvPr/>
        </p:nvSpPr>
        <p:spPr>
          <a:xfrm>
            <a:off x="5214942" y="1785926"/>
            <a:ext cx="2786082" cy="1000132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Kde ho najdeme?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1285852" y="1571612"/>
            <a:ext cx="2928958" cy="1357322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Do jakých světadílů zasahuje? 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Které země tam můžeme najít?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7" name="Elipsa 26"/>
          <p:cNvSpPr/>
          <p:nvPr/>
        </p:nvSpPr>
        <p:spPr>
          <a:xfrm>
            <a:off x="2285984" y="5000636"/>
            <a:ext cx="4929222" cy="1071570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Je to nejteplejší oblast. Teploty se tu průměrně pohybují přes 18 °C.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001024" y="3000372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3O°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072462" y="3929066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3O°</a:t>
            </a:r>
            <a:endParaRPr lang="cs-CZ" b="1" dirty="0"/>
          </a:p>
        </p:txBody>
      </p:sp>
      <p:sp>
        <p:nvSpPr>
          <p:cNvPr id="17" name="Zaoblený obdélník 16"/>
          <p:cNvSpPr/>
          <p:nvPr/>
        </p:nvSpPr>
        <p:spPr>
          <a:xfrm>
            <a:off x="714348" y="428604"/>
            <a:ext cx="7786742" cy="9286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Utvořte podle smluvených pravidel skupiny a vyhledejte na globu či mapě:</a:t>
            </a:r>
            <a:endParaRPr lang="cs-CZ" sz="3200" b="1" dirty="0"/>
          </a:p>
        </p:txBody>
      </p:sp>
    </p:spTree>
  </p:cSld>
  <p:clrMapOvr>
    <a:masterClrMapping/>
  </p:clrMapOvr>
  <p:transition>
    <p:sndAc>
      <p:stSnd>
        <p:snd r:embed="rId2" name="arrow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5" grpId="0" build="allAtOnce" animBg="1"/>
      <p:bldP spid="26" grpId="0" build="allAtOnce" animBg="1"/>
      <p:bldP spid="11" grpId="0"/>
      <p:bldP spid="12" grpId="0"/>
      <p:bldP spid="17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Tropické země.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57158" y="1071546"/>
          <a:ext cx="8501122" cy="5286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71472" y="285728"/>
            <a:ext cx="8229600" cy="1143000"/>
          </a:xfrm>
        </p:spPr>
        <p:txBody>
          <a:bodyPr/>
          <a:lstStyle/>
          <a:p>
            <a:r>
              <a:rPr lang="cs-CZ" b="1" dirty="0" smtClean="0"/>
              <a:t>Najdeme zde </a:t>
            </a:r>
            <a:r>
              <a:rPr lang="cs-CZ" b="1" dirty="0" smtClean="0"/>
              <a:t>tyto krajiny</a:t>
            </a:r>
            <a:r>
              <a:rPr lang="cs-CZ" b="1" dirty="0" smtClean="0"/>
              <a:t>:</a:t>
            </a:r>
            <a:endParaRPr lang="cs-CZ" b="1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14488"/>
            <a:ext cx="2286016" cy="9286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Tropické </a:t>
            </a:r>
          </a:p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deštné lesy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928662" y="3357562"/>
            <a:ext cx="2286016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Savany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928662" y="4929198"/>
            <a:ext cx="2286016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Pouště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3428992" y="2643182"/>
            <a:ext cx="2857520" cy="785818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Je zde velmi teplo 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a vlhko. </a:t>
            </a:r>
            <a:r>
              <a:rPr lang="cs-CZ" b="1" dirty="0">
                <a:solidFill>
                  <a:schemeClr val="tx1"/>
                </a:solidFill>
              </a:rPr>
              <a:t>Č</a:t>
            </a:r>
            <a:r>
              <a:rPr lang="cs-CZ" b="1" dirty="0" smtClean="0">
                <a:solidFill>
                  <a:schemeClr val="tx1"/>
                </a:solidFill>
              </a:rPr>
              <a:t>asto prší.</a:t>
            </a:r>
          </a:p>
        </p:txBody>
      </p:sp>
      <p:sp>
        <p:nvSpPr>
          <p:cNvPr id="9" name="Elipsa 8"/>
          <p:cNvSpPr/>
          <p:nvPr/>
        </p:nvSpPr>
        <p:spPr>
          <a:xfrm>
            <a:off x="5500694" y="4000504"/>
            <a:ext cx="2214578" cy="857256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Říkají nám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 „plíce Země“.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5" grpId="0" build="allAtOnce" animBg="1"/>
      <p:bldP spid="6" grpId="0" build="allAtOnce" animBg="1"/>
      <p:bldP spid="8" grpId="0" build="allAtOnce" animBg="1"/>
      <p:bldP spid="9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Živočichové  </a:t>
            </a:r>
            <a:r>
              <a:rPr lang="cs-CZ" sz="3200" b="1" dirty="0" smtClean="0"/>
              <a:t>tropických deštných lesů:</a:t>
            </a:r>
            <a:endParaRPr lang="cs-CZ" sz="3200" b="1" dirty="0"/>
          </a:p>
        </p:txBody>
      </p:sp>
      <p:pic>
        <p:nvPicPr>
          <p:cNvPr id="6" name="Obrázek 5" descr="DSC003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0430" y="1214422"/>
            <a:ext cx="2643206" cy="2143140"/>
          </a:xfrm>
          <a:prstGeom prst="round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71472" y="6072206"/>
            <a:ext cx="1214446" cy="408623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/>
              <a:t>papoušek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857356" y="6072206"/>
            <a:ext cx="1071570" cy="408623"/>
          </a:xfrm>
          <a:prstGeom prst="roundRect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gorila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071934" y="6072206"/>
            <a:ext cx="1143008" cy="40862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krokodý</a:t>
            </a:r>
            <a:r>
              <a:rPr lang="cs-CZ" dirty="0" smtClean="0"/>
              <a:t>l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86380" y="6072206"/>
            <a:ext cx="928694" cy="40862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tygr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286512" y="6072206"/>
            <a:ext cx="1000132" cy="40862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jaguár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000364" y="6072206"/>
            <a:ext cx="1000132" cy="40862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leguán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358082" y="6072206"/>
            <a:ext cx="1428760" cy="40862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 smtClean="0"/>
              <a:t>pralesnička</a:t>
            </a:r>
            <a:endParaRPr lang="cs-CZ" b="1" dirty="0"/>
          </a:p>
        </p:txBody>
      </p:sp>
      <p:pic>
        <p:nvPicPr>
          <p:cNvPr id="25" name="Zástupný symbol pro obsah 4" descr="DSC06635.JPG"/>
          <p:cNvPicPr>
            <a:picLocks noChangeAspect="1"/>
          </p:cNvPicPr>
          <p:nvPr/>
        </p:nvPicPr>
        <p:blipFill>
          <a:blip r:embed="rId4" cstate="print"/>
          <a:srcRect t="7207" b="9910"/>
          <a:stretch>
            <a:fillRect/>
          </a:stretch>
        </p:blipFill>
        <p:spPr>
          <a:xfrm>
            <a:off x="428596" y="1214422"/>
            <a:ext cx="2928958" cy="2143140"/>
          </a:xfrm>
          <a:prstGeom prst="roundRect">
            <a:avLst/>
          </a:prstGeom>
        </p:spPr>
      </p:pic>
      <p:pic>
        <p:nvPicPr>
          <p:cNvPr id="30" name="Obrázek 29" descr="DSC00213.JPG"/>
          <p:cNvPicPr>
            <a:picLocks noChangeAspect="1"/>
          </p:cNvPicPr>
          <p:nvPr/>
        </p:nvPicPr>
        <p:blipFill>
          <a:blip r:embed="rId5" cstate="print"/>
          <a:srcRect l="9375" t="11459" b="13541"/>
          <a:stretch>
            <a:fillRect/>
          </a:stretch>
        </p:blipFill>
        <p:spPr>
          <a:xfrm>
            <a:off x="4786314" y="3714752"/>
            <a:ext cx="2857520" cy="2143140"/>
          </a:xfrm>
          <a:prstGeom prst="roundRect">
            <a:avLst/>
          </a:prstGeom>
        </p:spPr>
      </p:pic>
      <p:pic>
        <p:nvPicPr>
          <p:cNvPr id="26" name="Zástupný symbol pro obsah 25" descr="DSC01634.JP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rcRect t="10526" r="15385" b="10527"/>
          <a:stretch>
            <a:fillRect/>
          </a:stretch>
        </p:blipFill>
        <p:spPr>
          <a:xfrm>
            <a:off x="1500166" y="3714752"/>
            <a:ext cx="3143272" cy="2143116"/>
          </a:xfrm>
          <a:prstGeom prst="roundRect">
            <a:avLst/>
          </a:prstGeom>
        </p:spPr>
      </p:pic>
      <p:pic>
        <p:nvPicPr>
          <p:cNvPr id="31" name="Obrázek 30" descr="241.JPG"/>
          <p:cNvPicPr>
            <a:picLocks noChangeAspect="1"/>
          </p:cNvPicPr>
          <p:nvPr/>
        </p:nvPicPr>
        <p:blipFill>
          <a:blip r:embed="rId7" cstate="print"/>
          <a:srcRect l="11718" t="13542" r="29688" b="20833"/>
          <a:stretch>
            <a:fillRect/>
          </a:stretch>
        </p:blipFill>
        <p:spPr>
          <a:xfrm>
            <a:off x="6286512" y="1214422"/>
            <a:ext cx="2571768" cy="2143140"/>
          </a:xfrm>
          <a:prstGeom prst="roundRect">
            <a:avLst/>
          </a:prstGeom>
        </p:spPr>
      </p:pic>
    </p:spTree>
  </p:cSld>
  <p:clrMapOvr>
    <a:masterClrMapping/>
  </p:clrMapOvr>
  <p:transition spd="slow">
    <p:wedge/>
    <p:sndAc>
      <p:stSnd>
        <p:snd r:embed="rId2" name="arrow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  <p:bldP spid="8" grpId="0" build="allAtOnce" animBg="1"/>
      <p:bldP spid="10" grpId="0" build="allAtOnce" animBg="1"/>
      <p:bldP spid="12" grpId="0" build="allAtOnce" animBg="1"/>
      <p:bldP spid="15" grpId="0" build="allAtOnce" animBg="1"/>
      <p:bldP spid="17" grpId="0" build="allAtOnce" animBg="1"/>
      <p:bldP spid="19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Poznáš tyto živočichy?</a:t>
            </a:r>
            <a:endParaRPr lang="cs-CZ" b="1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8291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ovéPole 6"/>
          <p:cNvSpPr txBox="1"/>
          <p:nvPr/>
        </p:nvSpPr>
        <p:spPr>
          <a:xfrm flipH="1">
            <a:off x="428596" y="1500174"/>
            <a:ext cx="1500198" cy="64633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Tygr </a:t>
            </a:r>
          </a:p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džunglový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143108" y="1500174"/>
            <a:ext cx="1500198" cy="64633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Krokodýl </a:t>
            </a:r>
          </a:p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nilský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786182" y="1500174"/>
            <a:ext cx="1571636" cy="64633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Jaguár</a:t>
            </a:r>
          </a:p>
          <a:p>
            <a:pPr algn="ctr"/>
            <a:r>
              <a:rPr lang="cs-CZ" b="1" dirty="0" smtClean="0">
                <a:solidFill>
                  <a:sysClr val="windowText" lastClr="000000"/>
                </a:solidFill>
              </a:rPr>
              <a:t>americký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500694" y="1500174"/>
            <a:ext cx="1500198" cy="64633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Leguán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zelený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143768" y="1500174"/>
            <a:ext cx="1571636" cy="64633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Pralesnička</a:t>
            </a:r>
            <a:endParaRPr lang="cs-CZ" b="1" dirty="0" smtClean="0">
              <a:solidFill>
                <a:schemeClr val="tx1"/>
              </a:solidFill>
            </a:endParaRP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batiková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arrow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52A0ECC-D194-432C-A99B-A56FB5F60F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graphicEl>
                                              <a:dgm id="{B52A0ECC-D194-432C-A99B-A56FB5F60F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graphicEl>
                                              <a:dgm id="{B52A0ECC-D194-432C-A99B-A56FB5F60F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6100D99-601D-4AF1-8665-E7669B75F1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graphicEl>
                                              <a:dgm id="{B6100D99-601D-4AF1-8665-E7669B75F1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graphicEl>
                                              <a:dgm id="{B6100D99-601D-4AF1-8665-E7669B75F1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2AAD253-C4B8-4FC9-A165-366FF48974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graphicEl>
                                              <a:dgm id="{12AAD253-C4B8-4FC9-A165-366FF48974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graphicEl>
                                              <a:dgm id="{12AAD253-C4B8-4FC9-A165-366FF48974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3491FA0-352E-4F3A-9C64-799FF05848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graphicEl>
                                              <a:dgm id="{D3491FA0-352E-4F3A-9C64-799FF05848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graphicEl>
                                              <a:dgm id="{D3491FA0-352E-4F3A-9C64-799FF05848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E71F37D-628F-420B-8CAF-CADA02E5C3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graphicEl>
                                              <a:dgm id="{FE71F37D-628F-420B-8CAF-CADA02E5C3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graphicEl>
                                              <a:dgm id="{FE71F37D-628F-420B-8CAF-CADA02E5C3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02701B7-5155-4643-8233-4E1B58B70D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graphicEl>
                                              <a:dgm id="{002701B7-5155-4643-8233-4E1B58B70D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graphicEl>
                                              <a:dgm id="{002701B7-5155-4643-8233-4E1B58B70D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96A723F-F8E7-4239-90D5-C4E05C5B29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graphicEl>
                                              <a:dgm id="{296A723F-F8E7-4239-90D5-C4E05C5B29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graphicEl>
                                              <a:dgm id="{296A723F-F8E7-4239-90D5-C4E05C5B29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FE42ECE-6C4E-495A-A418-EF69F1AF91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graphicEl>
                                              <a:dgm id="{CFE42ECE-6C4E-495A-A418-EF69F1AF91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graphicEl>
                                              <a:dgm id="{CFE42ECE-6C4E-495A-A418-EF69F1AF91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683BCD-81A7-45FA-AC10-F0F6FA14C9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graphicEl>
                                              <a:dgm id="{A1683BCD-81A7-45FA-AC10-F0F6FA14C9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graphicEl>
                                              <a:dgm id="{A1683BCD-81A7-45FA-AC10-F0F6FA14C9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C6C760D-68F3-4758-A4D1-D6BF5984FE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graphicEl>
                                              <a:dgm id="{0C6C760D-68F3-4758-A4D1-D6BF5984FE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graphicEl>
                                              <a:dgm id="{0C6C760D-68F3-4758-A4D1-D6BF5984FE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7" grpId="0" build="allAtOnce" animBg="1"/>
      <p:bldP spid="8" grpId="0" build="allAtOnce" animBg="1"/>
      <p:bldP spid="9" grpId="0" build="allAtOnce" animBg="1"/>
      <p:bldP spid="10" grpId="0" build="allAtOnce" animBg="1"/>
      <p:bldP spid="11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Přiřaď správné názvy rostlin:</a:t>
            </a:r>
            <a:endParaRPr lang="cs-CZ" b="1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214423"/>
          <a:ext cx="6543692" cy="5072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Obdélník 11"/>
          <p:cNvSpPr/>
          <p:nvPr/>
        </p:nvSpPr>
        <p:spPr>
          <a:xfrm>
            <a:off x="7286644" y="1285860"/>
            <a:ext cx="1571636" cy="571504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Kokosovník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286644" y="4143380"/>
            <a:ext cx="1571636" cy="571504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Kaučukovník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286644" y="4857760"/>
            <a:ext cx="1571636" cy="571504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Kávovník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286644" y="2000240"/>
            <a:ext cx="1571636" cy="5000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Kakaovník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286644" y="2643182"/>
            <a:ext cx="1571636" cy="571504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Banánovník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286644" y="3429000"/>
            <a:ext cx="1571636" cy="571504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Liány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7286644" y="5572140"/>
            <a:ext cx="1571636" cy="500066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Orchideje</a:t>
            </a:r>
            <a:endParaRPr lang="cs-CZ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6B0734C-B3A6-47A7-A055-7D074C10A3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graphicEl>
                                              <a:dgm id="{96B0734C-B3A6-47A7-A055-7D074C10A3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graphicEl>
                                              <a:dgm id="{96B0734C-B3A6-47A7-A055-7D074C10A3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9804389-2529-42A0-8740-11544DC026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graphicEl>
                                              <a:dgm id="{E9804389-2529-42A0-8740-11544DC026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graphicEl>
                                              <a:dgm id="{E9804389-2529-42A0-8740-11544DC026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05629E1-6BB8-45B4-90D7-C2D65D3F61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graphicEl>
                                              <a:dgm id="{005629E1-6BB8-45B4-90D7-C2D65D3F61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graphicEl>
                                              <a:dgm id="{005629E1-6BB8-45B4-90D7-C2D65D3F61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F8539BB-9A98-4DE1-A5CB-8846D66CFA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graphicEl>
                                              <a:dgm id="{4F8539BB-9A98-4DE1-A5CB-8846D66CFA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graphicEl>
                                              <a:dgm id="{4F8539BB-9A98-4DE1-A5CB-8846D66CFA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D8D2A52-7E86-4F29-952A-5727000A3D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graphicEl>
                                              <a:dgm id="{5D8D2A52-7E86-4F29-952A-5727000A3D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graphicEl>
                                              <a:dgm id="{5D8D2A52-7E86-4F29-952A-5727000A3D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1F01CC0-B2E4-4FE7-9F06-C1CC869D77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graphicEl>
                                              <a:dgm id="{81F01CC0-B2E4-4FE7-9F06-C1CC869D77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graphicEl>
                                              <a:dgm id="{81F01CC0-B2E4-4FE7-9F06-C1CC869D77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Tropický pás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  <a:solidFill>
            <a:srgbClr val="63F927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Rozprostírá se okolo rovníku. 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Je to nejteplejší oblast na naší Zemi.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Můžeme zde najít 3 druhy krajin: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002060"/>
                </a:solidFill>
              </a:rPr>
              <a:t>1)  </a:t>
            </a:r>
            <a:r>
              <a:rPr lang="cs-CZ" b="1" u="sng" dirty="0" smtClean="0">
                <a:solidFill>
                  <a:srgbClr val="002060"/>
                </a:solidFill>
              </a:rPr>
              <a:t>TROPICKÉ  DEŠTNÉ  LESY</a:t>
            </a:r>
            <a:endParaRPr lang="cs-CZ" u="sng" dirty="0" smtClean="0">
              <a:solidFill>
                <a:srgbClr val="002060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Je zde velmi teplo a vlhko. Velmi často prší.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„ plíce Země“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Rostliny:                              Živočichové:</a:t>
            </a:r>
          </a:p>
          <a:p>
            <a:pPr>
              <a:buNone/>
            </a:pPr>
            <a:r>
              <a:rPr lang="cs-CZ" b="1" dirty="0" smtClean="0">
                <a:solidFill>
                  <a:schemeClr val="tx1"/>
                </a:solidFill>
              </a:rPr>
              <a:t>                 (Doplň podle učebnice)   </a:t>
            </a:r>
          </a:p>
          <a:p>
            <a:pPr>
              <a:buNone/>
            </a:pP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Použité 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fotografie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672</Words>
  <Application>Microsoft Office PowerPoint</Application>
  <PresentationFormat>Předvádění na obrazovce (4:3)</PresentationFormat>
  <Paragraphs>116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Tropický pás – DEŠTNÉ LESY</vt:lpstr>
      <vt:lpstr>TROPICKÝ  PÁS</vt:lpstr>
      <vt:lpstr>Tropické země.</vt:lpstr>
      <vt:lpstr>Najdeme zde tyto krajiny:</vt:lpstr>
      <vt:lpstr>Živočichové  tropických deštných lesů:</vt:lpstr>
      <vt:lpstr>Poznáš tyto živočichy?</vt:lpstr>
      <vt:lpstr>Přiřaď správné názvy rostlin:</vt:lpstr>
      <vt:lpstr>Tropický pás</vt:lpstr>
      <vt:lpstr>Použité zdroje: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admin</cp:lastModifiedBy>
  <cp:revision>52</cp:revision>
  <dcterms:created xsi:type="dcterms:W3CDTF">2011-06-18T18:58:01Z</dcterms:created>
  <dcterms:modified xsi:type="dcterms:W3CDTF">2012-01-25T21:08:50Z</dcterms:modified>
</cp:coreProperties>
</file>