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6"/>
  </p:notesMasterIdLst>
  <p:sldIdLst>
    <p:sldId id="266" r:id="rId4"/>
    <p:sldId id="268" r:id="rId5"/>
    <p:sldId id="269" r:id="rId6"/>
    <p:sldId id="270" r:id="rId7"/>
    <p:sldId id="271" r:id="rId8"/>
    <p:sldId id="277" r:id="rId9"/>
    <p:sldId id="272" r:id="rId10"/>
    <p:sldId id="273" r:id="rId11"/>
    <p:sldId id="274" r:id="rId12"/>
    <p:sldId id="275" r:id="rId13"/>
    <p:sldId id="27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40F0C-9E6B-44A2-8995-22D64C871A33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059D-C7BC-4A9A-9BB6-392A58D79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89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9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8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15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81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96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3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405 w 596"/>
                  <a:gd name="T1" fmla="*/ 9149 h 666"/>
                  <a:gd name="T2" fmla="*/ 145 w 596"/>
                  <a:gd name="T3" fmla="*/ 8426 h 666"/>
                  <a:gd name="T4" fmla="*/ 0 w 596"/>
                  <a:gd name="T5" fmla="*/ 7140 h 666"/>
                  <a:gd name="T6" fmla="*/ 101 w 596"/>
                  <a:gd name="T7" fmla="*/ 5490 h 666"/>
                  <a:gd name="T8" fmla="*/ 626 w 596"/>
                  <a:gd name="T9" fmla="*/ 3735 h 666"/>
                  <a:gd name="T10" fmla="*/ 1720 w 596"/>
                  <a:gd name="T11" fmla="*/ 2074 h 666"/>
                  <a:gd name="T12" fmla="*/ 3556 w 596"/>
                  <a:gd name="T13" fmla="*/ 765 h 666"/>
                  <a:gd name="T14" fmla="*/ 6177 w 596"/>
                  <a:gd name="T15" fmla="*/ 45 h 666"/>
                  <a:gd name="T16" fmla="*/ 9510 w 596"/>
                  <a:gd name="T17" fmla="*/ 223 h 666"/>
                  <a:gd name="T18" fmla="*/ 12116 w 596"/>
                  <a:gd name="T19" fmla="*/ 1686 h 666"/>
                  <a:gd name="T20" fmla="*/ 13862 w 596"/>
                  <a:gd name="T21" fmla="*/ 4083 h 666"/>
                  <a:gd name="T22" fmla="*/ 14793 w 596"/>
                  <a:gd name="T23" fmla="*/ 7015 h 666"/>
                  <a:gd name="T24" fmla="*/ 14891 w 596"/>
                  <a:gd name="T25" fmla="*/ 10112 h 666"/>
                  <a:gd name="T26" fmla="*/ 14166 w 596"/>
                  <a:gd name="T27" fmla="*/ 12981 h 666"/>
                  <a:gd name="T28" fmla="*/ 12686 w 596"/>
                  <a:gd name="T29" fmla="*/ 15198 h 666"/>
                  <a:gd name="T30" fmla="*/ 10440 w 596"/>
                  <a:gd name="T31" fmla="*/ 16386 h 666"/>
                  <a:gd name="T32" fmla="*/ 9734 w 596"/>
                  <a:gd name="T33" fmla="*/ 16281 h 666"/>
                  <a:gd name="T34" fmla="*/ 11031 w 596"/>
                  <a:gd name="T35" fmla="*/ 15254 h 666"/>
                  <a:gd name="T36" fmla="*/ 12060 w 596"/>
                  <a:gd name="T37" fmla="*/ 13448 h 666"/>
                  <a:gd name="T38" fmla="*/ 12731 w 596"/>
                  <a:gd name="T39" fmla="*/ 11216 h 666"/>
                  <a:gd name="T40" fmla="*/ 13010 w 596"/>
                  <a:gd name="T41" fmla="*/ 8781 h 666"/>
                  <a:gd name="T42" fmla="*/ 12865 w 596"/>
                  <a:gd name="T43" fmla="*/ 6375 h 666"/>
                  <a:gd name="T44" fmla="*/ 12140 w 596"/>
                  <a:gd name="T45" fmla="*/ 4301 h 666"/>
                  <a:gd name="T46" fmla="*/ 10830 w 596"/>
                  <a:gd name="T47" fmla="*/ 2769 h 666"/>
                  <a:gd name="T48" fmla="*/ 8539 w 596"/>
                  <a:gd name="T49" fmla="*/ 1848 h 666"/>
                  <a:gd name="T50" fmla="*/ 6153 w 596"/>
                  <a:gd name="T51" fmla="*/ 1507 h 666"/>
                  <a:gd name="T52" fmla="*/ 4352 w 596"/>
                  <a:gd name="T53" fmla="*/ 1750 h 666"/>
                  <a:gd name="T54" fmla="*/ 3031 w 596"/>
                  <a:gd name="T55" fmla="*/ 2495 h 666"/>
                  <a:gd name="T56" fmla="*/ 2100 w 596"/>
                  <a:gd name="T57" fmla="*/ 3679 h 666"/>
                  <a:gd name="T58" fmla="*/ 1420 w 596"/>
                  <a:gd name="T59" fmla="*/ 5086 h 666"/>
                  <a:gd name="T60" fmla="*/ 995 w 596"/>
                  <a:gd name="T61" fmla="*/ 6716 h 666"/>
                  <a:gd name="T62" fmla="*/ 705 w 596"/>
                  <a:gd name="T63" fmla="*/ 8382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627 h 237"/>
                  <a:gd name="T4" fmla="*/ 80 w 257"/>
                  <a:gd name="T5" fmla="*/ 1259 h 237"/>
                  <a:gd name="T6" fmla="*/ 142 w 257"/>
                  <a:gd name="T7" fmla="*/ 1887 h 237"/>
                  <a:gd name="T8" fmla="*/ 262 w 257"/>
                  <a:gd name="T9" fmla="*/ 2476 h 237"/>
                  <a:gd name="T10" fmla="*/ 440 w 257"/>
                  <a:gd name="T11" fmla="*/ 3002 h 237"/>
                  <a:gd name="T12" fmla="*/ 655 w 257"/>
                  <a:gd name="T13" fmla="*/ 3553 h 237"/>
                  <a:gd name="T14" fmla="*/ 922 w 257"/>
                  <a:gd name="T15" fmla="*/ 4062 h 237"/>
                  <a:gd name="T16" fmla="*/ 1240 w 257"/>
                  <a:gd name="T17" fmla="*/ 4488 h 237"/>
                  <a:gd name="T18" fmla="*/ 1633 w 257"/>
                  <a:gd name="T19" fmla="*/ 4893 h 237"/>
                  <a:gd name="T20" fmla="*/ 2093 w 257"/>
                  <a:gd name="T21" fmla="*/ 5241 h 237"/>
                  <a:gd name="T22" fmla="*/ 2586 w 257"/>
                  <a:gd name="T23" fmla="*/ 5523 h 237"/>
                  <a:gd name="T24" fmla="*/ 3193 w 257"/>
                  <a:gd name="T25" fmla="*/ 5747 h 237"/>
                  <a:gd name="T26" fmla="*/ 3850 w 257"/>
                  <a:gd name="T27" fmla="*/ 5893 h 237"/>
                  <a:gd name="T28" fmla="*/ 4586 w 257"/>
                  <a:gd name="T29" fmla="*/ 5973 h 237"/>
                  <a:gd name="T30" fmla="*/ 5361 w 257"/>
                  <a:gd name="T31" fmla="*/ 5949 h 237"/>
                  <a:gd name="T32" fmla="*/ 6263 w 257"/>
                  <a:gd name="T33" fmla="*/ 5848 h 237"/>
                  <a:gd name="T34" fmla="*/ 5459 w 257"/>
                  <a:gd name="T35" fmla="*/ 5722 h 237"/>
                  <a:gd name="T36" fmla="*/ 4748 w 257"/>
                  <a:gd name="T37" fmla="*/ 5547 h 237"/>
                  <a:gd name="T38" fmla="*/ 4146 w 257"/>
                  <a:gd name="T39" fmla="*/ 5341 h 237"/>
                  <a:gd name="T40" fmla="*/ 3608 w 257"/>
                  <a:gd name="T41" fmla="*/ 5140 h 237"/>
                  <a:gd name="T42" fmla="*/ 3115 w 257"/>
                  <a:gd name="T43" fmla="*/ 4860 h 237"/>
                  <a:gd name="T44" fmla="*/ 2731 w 257"/>
                  <a:gd name="T45" fmla="*/ 4589 h 237"/>
                  <a:gd name="T46" fmla="*/ 2368 w 257"/>
                  <a:gd name="T47" fmla="*/ 4261 h 237"/>
                  <a:gd name="T48" fmla="*/ 2048 w 257"/>
                  <a:gd name="T49" fmla="*/ 3901 h 237"/>
                  <a:gd name="T50" fmla="*/ 1753 w 257"/>
                  <a:gd name="T51" fmla="*/ 3553 h 237"/>
                  <a:gd name="T52" fmla="*/ 1491 w 257"/>
                  <a:gd name="T53" fmla="*/ 3148 h 237"/>
                  <a:gd name="T54" fmla="*/ 1273 w 257"/>
                  <a:gd name="T55" fmla="*/ 2700 h 237"/>
                  <a:gd name="T56" fmla="*/ 1051 w 257"/>
                  <a:gd name="T57" fmla="*/ 2214 h 237"/>
                  <a:gd name="T58" fmla="*/ 800 w 257"/>
                  <a:gd name="T59" fmla="*/ 1741 h 237"/>
                  <a:gd name="T60" fmla="*/ 558 w 257"/>
                  <a:gd name="T61" fmla="*/ 1181 h 237"/>
                  <a:gd name="T62" fmla="*/ 295 w 257"/>
                  <a:gd name="T63" fmla="*/ 607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917 w 124"/>
                  <a:gd name="T1" fmla="*/ 0 h 110"/>
                  <a:gd name="T2" fmla="*/ 3089 w 124"/>
                  <a:gd name="T3" fmla="*/ 2830 h 110"/>
                  <a:gd name="T4" fmla="*/ 2989 w 124"/>
                  <a:gd name="T5" fmla="*/ 2807 h 110"/>
                  <a:gd name="T6" fmla="*/ 2665 w 124"/>
                  <a:gd name="T7" fmla="*/ 2762 h 110"/>
                  <a:gd name="T8" fmla="*/ 2220 w 124"/>
                  <a:gd name="T9" fmla="*/ 2655 h 110"/>
                  <a:gd name="T10" fmla="*/ 1698 w 124"/>
                  <a:gd name="T11" fmla="*/ 2599 h 110"/>
                  <a:gd name="T12" fmla="*/ 1128 w 124"/>
                  <a:gd name="T13" fmla="*/ 2551 h 110"/>
                  <a:gd name="T14" fmla="*/ 623 w 124"/>
                  <a:gd name="T15" fmla="*/ 2578 h 110"/>
                  <a:gd name="T16" fmla="*/ 226 w 124"/>
                  <a:gd name="T17" fmla="*/ 2680 h 110"/>
                  <a:gd name="T18" fmla="*/ 0 w 124"/>
                  <a:gd name="T19" fmla="*/ 2891 h 110"/>
                  <a:gd name="T20" fmla="*/ 101 w 124"/>
                  <a:gd name="T21" fmla="*/ 2578 h 110"/>
                  <a:gd name="T22" fmla="*/ 199 w 124"/>
                  <a:gd name="T23" fmla="*/ 2332 h 110"/>
                  <a:gd name="T24" fmla="*/ 400 w 124"/>
                  <a:gd name="T25" fmla="*/ 2157 h 110"/>
                  <a:gd name="T26" fmla="*/ 623 w 124"/>
                  <a:gd name="T27" fmla="*/ 1994 h 110"/>
                  <a:gd name="T28" fmla="*/ 894 w 124"/>
                  <a:gd name="T29" fmla="*/ 1890 h 110"/>
                  <a:gd name="T30" fmla="*/ 1173 w 124"/>
                  <a:gd name="T31" fmla="*/ 1865 h 110"/>
                  <a:gd name="T32" fmla="*/ 1472 w 124"/>
                  <a:gd name="T33" fmla="*/ 1865 h 110"/>
                  <a:gd name="T34" fmla="*/ 1796 w 124"/>
                  <a:gd name="T35" fmla="*/ 1947 h 110"/>
                  <a:gd name="T36" fmla="*/ 1816 w 124"/>
                  <a:gd name="T37" fmla="*/ 1865 h 110"/>
                  <a:gd name="T38" fmla="*/ 1736 w 124"/>
                  <a:gd name="T39" fmla="*/ 1471 h 110"/>
                  <a:gd name="T40" fmla="*/ 1671 w 124"/>
                  <a:gd name="T41" fmla="*/ 998 h 110"/>
                  <a:gd name="T42" fmla="*/ 1617 w 124"/>
                  <a:gd name="T43" fmla="*/ 790 h 110"/>
                  <a:gd name="T44" fmla="*/ 1573 w 124"/>
                  <a:gd name="T45" fmla="*/ 790 h 110"/>
                  <a:gd name="T46" fmla="*/ 1517 w 124"/>
                  <a:gd name="T47" fmla="*/ 763 h 110"/>
                  <a:gd name="T48" fmla="*/ 1472 w 124"/>
                  <a:gd name="T49" fmla="*/ 686 h 110"/>
                  <a:gd name="T50" fmla="*/ 1416 w 124"/>
                  <a:gd name="T51" fmla="*/ 604 h 110"/>
                  <a:gd name="T52" fmla="*/ 1416 w 124"/>
                  <a:gd name="T53" fmla="*/ 498 h 110"/>
                  <a:gd name="T54" fmla="*/ 1472 w 124"/>
                  <a:gd name="T55" fmla="*/ 369 h 110"/>
                  <a:gd name="T56" fmla="*/ 1637 w 124"/>
                  <a:gd name="T57" fmla="*/ 211 h 110"/>
                  <a:gd name="T58" fmla="*/ 1917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26 w 109"/>
                  <a:gd name="T3" fmla="*/ 20 h 156"/>
                  <a:gd name="T4" fmla="*/ 454 w 109"/>
                  <a:gd name="T5" fmla="*/ 118 h 156"/>
                  <a:gd name="T6" fmla="*/ 944 w 109"/>
                  <a:gd name="T7" fmla="*/ 296 h 156"/>
                  <a:gd name="T8" fmla="*/ 1474 w 109"/>
                  <a:gd name="T9" fmla="*/ 583 h 156"/>
                  <a:gd name="T10" fmla="*/ 1985 w 109"/>
                  <a:gd name="T11" fmla="*/ 1079 h 156"/>
                  <a:gd name="T12" fmla="*/ 2454 w 109"/>
                  <a:gd name="T13" fmla="*/ 1737 h 156"/>
                  <a:gd name="T14" fmla="*/ 2738 w 109"/>
                  <a:gd name="T15" fmla="*/ 2643 h 156"/>
                  <a:gd name="T16" fmla="*/ 2783 w 109"/>
                  <a:gd name="T17" fmla="*/ 3819 h 156"/>
                  <a:gd name="T18" fmla="*/ 2677 w 109"/>
                  <a:gd name="T19" fmla="*/ 3819 h 156"/>
                  <a:gd name="T20" fmla="*/ 2531 w 109"/>
                  <a:gd name="T21" fmla="*/ 3819 h 156"/>
                  <a:gd name="T22" fmla="*/ 2374 w 109"/>
                  <a:gd name="T23" fmla="*/ 3819 h 156"/>
                  <a:gd name="T24" fmla="*/ 2227 w 109"/>
                  <a:gd name="T25" fmla="*/ 3775 h 156"/>
                  <a:gd name="T26" fmla="*/ 2066 w 109"/>
                  <a:gd name="T27" fmla="*/ 3741 h 156"/>
                  <a:gd name="T28" fmla="*/ 1884 w 109"/>
                  <a:gd name="T29" fmla="*/ 3677 h 156"/>
                  <a:gd name="T30" fmla="*/ 1681 w 109"/>
                  <a:gd name="T31" fmla="*/ 3552 h 156"/>
                  <a:gd name="T32" fmla="*/ 1474 w 109"/>
                  <a:gd name="T33" fmla="*/ 3399 h 156"/>
                  <a:gd name="T34" fmla="*/ 1349 w 109"/>
                  <a:gd name="T35" fmla="*/ 3083 h 156"/>
                  <a:gd name="T36" fmla="*/ 1349 w 109"/>
                  <a:gd name="T37" fmla="*/ 2716 h 156"/>
                  <a:gd name="T38" fmla="*/ 1430 w 109"/>
                  <a:gd name="T39" fmla="*/ 2356 h 156"/>
                  <a:gd name="T40" fmla="*/ 1510 w 109"/>
                  <a:gd name="T41" fmla="*/ 1960 h 156"/>
                  <a:gd name="T42" fmla="*/ 1430 w 109"/>
                  <a:gd name="T43" fmla="*/ 1519 h 156"/>
                  <a:gd name="T44" fmla="*/ 1227 w 109"/>
                  <a:gd name="T45" fmla="*/ 1059 h 156"/>
                  <a:gd name="T46" fmla="*/ 793 w 109"/>
                  <a:gd name="T47" fmla="*/ 558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777 w 46"/>
                  <a:gd name="T1" fmla="*/ 0 h 94"/>
                  <a:gd name="T2" fmla="*/ 506 w 46"/>
                  <a:gd name="T3" fmla="*/ 925 h 94"/>
                  <a:gd name="T4" fmla="*/ 381 w 46"/>
                  <a:gd name="T5" fmla="*/ 1519 h 94"/>
                  <a:gd name="T6" fmla="*/ 280 w 46"/>
                  <a:gd name="T7" fmla="*/ 1932 h 94"/>
                  <a:gd name="T8" fmla="*/ 0 w 46"/>
                  <a:gd name="T9" fmla="*/ 2299 h 94"/>
                  <a:gd name="T10" fmla="*/ 300 w 46"/>
                  <a:gd name="T11" fmla="*/ 2154 h 94"/>
                  <a:gd name="T12" fmla="*/ 582 w 46"/>
                  <a:gd name="T13" fmla="*/ 1957 h 94"/>
                  <a:gd name="T14" fmla="*/ 808 w 46"/>
                  <a:gd name="T15" fmla="*/ 1681 h 94"/>
                  <a:gd name="T16" fmla="*/ 1012 w 46"/>
                  <a:gd name="T17" fmla="*/ 1394 h 94"/>
                  <a:gd name="T18" fmla="*/ 1133 w 46"/>
                  <a:gd name="T19" fmla="*/ 1078 h 94"/>
                  <a:gd name="T20" fmla="*/ 1158 w 46"/>
                  <a:gd name="T21" fmla="*/ 736 h 94"/>
                  <a:gd name="T22" fmla="*/ 1052 w 46"/>
                  <a:gd name="T23" fmla="*/ 360 h 94"/>
                  <a:gd name="T24" fmla="*/ 777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0 w 54"/>
                  <a:gd name="T3" fmla="*/ 25 h 40"/>
                  <a:gd name="T4" fmla="*/ 142 w 54"/>
                  <a:gd name="T5" fmla="*/ 81 h 40"/>
                  <a:gd name="T6" fmla="*/ 316 w 54"/>
                  <a:gd name="T7" fmla="*/ 207 h 40"/>
                  <a:gd name="T8" fmla="*/ 513 w 54"/>
                  <a:gd name="T9" fmla="*/ 308 h 40"/>
                  <a:gd name="T10" fmla="*/ 702 w 54"/>
                  <a:gd name="T11" fmla="*/ 389 h 40"/>
                  <a:gd name="T12" fmla="*/ 924 w 54"/>
                  <a:gd name="T13" fmla="*/ 437 h 40"/>
                  <a:gd name="T14" fmla="*/ 1120 w 54"/>
                  <a:gd name="T15" fmla="*/ 466 h 40"/>
                  <a:gd name="T16" fmla="*/ 1318 w 54"/>
                  <a:gd name="T17" fmla="*/ 410 h 40"/>
                  <a:gd name="T18" fmla="*/ 1293 w 54"/>
                  <a:gd name="T19" fmla="*/ 639 h 40"/>
                  <a:gd name="T20" fmla="*/ 1220 w 54"/>
                  <a:gd name="T21" fmla="*/ 846 h 40"/>
                  <a:gd name="T22" fmla="*/ 1076 w 54"/>
                  <a:gd name="T23" fmla="*/ 983 h 40"/>
                  <a:gd name="T24" fmla="*/ 898 w 54"/>
                  <a:gd name="T25" fmla="*/ 1028 h 40"/>
                  <a:gd name="T26" fmla="*/ 682 w 54"/>
                  <a:gd name="T27" fmla="*/ 1004 h 40"/>
                  <a:gd name="T28" fmla="*/ 460 w 54"/>
                  <a:gd name="T29" fmla="*/ 821 h 40"/>
                  <a:gd name="T30" fmla="*/ 242 w 54"/>
                  <a:gd name="T31" fmla="*/ 511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42 w 149"/>
                  <a:gd name="T3" fmla="*/ 453 h 704"/>
                  <a:gd name="T4" fmla="*/ 383 w 149"/>
                  <a:gd name="T5" fmla="*/ 1027 h 704"/>
                  <a:gd name="T6" fmla="*/ 671 w 149"/>
                  <a:gd name="T7" fmla="*/ 1755 h 704"/>
                  <a:gd name="T8" fmla="*/ 990 w 149"/>
                  <a:gd name="T9" fmla="*/ 2702 h 704"/>
                  <a:gd name="T10" fmla="*/ 1389 w 149"/>
                  <a:gd name="T11" fmla="*/ 3875 h 704"/>
                  <a:gd name="T12" fmla="*/ 1761 w 149"/>
                  <a:gd name="T13" fmla="*/ 5133 h 704"/>
                  <a:gd name="T14" fmla="*/ 2120 w 149"/>
                  <a:gd name="T15" fmla="*/ 6578 h 704"/>
                  <a:gd name="T16" fmla="*/ 2399 w 149"/>
                  <a:gd name="T17" fmla="*/ 8254 h 704"/>
                  <a:gd name="T18" fmla="*/ 2693 w 149"/>
                  <a:gd name="T19" fmla="*/ 10035 h 704"/>
                  <a:gd name="T20" fmla="*/ 2888 w 149"/>
                  <a:gd name="T21" fmla="*/ 12088 h 704"/>
                  <a:gd name="T22" fmla="*/ 2988 w 149"/>
                  <a:gd name="T23" fmla="*/ 14337 h 704"/>
                  <a:gd name="T24" fmla="*/ 3032 w 149"/>
                  <a:gd name="T25" fmla="*/ 16688 h 704"/>
                  <a:gd name="T26" fmla="*/ 2888 w 149"/>
                  <a:gd name="T27" fmla="*/ 19315 h 704"/>
                  <a:gd name="T28" fmla="*/ 2620 w 149"/>
                  <a:gd name="T29" fmla="*/ 22096 h 704"/>
                  <a:gd name="T30" fmla="*/ 2217 w 149"/>
                  <a:gd name="T31" fmla="*/ 25021 h 704"/>
                  <a:gd name="T32" fmla="*/ 1608 w 149"/>
                  <a:gd name="T33" fmla="*/ 28244 h 704"/>
                  <a:gd name="T34" fmla="*/ 932 w 149"/>
                  <a:gd name="T35" fmla="*/ 31897 h 704"/>
                  <a:gd name="T36" fmla="*/ 509 w 149"/>
                  <a:gd name="T37" fmla="*/ 35278 h 704"/>
                  <a:gd name="T38" fmla="*/ 241 w 149"/>
                  <a:gd name="T39" fmla="*/ 38399 h 704"/>
                  <a:gd name="T40" fmla="*/ 142 w 149"/>
                  <a:gd name="T41" fmla="*/ 41402 h 704"/>
                  <a:gd name="T42" fmla="*/ 142 w 149"/>
                  <a:gd name="T43" fmla="*/ 44257 h 704"/>
                  <a:gd name="T44" fmla="*/ 197 w 149"/>
                  <a:gd name="T45" fmla="*/ 46910 h 704"/>
                  <a:gd name="T46" fmla="*/ 295 w 149"/>
                  <a:gd name="T47" fmla="*/ 49238 h 704"/>
                  <a:gd name="T48" fmla="*/ 339 w 149"/>
                  <a:gd name="T49" fmla="*/ 51513 h 704"/>
                  <a:gd name="T50" fmla="*/ 990 w 149"/>
                  <a:gd name="T51" fmla="*/ 50340 h 704"/>
                  <a:gd name="T52" fmla="*/ 932 w 149"/>
                  <a:gd name="T53" fmla="*/ 49758 h 704"/>
                  <a:gd name="T54" fmla="*/ 868 w 149"/>
                  <a:gd name="T55" fmla="*/ 48082 h 704"/>
                  <a:gd name="T56" fmla="*/ 795 w 149"/>
                  <a:gd name="T57" fmla="*/ 45506 h 704"/>
                  <a:gd name="T58" fmla="*/ 848 w 149"/>
                  <a:gd name="T59" fmla="*/ 42078 h 704"/>
                  <a:gd name="T60" fmla="*/ 990 w 149"/>
                  <a:gd name="T61" fmla="*/ 37980 h 704"/>
                  <a:gd name="T62" fmla="*/ 1389 w 149"/>
                  <a:gd name="T63" fmla="*/ 33301 h 704"/>
                  <a:gd name="T64" fmla="*/ 2064 w 149"/>
                  <a:gd name="T65" fmla="*/ 28244 h 704"/>
                  <a:gd name="T66" fmla="*/ 3105 w 149"/>
                  <a:gd name="T67" fmla="*/ 22892 h 704"/>
                  <a:gd name="T68" fmla="*/ 3444 w 149"/>
                  <a:gd name="T69" fmla="*/ 20417 h 704"/>
                  <a:gd name="T70" fmla="*/ 3586 w 149"/>
                  <a:gd name="T71" fmla="*/ 17186 h 704"/>
                  <a:gd name="T72" fmla="*/ 3468 w 149"/>
                  <a:gd name="T73" fmla="*/ 13457 h 704"/>
                  <a:gd name="T74" fmla="*/ 3149 w 149"/>
                  <a:gd name="T75" fmla="*/ 9804 h 704"/>
                  <a:gd name="T76" fmla="*/ 2620 w 149"/>
                  <a:gd name="T77" fmla="*/ 6227 h 704"/>
                  <a:gd name="T78" fmla="*/ 1942 w 149"/>
                  <a:gd name="T79" fmla="*/ 3226 h 704"/>
                  <a:gd name="T80" fmla="*/ 1054 w 149"/>
                  <a:gd name="T81" fmla="*/ 1027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3808 w 128"/>
                <a:gd name="T1" fmla="*/ 0 h 217"/>
                <a:gd name="T2" fmla="*/ 4260 w 128"/>
                <a:gd name="T3" fmla="*/ 724 h 217"/>
                <a:gd name="T4" fmla="*/ 4661 w 128"/>
                <a:gd name="T5" fmla="*/ 2165 h 217"/>
                <a:gd name="T6" fmla="*/ 4979 w 128"/>
                <a:gd name="T7" fmla="*/ 4017 h 217"/>
                <a:gd name="T8" fmla="*/ 5191 w 128"/>
                <a:gd name="T9" fmla="*/ 6236 h 217"/>
                <a:gd name="T10" fmla="*/ 5145 w 128"/>
                <a:gd name="T11" fmla="*/ 8883 h 217"/>
                <a:gd name="T12" fmla="*/ 4706 w 128"/>
                <a:gd name="T13" fmla="*/ 11610 h 217"/>
                <a:gd name="T14" fmla="*/ 3808 w 128"/>
                <a:gd name="T15" fmla="*/ 14472 h 217"/>
                <a:gd name="T16" fmla="*/ 2425 w 128"/>
                <a:gd name="T17" fmla="*/ 17361 h 217"/>
                <a:gd name="T18" fmla="*/ 1994 w 128"/>
                <a:gd name="T19" fmla="*/ 17038 h 217"/>
                <a:gd name="T20" fmla="*/ 1542 w 128"/>
                <a:gd name="T21" fmla="*/ 16799 h 217"/>
                <a:gd name="T22" fmla="*/ 1062 w 128"/>
                <a:gd name="T23" fmla="*/ 16395 h 217"/>
                <a:gd name="T24" fmla="*/ 643 w 128"/>
                <a:gd name="T25" fmla="*/ 16072 h 217"/>
                <a:gd name="T26" fmla="*/ 318 w 128"/>
                <a:gd name="T27" fmla="*/ 15681 h 217"/>
                <a:gd name="T28" fmla="*/ 83 w 128"/>
                <a:gd name="T29" fmla="*/ 15196 h 217"/>
                <a:gd name="T30" fmla="*/ 0 w 128"/>
                <a:gd name="T31" fmla="*/ 14634 h 217"/>
                <a:gd name="T32" fmla="*/ 50 w 128"/>
                <a:gd name="T33" fmla="*/ 14230 h 217"/>
                <a:gd name="T34" fmla="*/ 527 w 128"/>
                <a:gd name="T35" fmla="*/ 13668 h 217"/>
                <a:gd name="T36" fmla="*/ 1171 w 128"/>
                <a:gd name="T37" fmla="*/ 12899 h 217"/>
                <a:gd name="T38" fmla="*/ 1865 w 128"/>
                <a:gd name="T39" fmla="*/ 12014 h 217"/>
                <a:gd name="T40" fmla="*/ 2554 w 128"/>
                <a:gd name="T41" fmla="*/ 10725 h 217"/>
                <a:gd name="T42" fmla="*/ 3197 w 128"/>
                <a:gd name="T43" fmla="*/ 8963 h 217"/>
                <a:gd name="T44" fmla="*/ 3694 w 128"/>
                <a:gd name="T45" fmla="*/ 6637 h 217"/>
                <a:gd name="T46" fmla="*/ 3934 w 128"/>
                <a:gd name="T47" fmla="*/ 3694 h 217"/>
                <a:gd name="T48" fmla="*/ 3808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6290 w 117"/>
                <a:gd name="T1" fmla="*/ 0 h 132"/>
                <a:gd name="T2" fmla="*/ 0 w 117"/>
                <a:gd name="T3" fmla="*/ 3817 h 132"/>
                <a:gd name="T4" fmla="*/ 248 w 117"/>
                <a:gd name="T5" fmla="*/ 3955 h 132"/>
                <a:gd name="T6" fmla="*/ 1162 w 117"/>
                <a:gd name="T7" fmla="*/ 4436 h 132"/>
                <a:gd name="T8" fmla="*/ 2436 w 117"/>
                <a:gd name="T9" fmla="*/ 5512 h 132"/>
                <a:gd name="T10" fmla="*/ 3855 w 117"/>
                <a:gd name="T11" fmla="*/ 7167 h 132"/>
                <a:gd name="T12" fmla="*/ 5540 w 117"/>
                <a:gd name="T13" fmla="*/ 9466 h 132"/>
                <a:gd name="T14" fmla="*/ 7041 w 117"/>
                <a:gd name="T15" fmla="*/ 12208 h 132"/>
                <a:gd name="T16" fmla="*/ 8560 w 117"/>
                <a:gd name="T17" fmla="*/ 15716 h 132"/>
                <a:gd name="T18" fmla="*/ 9721 w 117"/>
                <a:gd name="T19" fmla="*/ 20152 h 132"/>
                <a:gd name="T20" fmla="*/ 9803 w 117"/>
                <a:gd name="T21" fmla="*/ 18324 h 132"/>
                <a:gd name="T22" fmla="*/ 9640 w 117"/>
                <a:gd name="T23" fmla="*/ 16335 h 132"/>
                <a:gd name="T24" fmla="*/ 9053 w 117"/>
                <a:gd name="T25" fmla="*/ 13727 h 132"/>
                <a:gd name="T26" fmla="*/ 8311 w 117"/>
                <a:gd name="T27" fmla="*/ 11294 h 132"/>
                <a:gd name="T28" fmla="*/ 7452 w 117"/>
                <a:gd name="T29" fmla="*/ 8858 h 132"/>
                <a:gd name="T30" fmla="*/ 6535 w 117"/>
                <a:gd name="T31" fmla="*/ 6858 h 132"/>
                <a:gd name="T32" fmla="*/ 5622 w 117"/>
                <a:gd name="T33" fmla="*/ 5512 h 132"/>
                <a:gd name="T34" fmla="*/ 4844 w 117"/>
                <a:gd name="T35" fmla="*/ 4868 h 132"/>
                <a:gd name="T36" fmla="*/ 5785 w 117"/>
                <a:gd name="T37" fmla="*/ 4436 h 132"/>
                <a:gd name="T38" fmla="*/ 6620 w 117"/>
                <a:gd name="T39" fmla="*/ 4250 h 132"/>
                <a:gd name="T40" fmla="*/ 7452 w 117"/>
                <a:gd name="T41" fmla="*/ 3955 h 132"/>
                <a:gd name="T42" fmla="*/ 8230 w 117"/>
                <a:gd name="T43" fmla="*/ 3817 h 132"/>
                <a:gd name="T44" fmla="*/ 8808 w 117"/>
                <a:gd name="T45" fmla="*/ 3645 h 132"/>
                <a:gd name="T46" fmla="*/ 9137 w 117"/>
                <a:gd name="T47" fmla="*/ 3350 h 132"/>
                <a:gd name="T48" fmla="*/ 9476 w 117"/>
                <a:gd name="T49" fmla="*/ 3213 h 132"/>
                <a:gd name="T50" fmla="*/ 9558 w 117"/>
                <a:gd name="T51" fmla="*/ 3213 h 132"/>
                <a:gd name="T52" fmla="*/ 6290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2349 w 29"/>
                <a:gd name="T1" fmla="*/ 0 h 77"/>
                <a:gd name="T2" fmla="*/ 1863 w 29"/>
                <a:gd name="T3" fmla="*/ 0 h 77"/>
                <a:gd name="T4" fmla="*/ 1296 w 29"/>
                <a:gd name="T5" fmla="*/ 633 h 77"/>
                <a:gd name="T6" fmla="*/ 729 w 29"/>
                <a:gd name="T7" fmla="*/ 1445 h 77"/>
                <a:gd name="T8" fmla="*/ 324 w 29"/>
                <a:gd name="T9" fmla="*/ 3064 h 77"/>
                <a:gd name="T10" fmla="*/ 81 w 29"/>
                <a:gd name="T11" fmla="*/ 4825 h 77"/>
                <a:gd name="T12" fmla="*/ 0 w 29"/>
                <a:gd name="T13" fmla="*/ 7078 h 77"/>
                <a:gd name="T14" fmla="*/ 243 w 29"/>
                <a:gd name="T15" fmla="*/ 9650 h 77"/>
                <a:gd name="T16" fmla="*/ 891 w 29"/>
                <a:gd name="T17" fmla="*/ 12344 h 77"/>
                <a:gd name="T18" fmla="*/ 1215 w 29"/>
                <a:gd name="T19" fmla="*/ 8522 h 77"/>
                <a:gd name="T20" fmla="*/ 1539 w 29"/>
                <a:gd name="T21" fmla="*/ 5950 h 77"/>
                <a:gd name="T22" fmla="*/ 1863 w 29"/>
                <a:gd name="T23" fmla="*/ 3519 h 77"/>
                <a:gd name="T24" fmla="*/ 2349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988 h 237"/>
                <a:gd name="T4" fmla="*/ 148 w 257"/>
                <a:gd name="T5" fmla="*/ 1959 h 237"/>
                <a:gd name="T6" fmla="*/ 294 w 257"/>
                <a:gd name="T7" fmla="*/ 2942 h 237"/>
                <a:gd name="T8" fmla="*/ 541 w 257"/>
                <a:gd name="T9" fmla="*/ 3838 h 237"/>
                <a:gd name="T10" fmla="*/ 893 w 257"/>
                <a:gd name="T11" fmla="*/ 4671 h 237"/>
                <a:gd name="T12" fmla="*/ 1341 w 257"/>
                <a:gd name="T13" fmla="*/ 5527 h 237"/>
                <a:gd name="T14" fmla="*/ 1881 w 257"/>
                <a:gd name="T15" fmla="*/ 6310 h 237"/>
                <a:gd name="T16" fmla="*/ 2515 w 257"/>
                <a:gd name="T17" fmla="*/ 6968 h 237"/>
                <a:gd name="T18" fmla="*/ 3315 w 257"/>
                <a:gd name="T19" fmla="*/ 7601 h 237"/>
                <a:gd name="T20" fmla="*/ 4240 w 257"/>
                <a:gd name="T21" fmla="*/ 8144 h 237"/>
                <a:gd name="T22" fmla="*/ 5231 w 257"/>
                <a:gd name="T23" fmla="*/ 8582 h 237"/>
                <a:gd name="T24" fmla="*/ 6452 w 257"/>
                <a:gd name="T25" fmla="*/ 8928 h 237"/>
                <a:gd name="T26" fmla="*/ 7793 w 257"/>
                <a:gd name="T27" fmla="*/ 9165 h 237"/>
                <a:gd name="T28" fmla="*/ 9269 w 257"/>
                <a:gd name="T29" fmla="*/ 9290 h 237"/>
                <a:gd name="T30" fmla="*/ 10848 w 257"/>
                <a:gd name="T31" fmla="*/ 9240 h 237"/>
                <a:gd name="T32" fmla="*/ 12674 w 257"/>
                <a:gd name="T33" fmla="*/ 9085 h 237"/>
                <a:gd name="T34" fmla="*/ 11052 w 257"/>
                <a:gd name="T35" fmla="*/ 8895 h 237"/>
                <a:gd name="T36" fmla="*/ 9619 w 257"/>
                <a:gd name="T37" fmla="*/ 8615 h 237"/>
                <a:gd name="T38" fmla="*/ 8371 w 257"/>
                <a:gd name="T39" fmla="*/ 8302 h 237"/>
                <a:gd name="T40" fmla="*/ 7295 w 257"/>
                <a:gd name="T41" fmla="*/ 7989 h 237"/>
                <a:gd name="T42" fmla="*/ 6307 w 257"/>
                <a:gd name="T43" fmla="*/ 7569 h 237"/>
                <a:gd name="T44" fmla="*/ 5525 w 257"/>
                <a:gd name="T45" fmla="*/ 7124 h 237"/>
                <a:gd name="T46" fmla="*/ 4783 w 257"/>
                <a:gd name="T47" fmla="*/ 6623 h 237"/>
                <a:gd name="T48" fmla="*/ 4150 w 257"/>
                <a:gd name="T49" fmla="*/ 6080 h 237"/>
                <a:gd name="T50" fmla="*/ 3553 w 257"/>
                <a:gd name="T51" fmla="*/ 5527 h 237"/>
                <a:gd name="T52" fmla="*/ 3013 w 257"/>
                <a:gd name="T53" fmla="*/ 4902 h 237"/>
                <a:gd name="T54" fmla="*/ 2570 w 257"/>
                <a:gd name="T55" fmla="*/ 4201 h 237"/>
                <a:gd name="T56" fmla="*/ 2120 w 257"/>
                <a:gd name="T57" fmla="*/ 3443 h 237"/>
                <a:gd name="T58" fmla="*/ 1622 w 257"/>
                <a:gd name="T59" fmla="*/ 2710 h 237"/>
                <a:gd name="T60" fmla="*/ 1137 w 257"/>
                <a:gd name="T61" fmla="*/ 1847 h 237"/>
                <a:gd name="T62" fmla="*/ 596 w 257"/>
                <a:gd name="T63" fmla="*/ 93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3867 w 124"/>
                <a:gd name="T1" fmla="*/ 0 h 110"/>
                <a:gd name="T2" fmla="*/ 6219 w 124"/>
                <a:gd name="T3" fmla="*/ 4408 h 110"/>
                <a:gd name="T4" fmla="*/ 6012 w 124"/>
                <a:gd name="T5" fmla="*/ 4357 h 110"/>
                <a:gd name="T6" fmla="*/ 5368 w 124"/>
                <a:gd name="T7" fmla="*/ 4279 h 110"/>
                <a:gd name="T8" fmla="*/ 4468 w 124"/>
                <a:gd name="T9" fmla="*/ 4114 h 110"/>
                <a:gd name="T10" fmla="*/ 3414 w 124"/>
                <a:gd name="T11" fmla="*/ 4036 h 110"/>
                <a:gd name="T12" fmla="*/ 2259 w 124"/>
                <a:gd name="T13" fmla="*/ 3953 h 110"/>
                <a:gd name="T14" fmla="*/ 1261 w 124"/>
                <a:gd name="T15" fmla="*/ 4006 h 110"/>
                <a:gd name="T16" fmla="*/ 452 w 124"/>
                <a:gd name="T17" fmla="*/ 4165 h 110"/>
                <a:gd name="T18" fmla="*/ 0 w 124"/>
                <a:gd name="T19" fmla="*/ 4491 h 110"/>
                <a:gd name="T20" fmla="*/ 205 w 124"/>
                <a:gd name="T21" fmla="*/ 4006 h 110"/>
                <a:gd name="T22" fmla="*/ 397 w 124"/>
                <a:gd name="T23" fmla="*/ 3634 h 110"/>
                <a:gd name="T24" fmla="*/ 806 w 124"/>
                <a:gd name="T25" fmla="*/ 3341 h 110"/>
                <a:gd name="T26" fmla="*/ 1261 w 124"/>
                <a:gd name="T27" fmla="*/ 3098 h 110"/>
                <a:gd name="T28" fmla="*/ 1807 w 124"/>
                <a:gd name="T29" fmla="*/ 2939 h 110"/>
                <a:gd name="T30" fmla="*/ 2358 w 124"/>
                <a:gd name="T31" fmla="*/ 2886 h 110"/>
                <a:gd name="T32" fmla="*/ 2959 w 124"/>
                <a:gd name="T33" fmla="*/ 2886 h 110"/>
                <a:gd name="T34" fmla="*/ 3619 w 124"/>
                <a:gd name="T35" fmla="*/ 3020 h 110"/>
                <a:gd name="T36" fmla="*/ 3654 w 124"/>
                <a:gd name="T37" fmla="*/ 2886 h 110"/>
                <a:gd name="T38" fmla="*/ 3505 w 124"/>
                <a:gd name="T39" fmla="*/ 2292 h 110"/>
                <a:gd name="T40" fmla="*/ 3356 w 124"/>
                <a:gd name="T41" fmla="*/ 1552 h 110"/>
                <a:gd name="T42" fmla="*/ 3257 w 124"/>
                <a:gd name="T43" fmla="*/ 1226 h 110"/>
                <a:gd name="T44" fmla="*/ 3167 w 124"/>
                <a:gd name="T45" fmla="*/ 1226 h 110"/>
                <a:gd name="T46" fmla="*/ 3053 w 124"/>
                <a:gd name="T47" fmla="*/ 1175 h 110"/>
                <a:gd name="T48" fmla="*/ 2959 w 124"/>
                <a:gd name="T49" fmla="*/ 1067 h 110"/>
                <a:gd name="T50" fmla="*/ 2869 w 124"/>
                <a:gd name="T51" fmla="*/ 940 h 110"/>
                <a:gd name="T52" fmla="*/ 2869 w 124"/>
                <a:gd name="T53" fmla="*/ 773 h 110"/>
                <a:gd name="T54" fmla="*/ 2959 w 124"/>
                <a:gd name="T55" fmla="*/ 561 h 110"/>
                <a:gd name="T56" fmla="*/ 3313 w 124"/>
                <a:gd name="T57" fmla="*/ 326 h 110"/>
                <a:gd name="T58" fmla="*/ 3867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1588 w 46"/>
                <a:gd name="T1" fmla="*/ 0 h 94"/>
                <a:gd name="T2" fmla="*/ 1016 w 46"/>
                <a:gd name="T3" fmla="*/ 1433 h 94"/>
                <a:gd name="T4" fmla="*/ 765 w 46"/>
                <a:gd name="T5" fmla="*/ 2347 h 94"/>
                <a:gd name="T6" fmla="*/ 559 w 46"/>
                <a:gd name="T7" fmla="*/ 2987 h 94"/>
                <a:gd name="T8" fmla="*/ 0 w 46"/>
                <a:gd name="T9" fmla="*/ 3552 h 94"/>
                <a:gd name="T10" fmla="*/ 615 w 46"/>
                <a:gd name="T11" fmla="*/ 3319 h 94"/>
                <a:gd name="T12" fmla="*/ 1187 w 46"/>
                <a:gd name="T13" fmla="*/ 3017 h 94"/>
                <a:gd name="T14" fmla="*/ 1644 w 46"/>
                <a:gd name="T15" fmla="*/ 2605 h 94"/>
                <a:gd name="T16" fmla="*/ 2046 w 46"/>
                <a:gd name="T17" fmla="*/ 2152 h 94"/>
                <a:gd name="T18" fmla="*/ 2294 w 46"/>
                <a:gd name="T19" fmla="*/ 1658 h 94"/>
                <a:gd name="T20" fmla="*/ 2353 w 46"/>
                <a:gd name="T21" fmla="*/ 1125 h 94"/>
                <a:gd name="T22" fmla="*/ 2139 w 46"/>
                <a:gd name="T23" fmla="*/ 565 h 94"/>
                <a:gd name="T24" fmla="*/ 1588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293 w 149"/>
                <a:gd name="T3" fmla="*/ 693 h 704"/>
                <a:gd name="T4" fmla="*/ 773 w 149"/>
                <a:gd name="T5" fmla="*/ 1601 h 704"/>
                <a:gd name="T6" fmla="*/ 1356 w 149"/>
                <a:gd name="T7" fmla="*/ 2721 h 704"/>
                <a:gd name="T8" fmla="*/ 1983 w 149"/>
                <a:gd name="T9" fmla="*/ 4214 h 704"/>
                <a:gd name="T10" fmla="*/ 2812 w 149"/>
                <a:gd name="T11" fmla="*/ 6031 h 704"/>
                <a:gd name="T12" fmla="*/ 3542 w 149"/>
                <a:gd name="T13" fmla="*/ 7985 h 704"/>
                <a:gd name="T14" fmla="*/ 4257 w 149"/>
                <a:gd name="T15" fmla="*/ 10259 h 704"/>
                <a:gd name="T16" fmla="*/ 4843 w 149"/>
                <a:gd name="T17" fmla="*/ 12872 h 704"/>
                <a:gd name="T18" fmla="*/ 5412 w 149"/>
                <a:gd name="T19" fmla="*/ 15626 h 704"/>
                <a:gd name="T20" fmla="*/ 5816 w 149"/>
                <a:gd name="T21" fmla="*/ 18795 h 704"/>
                <a:gd name="T22" fmla="*/ 5998 w 149"/>
                <a:gd name="T23" fmla="*/ 22317 h 704"/>
                <a:gd name="T24" fmla="*/ 6095 w 149"/>
                <a:gd name="T25" fmla="*/ 25980 h 704"/>
                <a:gd name="T26" fmla="*/ 5816 w 149"/>
                <a:gd name="T27" fmla="*/ 30089 h 704"/>
                <a:gd name="T28" fmla="*/ 5267 w 149"/>
                <a:gd name="T29" fmla="*/ 34422 h 704"/>
                <a:gd name="T30" fmla="*/ 4460 w 149"/>
                <a:gd name="T31" fmla="*/ 38946 h 704"/>
                <a:gd name="T32" fmla="*/ 3250 w 149"/>
                <a:gd name="T33" fmla="*/ 43974 h 704"/>
                <a:gd name="T34" fmla="*/ 1891 w 149"/>
                <a:gd name="T35" fmla="*/ 49653 h 704"/>
                <a:gd name="T36" fmla="*/ 1008 w 149"/>
                <a:gd name="T37" fmla="*/ 54926 h 704"/>
                <a:gd name="T38" fmla="*/ 480 w 149"/>
                <a:gd name="T39" fmla="*/ 59803 h 704"/>
                <a:gd name="T40" fmla="*/ 293 w 149"/>
                <a:gd name="T41" fmla="*/ 64478 h 704"/>
                <a:gd name="T42" fmla="*/ 293 w 149"/>
                <a:gd name="T43" fmla="*/ 68941 h 704"/>
                <a:gd name="T44" fmla="*/ 382 w 149"/>
                <a:gd name="T45" fmla="*/ 73018 h 704"/>
                <a:gd name="T46" fmla="*/ 586 w 149"/>
                <a:gd name="T47" fmla="*/ 76678 h 704"/>
                <a:gd name="T48" fmla="*/ 680 w 149"/>
                <a:gd name="T49" fmla="*/ 80203 h 704"/>
                <a:gd name="T50" fmla="*/ 1983 w 149"/>
                <a:gd name="T51" fmla="*/ 78386 h 704"/>
                <a:gd name="T52" fmla="*/ 1891 w 149"/>
                <a:gd name="T53" fmla="*/ 77478 h 704"/>
                <a:gd name="T54" fmla="*/ 1746 w 149"/>
                <a:gd name="T55" fmla="*/ 74832 h 704"/>
                <a:gd name="T56" fmla="*/ 1593 w 149"/>
                <a:gd name="T57" fmla="*/ 70862 h 704"/>
                <a:gd name="T58" fmla="*/ 1691 w 149"/>
                <a:gd name="T59" fmla="*/ 65524 h 704"/>
                <a:gd name="T60" fmla="*/ 1983 w 149"/>
                <a:gd name="T61" fmla="*/ 59143 h 704"/>
                <a:gd name="T62" fmla="*/ 2812 w 149"/>
                <a:gd name="T63" fmla="*/ 51851 h 704"/>
                <a:gd name="T64" fmla="*/ 4167 w 149"/>
                <a:gd name="T65" fmla="*/ 43974 h 704"/>
                <a:gd name="T66" fmla="*/ 6241 w 149"/>
                <a:gd name="T67" fmla="*/ 35670 h 704"/>
                <a:gd name="T68" fmla="*/ 6916 w 149"/>
                <a:gd name="T69" fmla="*/ 31808 h 704"/>
                <a:gd name="T70" fmla="*/ 7214 w 149"/>
                <a:gd name="T71" fmla="*/ 26780 h 704"/>
                <a:gd name="T72" fmla="*/ 6971 w 149"/>
                <a:gd name="T73" fmla="*/ 20952 h 704"/>
                <a:gd name="T74" fmla="*/ 6351 w 149"/>
                <a:gd name="T75" fmla="*/ 15273 h 704"/>
                <a:gd name="T76" fmla="*/ 5267 w 149"/>
                <a:gd name="T77" fmla="*/ 9690 h 704"/>
                <a:gd name="T78" fmla="*/ 3925 w 149"/>
                <a:gd name="T79" fmla="*/ 5018 h 704"/>
                <a:gd name="T80" fmla="*/ 2129 w 149"/>
                <a:gd name="T81" fmla="*/ 160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1B5CCC-6829-46D9-9094-B0D11D223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51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0ABCFF-4750-455B-B23A-7D287A3B6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161016-6BBC-45E0-95AB-18E1C56E9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3266CF-04BC-4ECC-936A-77DBC843B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9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B48E2-CE43-4C68-B355-19715351A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496653-0071-4F5F-828E-9E453F818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09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87A299-4185-4B36-B3BA-CC6AD657F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06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F94BC11-E666-4F5D-87C0-97087AC42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283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1EBF92-507A-4B23-944F-BD2073E43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15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72D343-ABC5-4A85-80EB-5DBE7AD0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1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FE8AB-59BB-40C0-AFCE-EB29C17E5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63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6732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7565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339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5313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6378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0645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7482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1930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9697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7146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833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6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198 w 217"/>
                  <a:gd name="T1" fmla="*/ 910 h 210"/>
                  <a:gd name="T2" fmla="*/ 159 w 217"/>
                  <a:gd name="T3" fmla="*/ 860 h 210"/>
                  <a:gd name="T4" fmla="*/ 114 w 217"/>
                  <a:gd name="T5" fmla="*/ 785 h 210"/>
                  <a:gd name="T6" fmla="*/ 66 w 217"/>
                  <a:gd name="T7" fmla="*/ 687 h 210"/>
                  <a:gd name="T8" fmla="*/ 20 w 217"/>
                  <a:gd name="T9" fmla="*/ 584 h 210"/>
                  <a:gd name="T10" fmla="*/ 0 w 217"/>
                  <a:gd name="T11" fmla="*/ 473 h 210"/>
                  <a:gd name="T12" fmla="*/ 1 w 217"/>
                  <a:gd name="T13" fmla="*/ 354 h 210"/>
                  <a:gd name="T14" fmla="*/ 39 w 217"/>
                  <a:gd name="T15" fmla="*/ 245 h 210"/>
                  <a:gd name="T16" fmla="*/ 117 w 217"/>
                  <a:gd name="T17" fmla="*/ 154 h 210"/>
                  <a:gd name="T18" fmla="*/ 196 w 217"/>
                  <a:gd name="T19" fmla="*/ 95 h 210"/>
                  <a:gd name="T20" fmla="*/ 260 w 217"/>
                  <a:gd name="T21" fmla="*/ 52 h 210"/>
                  <a:gd name="T22" fmla="*/ 312 w 217"/>
                  <a:gd name="T23" fmla="*/ 29 h 210"/>
                  <a:gd name="T24" fmla="*/ 352 w 217"/>
                  <a:gd name="T25" fmla="*/ 20 h 210"/>
                  <a:gd name="T26" fmla="*/ 381 w 217"/>
                  <a:gd name="T27" fmla="*/ 20 h 210"/>
                  <a:gd name="T28" fmla="*/ 450 w 217"/>
                  <a:gd name="T29" fmla="*/ 0 h 210"/>
                  <a:gd name="T30" fmla="*/ 639 w 217"/>
                  <a:gd name="T31" fmla="*/ 36 h 210"/>
                  <a:gd name="T32" fmla="*/ 692 w 217"/>
                  <a:gd name="T33" fmla="*/ 52 h 210"/>
                  <a:gd name="T34" fmla="*/ 744 w 217"/>
                  <a:gd name="T35" fmla="*/ 66 h 210"/>
                  <a:gd name="T36" fmla="*/ 789 w 217"/>
                  <a:gd name="T37" fmla="*/ 81 h 210"/>
                  <a:gd name="T38" fmla="*/ 822 w 217"/>
                  <a:gd name="T39" fmla="*/ 100 h 210"/>
                  <a:gd name="T40" fmla="*/ 860 w 217"/>
                  <a:gd name="T41" fmla="*/ 117 h 210"/>
                  <a:gd name="T42" fmla="*/ 889 w 217"/>
                  <a:gd name="T43" fmla="*/ 137 h 210"/>
                  <a:gd name="T44" fmla="*/ 912 w 217"/>
                  <a:gd name="T45" fmla="*/ 164 h 210"/>
                  <a:gd name="T46" fmla="*/ 939 w 217"/>
                  <a:gd name="T47" fmla="*/ 196 h 210"/>
                  <a:gd name="T48" fmla="*/ 889 w 217"/>
                  <a:gd name="T49" fmla="*/ 175 h 210"/>
                  <a:gd name="T50" fmla="*/ 841 w 217"/>
                  <a:gd name="T51" fmla="*/ 156 h 210"/>
                  <a:gd name="T52" fmla="*/ 793 w 217"/>
                  <a:gd name="T53" fmla="*/ 144 h 210"/>
                  <a:gd name="T54" fmla="*/ 744 w 217"/>
                  <a:gd name="T55" fmla="*/ 128 h 210"/>
                  <a:gd name="T56" fmla="*/ 705 w 217"/>
                  <a:gd name="T57" fmla="*/ 117 h 210"/>
                  <a:gd name="T58" fmla="*/ 664 w 217"/>
                  <a:gd name="T59" fmla="*/ 114 h 210"/>
                  <a:gd name="T60" fmla="*/ 617 w 217"/>
                  <a:gd name="T61" fmla="*/ 107 h 210"/>
                  <a:gd name="T62" fmla="*/ 578 w 217"/>
                  <a:gd name="T63" fmla="*/ 107 h 210"/>
                  <a:gd name="T64" fmla="*/ 541 w 217"/>
                  <a:gd name="T65" fmla="*/ 107 h 210"/>
                  <a:gd name="T66" fmla="*/ 502 w 217"/>
                  <a:gd name="T67" fmla="*/ 108 h 210"/>
                  <a:gd name="T68" fmla="*/ 462 w 217"/>
                  <a:gd name="T69" fmla="*/ 117 h 210"/>
                  <a:gd name="T70" fmla="*/ 428 w 217"/>
                  <a:gd name="T71" fmla="*/ 127 h 210"/>
                  <a:gd name="T72" fmla="*/ 394 w 217"/>
                  <a:gd name="T73" fmla="*/ 144 h 210"/>
                  <a:gd name="T74" fmla="*/ 353 w 217"/>
                  <a:gd name="T75" fmla="*/ 156 h 210"/>
                  <a:gd name="T76" fmla="*/ 320 w 217"/>
                  <a:gd name="T77" fmla="*/ 177 h 210"/>
                  <a:gd name="T78" fmla="*/ 286 w 217"/>
                  <a:gd name="T79" fmla="*/ 198 h 210"/>
                  <a:gd name="T80" fmla="*/ 225 w 217"/>
                  <a:gd name="T81" fmla="*/ 264 h 210"/>
                  <a:gd name="T82" fmla="*/ 183 w 217"/>
                  <a:gd name="T83" fmla="*/ 346 h 210"/>
                  <a:gd name="T84" fmla="*/ 159 w 217"/>
                  <a:gd name="T85" fmla="*/ 447 h 210"/>
                  <a:gd name="T86" fmla="*/ 150 w 217"/>
                  <a:gd name="T87" fmla="*/ 547 h 210"/>
                  <a:gd name="T88" fmla="*/ 150 w 217"/>
                  <a:gd name="T89" fmla="*/ 657 h 210"/>
                  <a:gd name="T90" fmla="*/ 164 w 217"/>
                  <a:gd name="T91" fmla="*/ 753 h 210"/>
                  <a:gd name="T92" fmla="*/ 177 w 217"/>
                  <a:gd name="T93" fmla="*/ 841 h 210"/>
                  <a:gd name="T94" fmla="*/ 198 w 217"/>
                  <a:gd name="T95" fmla="*/ 910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468 w 182"/>
                  <a:gd name="T1" fmla="*/ 0 h 213"/>
                  <a:gd name="T2" fmla="*/ 481 w 182"/>
                  <a:gd name="T3" fmla="*/ 9 h 213"/>
                  <a:gd name="T4" fmla="*/ 508 w 182"/>
                  <a:gd name="T5" fmla="*/ 36 h 213"/>
                  <a:gd name="T6" fmla="*/ 546 w 182"/>
                  <a:gd name="T7" fmla="*/ 80 h 213"/>
                  <a:gd name="T8" fmla="*/ 589 w 182"/>
                  <a:gd name="T9" fmla="*/ 145 h 213"/>
                  <a:gd name="T10" fmla="*/ 623 w 182"/>
                  <a:gd name="T11" fmla="*/ 226 h 213"/>
                  <a:gd name="T12" fmla="*/ 645 w 182"/>
                  <a:gd name="T13" fmla="*/ 333 h 213"/>
                  <a:gd name="T14" fmla="*/ 645 w 182"/>
                  <a:gd name="T15" fmla="*/ 460 h 213"/>
                  <a:gd name="T16" fmla="*/ 618 w 182"/>
                  <a:gd name="T17" fmla="*/ 609 h 213"/>
                  <a:gd name="T18" fmla="*/ 603 w 182"/>
                  <a:gd name="T19" fmla="*/ 651 h 213"/>
                  <a:gd name="T20" fmla="*/ 584 w 182"/>
                  <a:gd name="T21" fmla="*/ 685 h 213"/>
                  <a:gd name="T22" fmla="*/ 564 w 182"/>
                  <a:gd name="T23" fmla="*/ 723 h 213"/>
                  <a:gd name="T24" fmla="*/ 537 w 182"/>
                  <a:gd name="T25" fmla="*/ 756 h 213"/>
                  <a:gd name="T26" fmla="*/ 501 w 182"/>
                  <a:gd name="T27" fmla="*/ 787 h 213"/>
                  <a:gd name="T28" fmla="*/ 471 w 182"/>
                  <a:gd name="T29" fmla="*/ 811 h 213"/>
                  <a:gd name="T30" fmla="*/ 439 w 182"/>
                  <a:gd name="T31" fmla="*/ 834 h 213"/>
                  <a:gd name="T32" fmla="*/ 394 w 182"/>
                  <a:gd name="T33" fmla="*/ 853 h 213"/>
                  <a:gd name="T34" fmla="*/ 353 w 182"/>
                  <a:gd name="T35" fmla="*/ 862 h 213"/>
                  <a:gd name="T36" fmla="*/ 311 w 182"/>
                  <a:gd name="T37" fmla="*/ 873 h 213"/>
                  <a:gd name="T38" fmla="*/ 263 w 182"/>
                  <a:gd name="T39" fmla="*/ 881 h 213"/>
                  <a:gd name="T40" fmla="*/ 212 w 182"/>
                  <a:gd name="T41" fmla="*/ 881 h 213"/>
                  <a:gd name="T42" fmla="*/ 157 w 182"/>
                  <a:gd name="T43" fmla="*/ 873 h 213"/>
                  <a:gd name="T44" fmla="*/ 108 w 182"/>
                  <a:gd name="T45" fmla="*/ 862 h 213"/>
                  <a:gd name="T46" fmla="*/ 50 w 182"/>
                  <a:gd name="T47" fmla="*/ 843 h 213"/>
                  <a:gd name="T48" fmla="*/ 0 w 182"/>
                  <a:gd name="T49" fmla="*/ 821 h 213"/>
                  <a:gd name="T50" fmla="*/ 48 w 182"/>
                  <a:gd name="T51" fmla="*/ 853 h 213"/>
                  <a:gd name="T52" fmla="*/ 95 w 182"/>
                  <a:gd name="T53" fmla="*/ 873 h 213"/>
                  <a:gd name="T54" fmla="*/ 143 w 182"/>
                  <a:gd name="T55" fmla="*/ 895 h 213"/>
                  <a:gd name="T56" fmla="*/ 184 w 182"/>
                  <a:gd name="T57" fmla="*/ 910 h 213"/>
                  <a:gd name="T58" fmla="*/ 226 w 182"/>
                  <a:gd name="T59" fmla="*/ 923 h 213"/>
                  <a:gd name="T60" fmla="*/ 272 w 182"/>
                  <a:gd name="T61" fmla="*/ 928 h 213"/>
                  <a:gd name="T62" fmla="*/ 312 w 182"/>
                  <a:gd name="T63" fmla="*/ 930 h 213"/>
                  <a:gd name="T64" fmla="*/ 354 w 182"/>
                  <a:gd name="T65" fmla="*/ 930 h 213"/>
                  <a:gd name="T66" fmla="*/ 392 w 182"/>
                  <a:gd name="T67" fmla="*/ 928 h 213"/>
                  <a:gd name="T68" fmla="*/ 429 w 182"/>
                  <a:gd name="T69" fmla="*/ 920 h 213"/>
                  <a:gd name="T70" fmla="*/ 462 w 182"/>
                  <a:gd name="T71" fmla="*/ 910 h 213"/>
                  <a:gd name="T72" fmla="*/ 497 w 182"/>
                  <a:gd name="T73" fmla="*/ 901 h 213"/>
                  <a:gd name="T74" fmla="*/ 528 w 182"/>
                  <a:gd name="T75" fmla="*/ 889 h 213"/>
                  <a:gd name="T76" fmla="*/ 557 w 182"/>
                  <a:gd name="T77" fmla="*/ 870 h 213"/>
                  <a:gd name="T78" fmla="*/ 584 w 182"/>
                  <a:gd name="T79" fmla="*/ 853 h 213"/>
                  <a:gd name="T80" fmla="*/ 609 w 182"/>
                  <a:gd name="T81" fmla="*/ 834 h 213"/>
                  <a:gd name="T82" fmla="*/ 678 w 182"/>
                  <a:gd name="T83" fmla="*/ 768 h 213"/>
                  <a:gd name="T84" fmla="*/ 726 w 182"/>
                  <a:gd name="T85" fmla="*/ 704 h 213"/>
                  <a:gd name="T86" fmla="*/ 754 w 182"/>
                  <a:gd name="T87" fmla="*/ 629 h 213"/>
                  <a:gd name="T88" fmla="*/ 769 w 182"/>
                  <a:gd name="T89" fmla="*/ 561 h 213"/>
                  <a:gd name="T90" fmla="*/ 779 w 182"/>
                  <a:gd name="T91" fmla="*/ 487 h 213"/>
                  <a:gd name="T92" fmla="*/ 779 w 182"/>
                  <a:gd name="T93" fmla="*/ 414 h 213"/>
                  <a:gd name="T94" fmla="*/ 782 w 182"/>
                  <a:gd name="T95" fmla="*/ 346 h 213"/>
                  <a:gd name="T96" fmla="*/ 741 w 182"/>
                  <a:gd name="T97" fmla="*/ 202 h 213"/>
                  <a:gd name="T98" fmla="*/ 671 w 182"/>
                  <a:gd name="T99" fmla="*/ 90 h 213"/>
                  <a:gd name="T100" fmla="*/ 646 w 182"/>
                  <a:gd name="T101" fmla="*/ 80 h 213"/>
                  <a:gd name="T102" fmla="*/ 632 w 182"/>
                  <a:gd name="T103" fmla="*/ 67 h 213"/>
                  <a:gd name="T104" fmla="*/ 609 w 182"/>
                  <a:gd name="T105" fmla="*/ 56 h 213"/>
                  <a:gd name="T106" fmla="*/ 593 w 182"/>
                  <a:gd name="T107" fmla="*/ 48 h 213"/>
                  <a:gd name="T108" fmla="*/ 567 w 182"/>
                  <a:gd name="T109" fmla="*/ 39 h 213"/>
                  <a:gd name="T110" fmla="*/ 541 w 182"/>
                  <a:gd name="T111" fmla="*/ 27 h 213"/>
                  <a:gd name="T112" fmla="*/ 510 w 182"/>
                  <a:gd name="T113" fmla="*/ 13 h 213"/>
                  <a:gd name="T114" fmla="*/ 468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26 w 128"/>
                  <a:gd name="T1" fmla="*/ 0 h 217"/>
                  <a:gd name="T2" fmla="*/ 29 w 128"/>
                  <a:gd name="T3" fmla="*/ 2 h 217"/>
                  <a:gd name="T4" fmla="*/ 32 w 128"/>
                  <a:gd name="T5" fmla="*/ 7 h 217"/>
                  <a:gd name="T6" fmla="*/ 34 w 128"/>
                  <a:gd name="T7" fmla="*/ 14 h 217"/>
                  <a:gd name="T8" fmla="*/ 36 w 128"/>
                  <a:gd name="T9" fmla="*/ 21 h 217"/>
                  <a:gd name="T10" fmla="*/ 36 w 128"/>
                  <a:gd name="T11" fmla="*/ 30 h 217"/>
                  <a:gd name="T12" fmla="*/ 32 w 128"/>
                  <a:gd name="T13" fmla="*/ 39 h 217"/>
                  <a:gd name="T14" fmla="*/ 26 w 128"/>
                  <a:gd name="T15" fmla="*/ 48 h 217"/>
                  <a:gd name="T16" fmla="*/ 17 w 128"/>
                  <a:gd name="T17" fmla="*/ 58 h 217"/>
                  <a:gd name="T18" fmla="*/ 14 w 128"/>
                  <a:gd name="T19" fmla="*/ 57 h 217"/>
                  <a:gd name="T20" fmla="*/ 11 w 128"/>
                  <a:gd name="T21" fmla="*/ 56 h 217"/>
                  <a:gd name="T22" fmla="*/ 7 w 128"/>
                  <a:gd name="T23" fmla="*/ 55 h 217"/>
                  <a:gd name="T24" fmla="*/ 5 w 128"/>
                  <a:gd name="T25" fmla="*/ 54 h 217"/>
                  <a:gd name="T26" fmla="*/ 2 w 128"/>
                  <a:gd name="T27" fmla="*/ 52 h 217"/>
                  <a:gd name="T28" fmla="*/ 1 w 128"/>
                  <a:gd name="T29" fmla="*/ 50 h 217"/>
                  <a:gd name="T30" fmla="*/ 0 w 128"/>
                  <a:gd name="T31" fmla="*/ 49 h 217"/>
                  <a:gd name="T32" fmla="*/ 1 w 128"/>
                  <a:gd name="T33" fmla="*/ 47 h 217"/>
                  <a:gd name="T34" fmla="*/ 4 w 128"/>
                  <a:gd name="T35" fmla="*/ 45 h 217"/>
                  <a:gd name="T36" fmla="*/ 8 w 128"/>
                  <a:gd name="T37" fmla="*/ 43 h 217"/>
                  <a:gd name="T38" fmla="*/ 12 w 128"/>
                  <a:gd name="T39" fmla="*/ 40 h 217"/>
                  <a:gd name="T40" fmla="*/ 17 w 128"/>
                  <a:gd name="T41" fmla="*/ 36 h 217"/>
                  <a:gd name="T42" fmla="*/ 22 w 128"/>
                  <a:gd name="T43" fmla="*/ 30 h 217"/>
                  <a:gd name="T44" fmla="*/ 25 w 128"/>
                  <a:gd name="T45" fmla="*/ 22 h 217"/>
                  <a:gd name="T46" fmla="*/ 27 w 128"/>
                  <a:gd name="T47" fmla="*/ 12 h 217"/>
                  <a:gd name="T48" fmla="*/ 26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20 w 117"/>
                  <a:gd name="T1" fmla="*/ 0 h 132"/>
                  <a:gd name="T2" fmla="*/ 0 w 117"/>
                  <a:gd name="T3" fmla="*/ 6 h 132"/>
                  <a:gd name="T4" fmla="*/ 1 w 117"/>
                  <a:gd name="T5" fmla="*/ 6 h 132"/>
                  <a:gd name="T6" fmla="*/ 4 w 117"/>
                  <a:gd name="T7" fmla="*/ 7 h 132"/>
                  <a:gd name="T8" fmla="*/ 8 w 117"/>
                  <a:gd name="T9" fmla="*/ 9 h 132"/>
                  <a:gd name="T10" fmla="*/ 12 w 117"/>
                  <a:gd name="T11" fmla="*/ 11 h 132"/>
                  <a:gd name="T12" fmla="*/ 18 w 117"/>
                  <a:gd name="T13" fmla="*/ 16 h 132"/>
                  <a:gd name="T14" fmla="*/ 23 w 117"/>
                  <a:gd name="T15" fmla="*/ 19 h 132"/>
                  <a:gd name="T16" fmla="*/ 28 w 117"/>
                  <a:gd name="T17" fmla="*/ 25 h 132"/>
                  <a:gd name="T18" fmla="*/ 32 w 117"/>
                  <a:gd name="T19" fmla="*/ 33 h 132"/>
                  <a:gd name="T20" fmla="*/ 33 w 117"/>
                  <a:gd name="T21" fmla="*/ 30 h 132"/>
                  <a:gd name="T22" fmla="*/ 32 w 117"/>
                  <a:gd name="T23" fmla="*/ 26 h 132"/>
                  <a:gd name="T24" fmla="*/ 30 w 117"/>
                  <a:gd name="T25" fmla="*/ 22 h 132"/>
                  <a:gd name="T26" fmla="*/ 28 w 117"/>
                  <a:gd name="T27" fmla="*/ 18 h 132"/>
                  <a:gd name="T28" fmla="*/ 25 w 117"/>
                  <a:gd name="T29" fmla="*/ 14 h 132"/>
                  <a:gd name="T30" fmla="*/ 22 w 117"/>
                  <a:gd name="T31" fmla="*/ 11 h 132"/>
                  <a:gd name="T32" fmla="*/ 19 w 117"/>
                  <a:gd name="T33" fmla="*/ 9 h 132"/>
                  <a:gd name="T34" fmla="*/ 17 w 117"/>
                  <a:gd name="T35" fmla="*/ 8 h 132"/>
                  <a:gd name="T36" fmla="*/ 19 w 117"/>
                  <a:gd name="T37" fmla="*/ 7 h 132"/>
                  <a:gd name="T38" fmla="*/ 22 w 117"/>
                  <a:gd name="T39" fmla="*/ 7 h 132"/>
                  <a:gd name="T40" fmla="*/ 25 w 117"/>
                  <a:gd name="T41" fmla="*/ 6 h 132"/>
                  <a:gd name="T42" fmla="*/ 28 w 117"/>
                  <a:gd name="T43" fmla="*/ 6 h 132"/>
                  <a:gd name="T44" fmla="*/ 29 w 117"/>
                  <a:gd name="T45" fmla="*/ 6 h 132"/>
                  <a:gd name="T46" fmla="*/ 30 w 117"/>
                  <a:gd name="T47" fmla="*/ 6 h 132"/>
                  <a:gd name="T48" fmla="*/ 32 w 117"/>
                  <a:gd name="T49" fmla="*/ 6 h 132"/>
                  <a:gd name="T50" fmla="*/ 32 w 117"/>
                  <a:gd name="T51" fmla="*/ 6 h 132"/>
                  <a:gd name="T52" fmla="*/ 20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8 w 29"/>
                  <a:gd name="T1" fmla="*/ 0 h 77"/>
                  <a:gd name="T2" fmla="*/ 7 w 29"/>
                  <a:gd name="T3" fmla="*/ 0 h 77"/>
                  <a:gd name="T4" fmla="*/ 5 w 29"/>
                  <a:gd name="T5" fmla="*/ 1 h 77"/>
                  <a:gd name="T6" fmla="*/ 3 w 29"/>
                  <a:gd name="T7" fmla="*/ 2 h 77"/>
                  <a:gd name="T8" fmla="*/ 1 w 29"/>
                  <a:gd name="T9" fmla="*/ 5 h 77"/>
                  <a:gd name="T10" fmla="*/ 1 w 29"/>
                  <a:gd name="T11" fmla="*/ 8 h 77"/>
                  <a:gd name="T12" fmla="*/ 0 w 29"/>
                  <a:gd name="T13" fmla="*/ 11 h 77"/>
                  <a:gd name="T14" fmla="*/ 1 w 29"/>
                  <a:gd name="T15" fmla="*/ 16 h 77"/>
                  <a:gd name="T16" fmla="*/ 3 w 29"/>
                  <a:gd name="T17" fmla="*/ 20 h 77"/>
                  <a:gd name="T18" fmla="*/ 4 w 29"/>
                  <a:gd name="T19" fmla="*/ 14 h 77"/>
                  <a:gd name="T20" fmla="*/ 5 w 29"/>
                  <a:gd name="T21" fmla="*/ 10 h 77"/>
                  <a:gd name="T22" fmla="*/ 7 w 29"/>
                  <a:gd name="T23" fmla="*/ 6 h 77"/>
                  <a:gd name="T24" fmla="*/ 8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3 w 207"/>
                    <a:gd name="T1" fmla="*/ 10 h 564"/>
                    <a:gd name="T2" fmla="*/ 1 w 207"/>
                    <a:gd name="T3" fmla="*/ 17 h 564"/>
                    <a:gd name="T4" fmla="*/ 1 w 207"/>
                    <a:gd name="T5" fmla="*/ 23 h 564"/>
                    <a:gd name="T6" fmla="*/ 0 w 207"/>
                    <a:gd name="T7" fmla="*/ 28 h 564"/>
                    <a:gd name="T8" fmla="*/ 0 w 207"/>
                    <a:gd name="T9" fmla="*/ 35 h 564"/>
                    <a:gd name="T10" fmla="*/ 1 w 207"/>
                    <a:gd name="T11" fmla="*/ 41 h 564"/>
                    <a:gd name="T12" fmla="*/ 1 w 207"/>
                    <a:gd name="T13" fmla="*/ 48 h 564"/>
                    <a:gd name="T14" fmla="*/ 4 w 207"/>
                    <a:gd name="T15" fmla="*/ 57 h 564"/>
                    <a:gd name="T16" fmla="*/ 7 w 207"/>
                    <a:gd name="T17" fmla="*/ 66 h 564"/>
                    <a:gd name="T18" fmla="*/ 10 w 207"/>
                    <a:gd name="T19" fmla="*/ 75 h 564"/>
                    <a:gd name="T20" fmla="*/ 14 w 207"/>
                    <a:gd name="T21" fmla="*/ 83 h 564"/>
                    <a:gd name="T22" fmla="*/ 19 w 207"/>
                    <a:gd name="T23" fmla="*/ 93 h 564"/>
                    <a:gd name="T24" fmla="*/ 24 w 207"/>
                    <a:gd name="T25" fmla="*/ 102 h 564"/>
                    <a:gd name="T26" fmla="*/ 30 w 207"/>
                    <a:gd name="T27" fmla="*/ 111 h 564"/>
                    <a:gd name="T28" fmla="*/ 36 w 207"/>
                    <a:gd name="T29" fmla="*/ 118 h 564"/>
                    <a:gd name="T30" fmla="*/ 41 w 207"/>
                    <a:gd name="T31" fmla="*/ 124 h 564"/>
                    <a:gd name="T32" fmla="*/ 47 w 207"/>
                    <a:gd name="T33" fmla="*/ 129 h 564"/>
                    <a:gd name="T34" fmla="*/ 37 w 207"/>
                    <a:gd name="T35" fmla="*/ 114 h 564"/>
                    <a:gd name="T36" fmla="*/ 29 w 207"/>
                    <a:gd name="T37" fmla="*/ 102 h 564"/>
                    <a:gd name="T38" fmla="*/ 23 w 207"/>
                    <a:gd name="T39" fmla="*/ 93 h 564"/>
                    <a:gd name="T40" fmla="*/ 19 w 207"/>
                    <a:gd name="T41" fmla="*/ 84 h 564"/>
                    <a:gd name="T42" fmla="*/ 17 w 207"/>
                    <a:gd name="T43" fmla="*/ 77 h 564"/>
                    <a:gd name="T44" fmla="*/ 15 w 207"/>
                    <a:gd name="T45" fmla="*/ 71 h 564"/>
                    <a:gd name="T46" fmla="*/ 15 w 207"/>
                    <a:gd name="T47" fmla="*/ 65 h 564"/>
                    <a:gd name="T48" fmla="*/ 13 w 207"/>
                    <a:gd name="T49" fmla="*/ 59 h 564"/>
                    <a:gd name="T50" fmla="*/ 10 w 207"/>
                    <a:gd name="T51" fmla="*/ 47 h 564"/>
                    <a:gd name="T52" fmla="*/ 9 w 207"/>
                    <a:gd name="T53" fmla="*/ 32 h 564"/>
                    <a:gd name="T54" fmla="*/ 10 w 207"/>
                    <a:gd name="T55" fmla="*/ 16 h 564"/>
                    <a:gd name="T56" fmla="*/ 12 w 207"/>
                    <a:gd name="T57" fmla="*/ 0 h 564"/>
                    <a:gd name="T58" fmla="*/ 3 w 207"/>
                    <a:gd name="T59" fmla="*/ 1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4 h 232"/>
                    <a:gd name="T2" fmla="*/ 4 w 47"/>
                    <a:gd name="T3" fmla="*/ 12 h 232"/>
                    <a:gd name="T4" fmla="*/ 6 w 47"/>
                    <a:gd name="T5" fmla="*/ 23 h 232"/>
                    <a:gd name="T6" fmla="*/ 6 w 47"/>
                    <a:gd name="T7" fmla="*/ 36 h 232"/>
                    <a:gd name="T8" fmla="*/ 4 w 47"/>
                    <a:gd name="T9" fmla="*/ 52 h 232"/>
                    <a:gd name="T10" fmla="*/ 11 w 47"/>
                    <a:gd name="T11" fmla="*/ 49 h 232"/>
                    <a:gd name="T12" fmla="*/ 11 w 47"/>
                    <a:gd name="T13" fmla="*/ 41 h 232"/>
                    <a:gd name="T14" fmla="*/ 11 w 47"/>
                    <a:gd name="T15" fmla="*/ 32 h 232"/>
                    <a:gd name="T16" fmla="*/ 11 w 47"/>
                    <a:gd name="T17" fmla="*/ 23 h 232"/>
                    <a:gd name="T18" fmla="*/ 10 w 47"/>
                    <a:gd name="T19" fmla="*/ 16 h 232"/>
                    <a:gd name="T20" fmla="*/ 9 w 47"/>
                    <a:gd name="T21" fmla="*/ 12 h 232"/>
                    <a:gd name="T22" fmla="*/ 7 w 47"/>
                    <a:gd name="T23" fmla="*/ 8 h 232"/>
                    <a:gd name="T24" fmla="*/ 6 w 47"/>
                    <a:gd name="T25" fmla="*/ 4 h 232"/>
                    <a:gd name="T26" fmla="*/ 3 w 47"/>
                    <a:gd name="T27" fmla="*/ 0 h 232"/>
                    <a:gd name="T28" fmla="*/ 0 w 47"/>
                    <a:gd name="T29" fmla="*/ 4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9 w 87"/>
                    <a:gd name="T1" fmla="*/ 5 h 40"/>
                    <a:gd name="T2" fmla="*/ 18 w 87"/>
                    <a:gd name="T3" fmla="*/ 3 h 40"/>
                    <a:gd name="T4" fmla="*/ 15 w 87"/>
                    <a:gd name="T5" fmla="*/ 2 h 40"/>
                    <a:gd name="T6" fmla="*/ 13 w 87"/>
                    <a:gd name="T7" fmla="*/ 1 h 40"/>
                    <a:gd name="T8" fmla="*/ 10 w 87"/>
                    <a:gd name="T9" fmla="*/ 1 h 40"/>
                    <a:gd name="T10" fmla="*/ 8 w 87"/>
                    <a:gd name="T11" fmla="*/ 1 h 40"/>
                    <a:gd name="T12" fmla="*/ 6 w 87"/>
                    <a:gd name="T13" fmla="*/ 1 h 40"/>
                    <a:gd name="T14" fmla="*/ 3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3 w 87"/>
                    <a:gd name="T21" fmla="*/ 2 h 40"/>
                    <a:gd name="T22" fmla="*/ 5 w 87"/>
                    <a:gd name="T23" fmla="*/ 3 h 40"/>
                    <a:gd name="T24" fmla="*/ 8 w 87"/>
                    <a:gd name="T25" fmla="*/ 3 h 40"/>
                    <a:gd name="T26" fmla="*/ 10 w 87"/>
                    <a:gd name="T27" fmla="*/ 5 h 40"/>
                    <a:gd name="T28" fmla="*/ 12 w 87"/>
                    <a:gd name="T29" fmla="*/ 5 h 40"/>
                    <a:gd name="T30" fmla="*/ 14 w 87"/>
                    <a:gd name="T31" fmla="*/ 7 h 40"/>
                    <a:gd name="T32" fmla="*/ 17 w 87"/>
                    <a:gd name="T33" fmla="*/ 8 h 40"/>
                    <a:gd name="T34" fmla="*/ 19 w 87"/>
                    <a:gd name="T35" fmla="*/ 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0 w 109"/>
                <a:gd name="T3" fmla="*/ 1 h 156"/>
                <a:gd name="T4" fmla="*/ 40 w 109"/>
                <a:gd name="T5" fmla="*/ 5 h 156"/>
                <a:gd name="T6" fmla="*/ 79 w 109"/>
                <a:gd name="T7" fmla="*/ 16 h 156"/>
                <a:gd name="T8" fmla="*/ 125 w 109"/>
                <a:gd name="T9" fmla="*/ 32 h 156"/>
                <a:gd name="T10" fmla="*/ 167 w 109"/>
                <a:gd name="T11" fmla="*/ 58 h 156"/>
                <a:gd name="T12" fmla="*/ 206 w 109"/>
                <a:gd name="T13" fmla="*/ 93 h 156"/>
                <a:gd name="T14" fmla="*/ 230 w 109"/>
                <a:gd name="T15" fmla="*/ 142 h 156"/>
                <a:gd name="T16" fmla="*/ 235 w 109"/>
                <a:gd name="T17" fmla="*/ 206 h 156"/>
                <a:gd name="T18" fmla="*/ 225 w 109"/>
                <a:gd name="T19" fmla="*/ 206 h 156"/>
                <a:gd name="T20" fmla="*/ 213 w 109"/>
                <a:gd name="T21" fmla="*/ 206 h 156"/>
                <a:gd name="T22" fmla="*/ 201 w 109"/>
                <a:gd name="T23" fmla="*/ 206 h 156"/>
                <a:gd name="T24" fmla="*/ 186 w 109"/>
                <a:gd name="T25" fmla="*/ 202 h 156"/>
                <a:gd name="T26" fmla="*/ 174 w 109"/>
                <a:gd name="T27" fmla="*/ 201 h 156"/>
                <a:gd name="T28" fmla="*/ 160 w 109"/>
                <a:gd name="T29" fmla="*/ 197 h 156"/>
                <a:gd name="T30" fmla="*/ 142 w 109"/>
                <a:gd name="T31" fmla="*/ 191 h 156"/>
                <a:gd name="T32" fmla="*/ 125 w 109"/>
                <a:gd name="T33" fmla="*/ 183 h 156"/>
                <a:gd name="T34" fmla="*/ 114 w 109"/>
                <a:gd name="T35" fmla="*/ 166 h 156"/>
                <a:gd name="T36" fmla="*/ 114 w 109"/>
                <a:gd name="T37" fmla="*/ 146 h 156"/>
                <a:gd name="T38" fmla="*/ 120 w 109"/>
                <a:gd name="T39" fmla="*/ 126 h 156"/>
                <a:gd name="T40" fmla="*/ 126 w 109"/>
                <a:gd name="T41" fmla="*/ 105 h 156"/>
                <a:gd name="T42" fmla="*/ 120 w 109"/>
                <a:gd name="T43" fmla="*/ 81 h 156"/>
                <a:gd name="T44" fmla="*/ 103 w 109"/>
                <a:gd name="T45" fmla="*/ 56 h 156"/>
                <a:gd name="T46" fmla="*/ 68 w 109"/>
                <a:gd name="T47" fmla="*/ 31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3 w 54"/>
                <a:gd name="T5" fmla="*/ 3 h 40"/>
                <a:gd name="T6" fmla="*/ 29 w 54"/>
                <a:gd name="T7" fmla="*/ 12 h 40"/>
                <a:gd name="T8" fmla="*/ 48 w 54"/>
                <a:gd name="T9" fmla="*/ 16 h 40"/>
                <a:gd name="T10" fmla="*/ 65 w 54"/>
                <a:gd name="T11" fmla="*/ 19 h 40"/>
                <a:gd name="T12" fmla="*/ 83 w 54"/>
                <a:gd name="T13" fmla="*/ 22 h 40"/>
                <a:gd name="T14" fmla="*/ 101 w 54"/>
                <a:gd name="T15" fmla="*/ 24 h 40"/>
                <a:gd name="T16" fmla="*/ 121 w 54"/>
                <a:gd name="T17" fmla="*/ 20 h 40"/>
                <a:gd name="T18" fmla="*/ 119 w 54"/>
                <a:gd name="T19" fmla="*/ 33 h 40"/>
                <a:gd name="T20" fmla="*/ 112 w 54"/>
                <a:gd name="T21" fmla="*/ 44 h 40"/>
                <a:gd name="T22" fmla="*/ 99 w 54"/>
                <a:gd name="T23" fmla="*/ 51 h 40"/>
                <a:gd name="T24" fmla="*/ 82 w 54"/>
                <a:gd name="T25" fmla="*/ 53 h 40"/>
                <a:gd name="T26" fmla="*/ 62 w 54"/>
                <a:gd name="T27" fmla="*/ 52 h 40"/>
                <a:gd name="T28" fmla="*/ 42 w 54"/>
                <a:gd name="T29" fmla="*/ 43 h 40"/>
                <a:gd name="T30" fmla="*/ 22 w 54"/>
                <a:gd name="T31" fmla="*/ 28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9 h 237"/>
                <a:gd name="T4" fmla="*/ 9 w 257"/>
                <a:gd name="T5" fmla="*/ 58 h 237"/>
                <a:gd name="T6" fmla="*/ 20 w 257"/>
                <a:gd name="T7" fmla="*/ 87 h 237"/>
                <a:gd name="T8" fmla="*/ 36 w 257"/>
                <a:gd name="T9" fmla="*/ 112 h 237"/>
                <a:gd name="T10" fmla="*/ 58 w 257"/>
                <a:gd name="T11" fmla="*/ 135 h 237"/>
                <a:gd name="T12" fmla="*/ 86 w 257"/>
                <a:gd name="T13" fmla="*/ 161 h 237"/>
                <a:gd name="T14" fmla="*/ 122 w 257"/>
                <a:gd name="T15" fmla="*/ 184 h 237"/>
                <a:gd name="T16" fmla="*/ 163 w 257"/>
                <a:gd name="T17" fmla="*/ 203 h 237"/>
                <a:gd name="T18" fmla="*/ 216 w 257"/>
                <a:gd name="T19" fmla="*/ 222 h 237"/>
                <a:gd name="T20" fmla="*/ 276 w 257"/>
                <a:gd name="T21" fmla="*/ 237 h 237"/>
                <a:gd name="T22" fmla="*/ 340 w 257"/>
                <a:gd name="T23" fmla="*/ 250 h 237"/>
                <a:gd name="T24" fmla="*/ 419 w 257"/>
                <a:gd name="T25" fmla="*/ 261 h 237"/>
                <a:gd name="T26" fmla="*/ 505 w 257"/>
                <a:gd name="T27" fmla="*/ 267 h 237"/>
                <a:gd name="T28" fmla="*/ 604 w 257"/>
                <a:gd name="T29" fmla="*/ 271 h 237"/>
                <a:gd name="T30" fmla="*/ 705 w 257"/>
                <a:gd name="T31" fmla="*/ 270 h 237"/>
                <a:gd name="T32" fmla="*/ 825 w 257"/>
                <a:gd name="T33" fmla="*/ 265 h 237"/>
                <a:gd name="T34" fmla="*/ 720 w 257"/>
                <a:gd name="T35" fmla="*/ 259 h 237"/>
                <a:gd name="T36" fmla="*/ 625 w 257"/>
                <a:gd name="T37" fmla="*/ 251 h 237"/>
                <a:gd name="T38" fmla="*/ 546 w 257"/>
                <a:gd name="T39" fmla="*/ 242 h 237"/>
                <a:gd name="T40" fmla="*/ 475 w 257"/>
                <a:gd name="T41" fmla="*/ 233 h 237"/>
                <a:gd name="T42" fmla="*/ 411 w 257"/>
                <a:gd name="T43" fmla="*/ 221 h 237"/>
                <a:gd name="T44" fmla="*/ 360 w 257"/>
                <a:gd name="T45" fmla="*/ 208 h 237"/>
                <a:gd name="T46" fmla="*/ 312 w 257"/>
                <a:gd name="T47" fmla="*/ 193 h 237"/>
                <a:gd name="T48" fmla="*/ 269 w 257"/>
                <a:gd name="T49" fmla="*/ 177 h 237"/>
                <a:gd name="T50" fmla="*/ 229 w 257"/>
                <a:gd name="T51" fmla="*/ 161 h 237"/>
                <a:gd name="T52" fmla="*/ 197 w 257"/>
                <a:gd name="T53" fmla="*/ 142 h 237"/>
                <a:gd name="T54" fmla="*/ 169 w 257"/>
                <a:gd name="T55" fmla="*/ 123 h 237"/>
                <a:gd name="T56" fmla="*/ 139 w 257"/>
                <a:gd name="T57" fmla="*/ 100 h 237"/>
                <a:gd name="T58" fmla="*/ 106 w 257"/>
                <a:gd name="T59" fmla="*/ 78 h 237"/>
                <a:gd name="T60" fmla="*/ 74 w 257"/>
                <a:gd name="T61" fmla="*/ 55 h 237"/>
                <a:gd name="T62" fmla="*/ 37 w 257"/>
                <a:gd name="T63" fmla="*/ 2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255 w 124"/>
                <a:gd name="T1" fmla="*/ 0 h 110"/>
                <a:gd name="T2" fmla="*/ 408 w 124"/>
                <a:gd name="T3" fmla="*/ 129 h 110"/>
                <a:gd name="T4" fmla="*/ 396 w 124"/>
                <a:gd name="T5" fmla="*/ 128 h 110"/>
                <a:gd name="T6" fmla="*/ 352 w 124"/>
                <a:gd name="T7" fmla="*/ 125 h 110"/>
                <a:gd name="T8" fmla="*/ 294 w 124"/>
                <a:gd name="T9" fmla="*/ 121 h 110"/>
                <a:gd name="T10" fmla="*/ 225 w 124"/>
                <a:gd name="T11" fmla="*/ 119 h 110"/>
                <a:gd name="T12" fmla="*/ 148 w 124"/>
                <a:gd name="T13" fmla="*/ 116 h 110"/>
                <a:gd name="T14" fmla="*/ 84 w 124"/>
                <a:gd name="T15" fmla="*/ 117 h 110"/>
                <a:gd name="T16" fmla="*/ 30 w 124"/>
                <a:gd name="T17" fmla="*/ 122 h 110"/>
                <a:gd name="T18" fmla="*/ 0 w 124"/>
                <a:gd name="T19" fmla="*/ 131 h 110"/>
                <a:gd name="T20" fmla="*/ 12 w 124"/>
                <a:gd name="T21" fmla="*/ 117 h 110"/>
                <a:gd name="T22" fmla="*/ 27 w 124"/>
                <a:gd name="T23" fmla="*/ 106 h 110"/>
                <a:gd name="T24" fmla="*/ 54 w 124"/>
                <a:gd name="T25" fmla="*/ 98 h 110"/>
                <a:gd name="T26" fmla="*/ 84 w 124"/>
                <a:gd name="T27" fmla="*/ 91 h 110"/>
                <a:gd name="T28" fmla="*/ 119 w 124"/>
                <a:gd name="T29" fmla="*/ 86 h 110"/>
                <a:gd name="T30" fmla="*/ 154 w 124"/>
                <a:gd name="T31" fmla="*/ 85 h 110"/>
                <a:gd name="T32" fmla="*/ 193 w 124"/>
                <a:gd name="T33" fmla="*/ 85 h 110"/>
                <a:gd name="T34" fmla="*/ 237 w 124"/>
                <a:gd name="T35" fmla="*/ 89 h 110"/>
                <a:gd name="T36" fmla="*/ 240 w 124"/>
                <a:gd name="T37" fmla="*/ 85 h 110"/>
                <a:gd name="T38" fmla="*/ 230 w 124"/>
                <a:gd name="T39" fmla="*/ 68 h 110"/>
                <a:gd name="T40" fmla="*/ 220 w 124"/>
                <a:gd name="T41" fmla="*/ 46 h 110"/>
                <a:gd name="T42" fmla="*/ 215 w 124"/>
                <a:gd name="T43" fmla="*/ 35 h 110"/>
                <a:gd name="T44" fmla="*/ 207 w 124"/>
                <a:gd name="T45" fmla="*/ 35 h 110"/>
                <a:gd name="T46" fmla="*/ 199 w 124"/>
                <a:gd name="T47" fmla="*/ 33 h 110"/>
                <a:gd name="T48" fmla="*/ 193 w 124"/>
                <a:gd name="T49" fmla="*/ 30 h 110"/>
                <a:gd name="T50" fmla="*/ 189 w 124"/>
                <a:gd name="T51" fmla="*/ 27 h 110"/>
                <a:gd name="T52" fmla="*/ 189 w 124"/>
                <a:gd name="T53" fmla="*/ 23 h 110"/>
                <a:gd name="T54" fmla="*/ 193 w 124"/>
                <a:gd name="T55" fmla="*/ 18 h 110"/>
                <a:gd name="T56" fmla="*/ 218 w 124"/>
                <a:gd name="T57" fmla="*/ 8 h 110"/>
                <a:gd name="T58" fmla="*/ 25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16 w 109"/>
                <a:gd name="T3" fmla="*/ 1 h 156"/>
                <a:gd name="T4" fmla="*/ 58 w 109"/>
                <a:gd name="T5" fmla="*/ 5 h 156"/>
                <a:gd name="T6" fmla="*/ 121 w 109"/>
                <a:gd name="T7" fmla="*/ 12 h 156"/>
                <a:gd name="T8" fmla="*/ 192 w 109"/>
                <a:gd name="T9" fmla="*/ 28 h 156"/>
                <a:gd name="T10" fmla="*/ 259 w 109"/>
                <a:gd name="T11" fmla="*/ 48 h 156"/>
                <a:gd name="T12" fmla="*/ 317 w 109"/>
                <a:gd name="T13" fmla="*/ 79 h 156"/>
                <a:gd name="T14" fmla="*/ 353 w 109"/>
                <a:gd name="T15" fmla="*/ 120 h 156"/>
                <a:gd name="T16" fmla="*/ 360 w 109"/>
                <a:gd name="T17" fmla="*/ 172 h 156"/>
                <a:gd name="T18" fmla="*/ 349 w 109"/>
                <a:gd name="T19" fmla="*/ 172 h 156"/>
                <a:gd name="T20" fmla="*/ 329 w 109"/>
                <a:gd name="T21" fmla="*/ 172 h 156"/>
                <a:gd name="T22" fmla="*/ 307 w 109"/>
                <a:gd name="T23" fmla="*/ 172 h 156"/>
                <a:gd name="T24" fmla="*/ 287 w 109"/>
                <a:gd name="T25" fmla="*/ 170 h 156"/>
                <a:gd name="T26" fmla="*/ 267 w 109"/>
                <a:gd name="T27" fmla="*/ 169 h 156"/>
                <a:gd name="T28" fmla="*/ 245 w 109"/>
                <a:gd name="T29" fmla="*/ 166 h 156"/>
                <a:gd name="T30" fmla="*/ 218 w 109"/>
                <a:gd name="T31" fmla="*/ 161 h 156"/>
                <a:gd name="T32" fmla="*/ 192 w 109"/>
                <a:gd name="T33" fmla="*/ 155 h 156"/>
                <a:gd name="T34" fmla="*/ 174 w 109"/>
                <a:gd name="T35" fmla="*/ 138 h 156"/>
                <a:gd name="T36" fmla="*/ 174 w 109"/>
                <a:gd name="T37" fmla="*/ 123 h 156"/>
                <a:gd name="T38" fmla="*/ 186 w 109"/>
                <a:gd name="T39" fmla="*/ 107 h 156"/>
                <a:gd name="T40" fmla="*/ 197 w 109"/>
                <a:gd name="T41" fmla="*/ 88 h 156"/>
                <a:gd name="T42" fmla="*/ 186 w 109"/>
                <a:gd name="T43" fmla="*/ 70 h 156"/>
                <a:gd name="T44" fmla="*/ 160 w 109"/>
                <a:gd name="T45" fmla="*/ 47 h 156"/>
                <a:gd name="T46" fmla="*/ 104 w 109"/>
                <a:gd name="T47" fmla="*/ 27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04 w 46"/>
                <a:gd name="T1" fmla="*/ 0 h 94"/>
                <a:gd name="T2" fmla="*/ 66 w 46"/>
                <a:gd name="T3" fmla="*/ 42 h 94"/>
                <a:gd name="T4" fmla="*/ 49 w 46"/>
                <a:gd name="T5" fmla="*/ 70 h 94"/>
                <a:gd name="T6" fmla="*/ 36 w 46"/>
                <a:gd name="T7" fmla="*/ 91 h 94"/>
                <a:gd name="T8" fmla="*/ 0 w 46"/>
                <a:gd name="T9" fmla="*/ 106 h 94"/>
                <a:gd name="T10" fmla="*/ 40 w 46"/>
                <a:gd name="T11" fmla="*/ 100 h 94"/>
                <a:gd name="T12" fmla="*/ 77 w 46"/>
                <a:gd name="T13" fmla="*/ 92 h 94"/>
                <a:gd name="T14" fmla="*/ 105 w 46"/>
                <a:gd name="T15" fmla="*/ 77 h 94"/>
                <a:gd name="T16" fmla="*/ 132 w 46"/>
                <a:gd name="T17" fmla="*/ 65 h 94"/>
                <a:gd name="T18" fmla="*/ 150 w 46"/>
                <a:gd name="T19" fmla="*/ 49 h 94"/>
                <a:gd name="T20" fmla="*/ 152 w 46"/>
                <a:gd name="T21" fmla="*/ 34 h 94"/>
                <a:gd name="T22" fmla="*/ 140 w 46"/>
                <a:gd name="T23" fmla="*/ 15 h 94"/>
                <a:gd name="T24" fmla="*/ 104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0 w 54"/>
                <a:gd name="T5" fmla="*/ 3 h 40"/>
                <a:gd name="T6" fmla="*/ 41 w 54"/>
                <a:gd name="T7" fmla="*/ 8 h 40"/>
                <a:gd name="T8" fmla="*/ 65 w 54"/>
                <a:gd name="T9" fmla="*/ 12 h 40"/>
                <a:gd name="T10" fmla="*/ 92 w 54"/>
                <a:gd name="T11" fmla="*/ 15 h 40"/>
                <a:gd name="T12" fmla="*/ 121 w 54"/>
                <a:gd name="T13" fmla="*/ 17 h 40"/>
                <a:gd name="T14" fmla="*/ 144 w 54"/>
                <a:gd name="T15" fmla="*/ 18 h 40"/>
                <a:gd name="T16" fmla="*/ 171 w 54"/>
                <a:gd name="T17" fmla="*/ 16 h 40"/>
                <a:gd name="T18" fmla="*/ 169 w 54"/>
                <a:gd name="T19" fmla="*/ 29 h 40"/>
                <a:gd name="T20" fmla="*/ 159 w 54"/>
                <a:gd name="T21" fmla="*/ 37 h 40"/>
                <a:gd name="T22" fmla="*/ 140 w 54"/>
                <a:gd name="T23" fmla="*/ 42 h 40"/>
                <a:gd name="T24" fmla="*/ 116 w 54"/>
                <a:gd name="T25" fmla="*/ 44 h 40"/>
                <a:gd name="T26" fmla="*/ 87 w 54"/>
                <a:gd name="T27" fmla="*/ 43 h 40"/>
                <a:gd name="T28" fmla="*/ 59 w 54"/>
                <a:gd name="T29" fmla="*/ 36 h 40"/>
                <a:gd name="T30" fmla="*/ 31 w 54"/>
                <a:gd name="T31" fmla="*/ 24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54 w 596"/>
                <a:gd name="T1" fmla="*/ 416 h 666"/>
                <a:gd name="T2" fmla="*/ 20 w 596"/>
                <a:gd name="T3" fmla="*/ 384 h 666"/>
                <a:gd name="T4" fmla="*/ 0 w 596"/>
                <a:gd name="T5" fmla="*/ 325 h 666"/>
                <a:gd name="T6" fmla="*/ 12 w 596"/>
                <a:gd name="T7" fmla="*/ 250 h 666"/>
                <a:gd name="T8" fmla="*/ 84 w 596"/>
                <a:gd name="T9" fmla="*/ 171 h 666"/>
                <a:gd name="T10" fmla="*/ 228 w 596"/>
                <a:gd name="T11" fmla="*/ 96 h 666"/>
                <a:gd name="T12" fmla="*/ 471 w 596"/>
                <a:gd name="T13" fmla="*/ 35 h 666"/>
                <a:gd name="T14" fmla="*/ 817 w 596"/>
                <a:gd name="T15" fmla="*/ 2 h 666"/>
                <a:gd name="T16" fmla="*/ 1260 w 596"/>
                <a:gd name="T17" fmla="*/ 9 h 666"/>
                <a:gd name="T18" fmla="*/ 1603 w 596"/>
                <a:gd name="T19" fmla="*/ 76 h 666"/>
                <a:gd name="T20" fmla="*/ 1835 w 596"/>
                <a:gd name="T21" fmla="*/ 185 h 666"/>
                <a:gd name="T22" fmla="*/ 1956 w 596"/>
                <a:gd name="T23" fmla="*/ 320 h 666"/>
                <a:gd name="T24" fmla="*/ 1971 w 596"/>
                <a:gd name="T25" fmla="*/ 460 h 666"/>
                <a:gd name="T26" fmla="*/ 1876 w 596"/>
                <a:gd name="T27" fmla="*/ 591 h 666"/>
                <a:gd name="T28" fmla="*/ 1679 w 596"/>
                <a:gd name="T29" fmla="*/ 692 h 666"/>
                <a:gd name="T30" fmla="*/ 1381 w 596"/>
                <a:gd name="T31" fmla="*/ 747 h 666"/>
                <a:gd name="T32" fmla="*/ 1288 w 596"/>
                <a:gd name="T33" fmla="*/ 742 h 666"/>
                <a:gd name="T34" fmla="*/ 1461 w 596"/>
                <a:gd name="T35" fmla="*/ 695 h 666"/>
                <a:gd name="T36" fmla="*/ 1596 w 596"/>
                <a:gd name="T37" fmla="*/ 612 h 666"/>
                <a:gd name="T38" fmla="*/ 1688 w 596"/>
                <a:gd name="T39" fmla="*/ 511 h 666"/>
                <a:gd name="T40" fmla="*/ 1721 w 596"/>
                <a:gd name="T41" fmla="*/ 400 h 666"/>
                <a:gd name="T42" fmla="*/ 1701 w 596"/>
                <a:gd name="T43" fmla="*/ 290 h 666"/>
                <a:gd name="T44" fmla="*/ 1605 w 596"/>
                <a:gd name="T45" fmla="*/ 196 h 666"/>
                <a:gd name="T46" fmla="*/ 1434 w 596"/>
                <a:gd name="T47" fmla="*/ 126 h 666"/>
                <a:gd name="T48" fmla="*/ 1130 w 596"/>
                <a:gd name="T49" fmla="*/ 83 h 666"/>
                <a:gd name="T50" fmla="*/ 815 w 596"/>
                <a:gd name="T51" fmla="*/ 69 h 666"/>
                <a:gd name="T52" fmla="*/ 577 w 596"/>
                <a:gd name="T53" fmla="*/ 79 h 666"/>
                <a:gd name="T54" fmla="*/ 401 w 596"/>
                <a:gd name="T55" fmla="*/ 113 h 666"/>
                <a:gd name="T56" fmla="*/ 277 w 596"/>
                <a:gd name="T57" fmla="*/ 168 h 666"/>
                <a:gd name="T58" fmla="*/ 189 w 596"/>
                <a:gd name="T59" fmla="*/ 232 h 666"/>
                <a:gd name="T60" fmla="*/ 132 w 596"/>
                <a:gd name="T61" fmla="*/ 306 h 666"/>
                <a:gd name="T62" fmla="*/ 93 w 596"/>
                <a:gd name="T63" fmla="*/ 381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87D3D-9AB4-458C-804A-6F90570A82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158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1.wmf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7.jpeg"/><Relationship Id="rId7" Type="http://schemas.openxmlformats.org/officeDocument/2006/relationships/image" Target="../media/image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8.wmf"/><Relationship Id="rId5" Type="http://schemas.openxmlformats.org/officeDocument/2006/relationships/image" Target="../media/image11.png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850783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Ovocné stromy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Ovocné stromy-stavba těla, plody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se stavbou těla a roztříděním plodů ovocných stromů  a procvičování.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Zná stavbu těla ovocných stromů, roztřídí ovocné plody podle nápadných určujících znaků.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864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895785"/>
            <a:ext cx="465415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Ovocné stromy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stavba těla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plody</a:t>
            </a:r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EK46XEJ1\MC90039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764704"/>
            <a:ext cx="133319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4MQ982JK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941168"/>
            <a:ext cx="1420785" cy="142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84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75114"/>
            <a:ext cx="3746581" cy="424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850818" y="195154"/>
            <a:ext cx="26228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Stavba těla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Group 24"/>
          <p:cNvGrpSpPr>
            <a:grpSpLocks noChangeAspect="1"/>
          </p:cNvGrpSpPr>
          <p:nvPr/>
        </p:nvGrpSpPr>
        <p:grpSpPr bwMode="auto">
          <a:xfrm>
            <a:off x="6345514" y="3656095"/>
            <a:ext cx="1746089" cy="1724942"/>
            <a:chOff x="3923" y="2661"/>
            <a:chExt cx="578" cy="571"/>
          </a:xfrm>
        </p:grpSpPr>
        <p:sp>
          <p:nvSpPr>
            <p:cNvPr id="10" name="AutoShape 23"/>
            <p:cNvSpPr>
              <a:spLocks noChangeAspect="1" noChangeArrowheads="1" noTextEdit="1"/>
            </p:cNvSpPr>
            <p:nvPr/>
          </p:nvSpPr>
          <p:spPr bwMode="auto">
            <a:xfrm>
              <a:off x="3923" y="2661"/>
              <a:ext cx="578" cy="5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Rectangle 25"/>
            <p:cNvSpPr>
              <a:spLocks noChangeArrowheads="1"/>
            </p:cNvSpPr>
            <p:nvPr/>
          </p:nvSpPr>
          <p:spPr bwMode="auto">
            <a:xfrm>
              <a:off x="3923" y="3065"/>
              <a:ext cx="578" cy="16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auto">
            <a:xfrm>
              <a:off x="3983" y="3065"/>
              <a:ext cx="457" cy="142"/>
            </a:xfrm>
            <a:custGeom>
              <a:avLst/>
              <a:gdLst>
                <a:gd name="T0" fmla="*/ 733 w 914"/>
                <a:gd name="T1" fmla="*/ 128 h 283"/>
                <a:gd name="T2" fmla="*/ 892 w 914"/>
                <a:gd name="T3" fmla="*/ 172 h 283"/>
                <a:gd name="T4" fmla="*/ 908 w 914"/>
                <a:gd name="T5" fmla="*/ 156 h 283"/>
                <a:gd name="T6" fmla="*/ 704 w 914"/>
                <a:gd name="T7" fmla="*/ 96 h 283"/>
                <a:gd name="T8" fmla="*/ 701 w 914"/>
                <a:gd name="T9" fmla="*/ 96 h 283"/>
                <a:gd name="T10" fmla="*/ 401 w 914"/>
                <a:gd name="T11" fmla="*/ 0 h 283"/>
                <a:gd name="T12" fmla="*/ 350 w 914"/>
                <a:gd name="T13" fmla="*/ 50 h 283"/>
                <a:gd name="T14" fmla="*/ 90 w 914"/>
                <a:gd name="T15" fmla="*/ 59 h 283"/>
                <a:gd name="T16" fmla="*/ 1 w 914"/>
                <a:gd name="T17" fmla="*/ 161 h 283"/>
                <a:gd name="T18" fmla="*/ 22 w 914"/>
                <a:gd name="T19" fmla="*/ 171 h 283"/>
                <a:gd name="T20" fmla="*/ 4 w 914"/>
                <a:gd name="T21" fmla="*/ 256 h 283"/>
                <a:gd name="T22" fmla="*/ 4 w 914"/>
                <a:gd name="T23" fmla="*/ 279 h 283"/>
                <a:gd name="T24" fmla="*/ 26 w 914"/>
                <a:gd name="T25" fmla="*/ 279 h 283"/>
                <a:gd name="T26" fmla="*/ 188 w 914"/>
                <a:gd name="T27" fmla="*/ 272 h 283"/>
                <a:gd name="T28" fmla="*/ 204 w 914"/>
                <a:gd name="T29" fmla="*/ 256 h 283"/>
                <a:gd name="T30" fmla="*/ 180 w 914"/>
                <a:gd name="T31" fmla="*/ 126 h 283"/>
                <a:gd name="T32" fmla="*/ 256 w 914"/>
                <a:gd name="T33" fmla="*/ 188 h 283"/>
                <a:gd name="T34" fmla="*/ 265 w 914"/>
                <a:gd name="T35" fmla="*/ 167 h 283"/>
                <a:gd name="T36" fmla="*/ 319 w 914"/>
                <a:gd name="T37" fmla="*/ 82 h 283"/>
                <a:gd name="T38" fmla="*/ 267 w 914"/>
                <a:gd name="T39" fmla="*/ 248 h 283"/>
                <a:gd name="T40" fmla="*/ 275 w 914"/>
                <a:gd name="T41" fmla="*/ 268 h 283"/>
                <a:gd name="T42" fmla="*/ 362 w 914"/>
                <a:gd name="T43" fmla="*/ 196 h 283"/>
                <a:gd name="T44" fmla="*/ 440 w 914"/>
                <a:gd name="T45" fmla="*/ 260 h 283"/>
                <a:gd name="T46" fmla="*/ 448 w 914"/>
                <a:gd name="T47" fmla="*/ 240 h 283"/>
                <a:gd name="T48" fmla="*/ 441 w 914"/>
                <a:gd name="T49" fmla="*/ 5 h 283"/>
                <a:gd name="T50" fmla="*/ 441 w 914"/>
                <a:gd name="T51" fmla="*/ 75 h 283"/>
                <a:gd name="T52" fmla="*/ 387 w 914"/>
                <a:gd name="T53" fmla="*/ 144 h 283"/>
                <a:gd name="T54" fmla="*/ 408 w 914"/>
                <a:gd name="T55" fmla="*/ 152 h 283"/>
                <a:gd name="T56" fmla="*/ 509 w 914"/>
                <a:gd name="T57" fmla="*/ 181 h 283"/>
                <a:gd name="T58" fmla="*/ 520 w 914"/>
                <a:gd name="T59" fmla="*/ 264 h 283"/>
                <a:gd name="T60" fmla="*/ 540 w 914"/>
                <a:gd name="T61" fmla="*/ 256 h 283"/>
                <a:gd name="T62" fmla="*/ 592 w 914"/>
                <a:gd name="T63" fmla="*/ 180 h 283"/>
                <a:gd name="T64" fmla="*/ 600 w 914"/>
                <a:gd name="T65" fmla="*/ 159 h 283"/>
                <a:gd name="T66" fmla="*/ 492 w 914"/>
                <a:gd name="T67" fmla="*/ 150 h 283"/>
                <a:gd name="T68" fmla="*/ 474 w 914"/>
                <a:gd name="T69" fmla="*/ 5 h 283"/>
                <a:gd name="T70" fmla="*/ 544 w 914"/>
                <a:gd name="T71" fmla="*/ 74 h 283"/>
                <a:gd name="T72" fmla="*/ 543 w 914"/>
                <a:gd name="T73" fmla="*/ 74 h 283"/>
                <a:gd name="T74" fmla="*/ 513 w 914"/>
                <a:gd name="T75" fmla="*/ 118 h 283"/>
                <a:gd name="T76" fmla="*/ 533 w 914"/>
                <a:gd name="T77" fmla="*/ 127 h 283"/>
                <a:gd name="T78" fmla="*/ 566 w 914"/>
                <a:gd name="T79" fmla="*/ 96 h 283"/>
                <a:gd name="T80" fmla="*/ 622 w 914"/>
                <a:gd name="T81" fmla="*/ 169 h 283"/>
                <a:gd name="T82" fmla="*/ 585 w 914"/>
                <a:gd name="T83" fmla="*/ 220 h 283"/>
                <a:gd name="T84" fmla="*/ 606 w 914"/>
                <a:gd name="T85" fmla="*/ 228 h 283"/>
                <a:gd name="T86" fmla="*/ 623 w 914"/>
                <a:gd name="T87" fmla="*/ 260 h 283"/>
                <a:gd name="T88" fmla="*/ 644 w 914"/>
                <a:gd name="T89" fmla="*/ 268 h 283"/>
                <a:gd name="T90" fmla="*/ 653 w 914"/>
                <a:gd name="T91" fmla="*/ 209 h 283"/>
                <a:gd name="T92" fmla="*/ 709 w 914"/>
                <a:gd name="T93" fmla="*/ 248 h 283"/>
                <a:gd name="T94" fmla="*/ 717 w 914"/>
                <a:gd name="T95" fmla="*/ 227 h 283"/>
                <a:gd name="T96" fmla="*/ 656 w 914"/>
                <a:gd name="T97" fmla="*/ 96 h 283"/>
                <a:gd name="T98" fmla="*/ 767 w 914"/>
                <a:gd name="T99" fmla="*/ 260 h 283"/>
                <a:gd name="T100" fmla="*/ 791 w 914"/>
                <a:gd name="T101" fmla="*/ 260 h 283"/>
                <a:gd name="T102" fmla="*/ 835 w 914"/>
                <a:gd name="T103" fmla="*/ 212 h 283"/>
                <a:gd name="T104" fmla="*/ 899 w 914"/>
                <a:gd name="T105" fmla="*/ 266 h 283"/>
                <a:gd name="T106" fmla="*/ 914 w 914"/>
                <a:gd name="T107" fmla="*/ 249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14" h="283">
                  <a:moveTo>
                    <a:pt x="909" y="237"/>
                  </a:moveTo>
                  <a:lnTo>
                    <a:pt x="848" y="181"/>
                  </a:lnTo>
                  <a:lnTo>
                    <a:pt x="786" y="181"/>
                  </a:lnTo>
                  <a:lnTo>
                    <a:pt x="733" y="128"/>
                  </a:lnTo>
                  <a:lnTo>
                    <a:pt x="841" y="128"/>
                  </a:lnTo>
                  <a:lnTo>
                    <a:pt x="880" y="167"/>
                  </a:lnTo>
                  <a:lnTo>
                    <a:pt x="886" y="171"/>
                  </a:lnTo>
                  <a:lnTo>
                    <a:pt x="892" y="172"/>
                  </a:lnTo>
                  <a:lnTo>
                    <a:pt x="898" y="171"/>
                  </a:lnTo>
                  <a:lnTo>
                    <a:pt x="903" y="167"/>
                  </a:lnTo>
                  <a:lnTo>
                    <a:pt x="907" y="161"/>
                  </a:lnTo>
                  <a:lnTo>
                    <a:pt x="908" y="156"/>
                  </a:lnTo>
                  <a:lnTo>
                    <a:pt x="907" y="150"/>
                  </a:lnTo>
                  <a:lnTo>
                    <a:pt x="903" y="144"/>
                  </a:lnTo>
                  <a:lnTo>
                    <a:pt x="855" y="96"/>
                  </a:lnTo>
                  <a:lnTo>
                    <a:pt x="704" y="96"/>
                  </a:lnTo>
                  <a:lnTo>
                    <a:pt x="703" y="96"/>
                  </a:lnTo>
                  <a:lnTo>
                    <a:pt x="703" y="96"/>
                  </a:lnTo>
                  <a:lnTo>
                    <a:pt x="702" y="96"/>
                  </a:lnTo>
                  <a:lnTo>
                    <a:pt x="701" y="96"/>
                  </a:lnTo>
                  <a:lnTo>
                    <a:pt x="668" y="63"/>
                  </a:lnTo>
                  <a:lnTo>
                    <a:pt x="578" y="63"/>
                  </a:lnTo>
                  <a:lnTo>
                    <a:pt x="514" y="0"/>
                  </a:lnTo>
                  <a:lnTo>
                    <a:pt x="401" y="0"/>
                  </a:lnTo>
                  <a:lnTo>
                    <a:pt x="351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211" y="50"/>
                  </a:lnTo>
                  <a:lnTo>
                    <a:pt x="145" y="115"/>
                  </a:lnTo>
                  <a:lnTo>
                    <a:pt x="90" y="59"/>
                  </a:lnTo>
                  <a:lnTo>
                    <a:pt x="4" y="144"/>
                  </a:lnTo>
                  <a:lnTo>
                    <a:pt x="1" y="150"/>
                  </a:lnTo>
                  <a:lnTo>
                    <a:pt x="0" y="156"/>
                  </a:lnTo>
                  <a:lnTo>
                    <a:pt x="1" y="161"/>
                  </a:lnTo>
                  <a:lnTo>
                    <a:pt x="4" y="167"/>
                  </a:lnTo>
                  <a:lnTo>
                    <a:pt x="9" y="171"/>
                  </a:lnTo>
                  <a:lnTo>
                    <a:pt x="16" y="172"/>
                  </a:lnTo>
                  <a:lnTo>
                    <a:pt x="22" y="171"/>
                  </a:lnTo>
                  <a:lnTo>
                    <a:pt x="26" y="167"/>
                  </a:lnTo>
                  <a:lnTo>
                    <a:pt x="90" y="104"/>
                  </a:lnTo>
                  <a:lnTo>
                    <a:pt x="123" y="137"/>
                  </a:lnTo>
                  <a:lnTo>
                    <a:pt x="4" y="256"/>
                  </a:lnTo>
                  <a:lnTo>
                    <a:pt x="1" y="262"/>
                  </a:lnTo>
                  <a:lnTo>
                    <a:pt x="0" y="267"/>
                  </a:lnTo>
                  <a:lnTo>
                    <a:pt x="1" y="274"/>
                  </a:lnTo>
                  <a:lnTo>
                    <a:pt x="4" y="279"/>
                  </a:lnTo>
                  <a:lnTo>
                    <a:pt x="9" y="282"/>
                  </a:lnTo>
                  <a:lnTo>
                    <a:pt x="16" y="283"/>
                  </a:lnTo>
                  <a:lnTo>
                    <a:pt x="22" y="282"/>
                  </a:lnTo>
                  <a:lnTo>
                    <a:pt x="26" y="279"/>
                  </a:lnTo>
                  <a:lnTo>
                    <a:pt x="107" y="198"/>
                  </a:lnTo>
                  <a:lnTo>
                    <a:pt x="176" y="267"/>
                  </a:lnTo>
                  <a:lnTo>
                    <a:pt x="182" y="271"/>
                  </a:lnTo>
                  <a:lnTo>
                    <a:pt x="188" y="272"/>
                  </a:lnTo>
                  <a:lnTo>
                    <a:pt x="193" y="271"/>
                  </a:lnTo>
                  <a:lnTo>
                    <a:pt x="199" y="267"/>
                  </a:lnTo>
                  <a:lnTo>
                    <a:pt x="203" y="262"/>
                  </a:lnTo>
                  <a:lnTo>
                    <a:pt x="204" y="256"/>
                  </a:lnTo>
                  <a:lnTo>
                    <a:pt x="203" y="249"/>
                  </a:lnTo>
                  <a:lnTo>
                    <a:pt x="199" y="244"/>
                  </a:lnTo>
                  <a:lnTo>
                    <a:pt x="130" y="175"/>
                  </a:lnTo>
                  <a:lnTo>
                    <a:pt x="180" y="126"/>
                  </a:lnTo>
                  <a:lnTo>
                    <a:pt x="238" y="184"/>
                  </a:lnTo>
                  <a:lnTo>
                    <a:pt x="243" y="188"/>
                  </a:lnTo>
                  <a:lnTo>
                    <a:pt x="250" y="189"/>
                  </a:lnTo>
                  <a:lnTo>
                    <a:pt x="256" y="188"/>
                  </a:lnTo>
                  <a:lnTo>
                    <a:pt x="261" y="184"/>
                  </a:lnTo>
                  <a:lnTo>
                    <a:pt x="265" y="180"/>
                  </a:lnTo>
                  <a:lnTo>
                    <a:pt x="266" y="173"/>
                  </a:lnTo>
                  <a:lnTo>
                    <a:pt x="265" y="167"/>
                  </a:lnTo>
                  <a:lnTo>
                    <a:pt x="261" y="162"/>
                  </a:lnTo>
                  <a:lnTo>
                    <a:pt x="203" y="104"/>
                  </a:lnTo>
                  <a:lnTo>
                    <a:pt x="225" y="82"/>
                  </a:lnTo>
                  <a:lnTo>
                    <a:pt x="319" y="82"/>
                  </a:lnTo>
                  <a:lnTo>
                    <a:pt x="283" y="118"/>
                  </a:lnTo>
                  <a:lnTo>
                    <a:pt x="339" y="174"/>
                  </a:lnTo>
                  <a:lnTo>
                    <a:pt x="271" y="242"/>
                  </a:lnTo>
                  <a:lnTo>
                    <a:pt x="267" y="248"/>
                  </a:lnTo>
                  <a:lnTo>
                    <a:pt x="266" y="253"/>
                  </a:lnTo>
                  <a:lnTo>
                    <a:pt x="267" y="259"/>
                  </a:lnTo>
                  <a:lnTo>
                    <a:pt x="271" y="265"/>
                  </a:lnTo>
                  <a:lnTo>
                    <a:pt x="275" y="268"/>
                  </a:lnTo>
                  <a:lnTo>
                    <a:pt x="282" y="270"/>
                  </a:lnTo>
                  <a:lnTo>
                    <a:pt x="288" y="268"/>
                  </a:lnTo>
                  <a:lnTo>
                    <a:pt x="293" y="265"/>
                  </a:lnTo>
                  <a:lnTo>
                    <a:pt x="362" y="196"/>
                  </a:lnTo>
                  <a:lnTo>
                    <a:pt x="423" y="257"/>
                  </a:lnTo>
                  <a:lnTo>
                    <a:pt x="427" y="260"/>
                  </a:lnTo>
                  <a:lnTo>
                    <a:pt x="434" y="262"/>
                  </a:lnTo>
                  <a:lnTo>
                    <a:pt x="440" y="260"/>
                  </a:lnTo>
                  <a:lnTo>
                    <a:pt x="445" y="257"/>
                  </a:lnTo>
                  <a:lnTo>
                    <a:pt x="448" y="251"/>
                  </a:lnTo>
                  <a:lnTo>
                    <a:pt x="451" y="245"/>
                  </a:lnTo>
                  <a:lnTo>
                    <a:pt x="448" y="240"/>
                  </a:lnTo>
                  <a:lnTo>
                    <a:pt x="445" y="234"/>
                  </a:lnTo>
                  <a:lnTo>
                    <a:pt x="328" y="118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3"/>
                  </a:lnTo>
                  <a:lnTo>
                    <a:pt x="441" y="75"/>
                  </a:lnTo>
                  <a:lnTo>
                    <a:pt x="391" y="126"/>
                  </a:lnTo>
                  <a:lnTo>
                    <a:pt x="387" y="131"/>
                  </a:lnTo>
                  <a:lnTo>
                    <a:pt x="386" y="137"/>
                  </a:lnTo>
                  <a:lnTo>
                    <a:pt x="387" y="144"/>
                  </a:lnTo>
                  <a:lnTo>
                    <a:pt x="391" y="149"/>
                  </a:lnTo>
                  <a:lnTo>
                    <a:pt x="395" y="152"/>
                  </a:lnTo>
                  <a:lnTo>
                    <a:pt x="402" y="153"/>
                  </a:lnTo>
                  <a:lnTo>
                    <a:pt x="408" y="152"/>
                  </a:lnTo>
                  <a:lnTo>
                    <a:pt x="414" y="149"/>
                  </a:lnTo>
                  <a:lnTo>
                    <a:pt x="430" y="132"/>
                  </a:lnTo>
                  <a:lnTo>
                    <a:pt x="479" y="181"/>
                  </a:lnTo>
                  <a:lnTo>
                    <a:pt x="509" y="181"/>
                  </a:lnTo>
                  <a:lnTo>
                    <a:pt x="509" y="250"/>
                  </a:lnTo>
                  <a:lnTo>
                    <a:pt x="510" y="256"/>
                  </a:lnTo>
                  <a:lnTo>
                    <a:pt x="514" y="260"/>
                  </a:lnTo>
                  <a:lnTo>
                    <a:pt x="520" y="264"/>
                  </a:lnTo>
                  <a:lnTo>
                    <a:pt x="525" y="265"/>
                  </a:lnTo>
                  <a:lnTo>
                    <a:pt x="532" y="264"/>
                  </a:lnTo>
                  <a:lnTo>
                    <a:pt x="537" y="260"/>
                  </a:lnTo>
                  <a:lnTo>
                    <a:pt x="540" y="256"/>
                  </a:lnTo>
                  <a:lnTo>
                    <a:pt x="542" y="250"/>
                  </a:lnTo>
                  <a:lnTo>
                    <a:pt x="542" y="181"/>
                  </a:lnTo>
                  <a:lnTo>
                    <a:pt x="585" y="181"/>
                  </a:lnTo>
                  <a:lnTo>
                    <a:pt x="592" y="180"/>
                  </a:lnTo>
                  <a:lnTo>
                    <a:pt x="597" y="176"/>
                  </a:lnTo>
                  <a:lnTo>
                    <a:pt x="600" y="172"/>
                  </a:lnTo>
                  <a:lnTo>
                    <a:pt x="601" y="166"/>
                  </a:lnTo>
                  <a:lnTo>
                    <a:pt x="600" y="159"/>
                  </a:lnTo>
                  <a:lnTo>
                    <a:pt x="597" y="154"/>
                  </a:lnTo>
                  <a:lnTo>
                    <a:pt x="592" y="151"/>
                  </a:lnTo>
                  <a:lnTo>
                    <a:pt x="585" y="150"/>
                  </a:lnTo>
                  <a:lnTo>
                    <a:pt x="492" y="150"/>
                  </a:lnTo>
                  <a:lnTo>
                    <a:pt x="453" y="109"/>
                  </a:lnTo>
                  <a:lnTo>
                    <a:pt x="474" y="88"/>
                  </a:lnTo>
                  <a:lnTo>
                    <a:pt x="474" y="3"/>
                  </a:lnTo>
                  <a:lnTo>
                    <a:pt x="474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544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16" y="100"/>
                  </a:lnTo>
                  <a:lnTo>
                    <a:pt x="513" y="105"/>
                  </a:lnTo>
                  <a:lnTo>
                    <a:pt x="512" y="112"/>
                  </a:lnTo>
                  <a:lnTo>
                    <a:pt x="513" y="118"/>
                  </a:lnTo>
                  <a:lnTo>
                    <a:pt x="516" y="123"/>
                  </a:lnTo>
                  <a:lnTo>
                    <a:pt x="522" y="127"/>
                  </a:lnTo>
                  <a:lnTo>
                    <a:pt x="528" y="128"/>
                  </a:lnTo>
                  <a:lnTo>
                    <a:pt x="533" y="127"/>
                  </a:lnTo>
                  <a:lnTo>
                    <a:pt x="539" y="123"/>
                  </a:lnTo>
                  <a:lnTo>
                    <a:pt x="565" y="97"/>
                  </a:lnTo>
                  <a:lnTo>
                    <a:pt x="566" y="97"/>
                  </a:lnTo>
                  <a:lnTo>
                    <a:pt x="566" y="96"/>
                  </a:lnTo>
                  <a:lnTo>
                    <a:pt x="566" y="96"/>
                  </a:lnTo>
                  <a:lnTo>
                    <a:pt x="566" y="96"/>
                  </a:lnTo>
                  <a:lnTo>
                    <a:pt x="622" y="96"/>
                  </a:lnTo>
                  <a:lnTo>
                    <a:pt x="622" y="169"/>
                  </a:lnTo>
                  <a:lnTo>
                    <a:pt x="589" y="202"/>
                  </a:lnTo>
                  <a:lnTo>
                    <a:pt x="585" y="207"/>
                  </a:lnTo>
                  <a:lnTo>
                    <a:pt x="584" y="213"/>
                  </a:lnTo>
                  <a:lnTo>
                    <a:pt x="585" y="220"/>
                  </a:lnTo>
                  <a:lnTo>
                    <a:pt x="589" y="225"/>
                  </a:lnTo>
                  <a:lnTo>
                    <a:pt x="593" y="228"/>
                  </a:lnTo>
                  <a:lnTo>
                    <a:pt x="600" y="229"/>
                  </a:lnTo>
                  <a:lnTo>
                    <a:pt x="606" y="228"/>
                  </a:lnTo>
                  <a:lnTo>
                    <a:pt x="611" y="225"/>
                  </a:lnTo>
                  <a:lnTo>
                    <a:pt x="622" y="214"/>
                  </a:lnTo>
                  <a:lnTo>
                    <a:pt x="622" y="253"/>
                  </a:lnTo>
                  <a:lnTo>
                    <a:pt x="623" y="260"/>
                  </a:lnTo>
                  <a:lnTo>
                    <a:pt x="627" y="265"/>
                  </a:lnTo>
                  <a:lnTo>
                    <a:pt x="631" y="268"/>
                  </a:lnTo>
                  <a:lnTo>
                    <a:pt x="638" y="270"/>
                  </a:lnTo>
                  <a:lnTo>
                    <a:pt x="644" y="268"/>
                  </a:lnTo>
                  <a:lnTo>
                    <a:pt x="649" y="265"/>
                  </a:lnTo>
                  <a:lnTo>
                    <a:pt x="652" y="260"/>
                  </a:lnTo>
                  <a:lnTo>
                    <a:pt x="653" y="253"/>
                  </a:lnTo>
                  <a:lnTo>
                    <a:pt x="653" y="209"/>
                  </a:lnTo>
                  <a:lnTo>
                    <a:pt x="690" y="244"/>
                  </a:lnTo>
                  <a:lnTo>
                    <a:pt x="696" y="248"/>
                  </a:lnTo>
                  <a:lnTo>
                    <a:pt x="702" y="249"/>
                  </a:lnTo>
                  <a:lnTo>
                    <a:pt x="709" y="248"/>
                  </a:lnTo>
                  <a:lnTo>
                    <a:pt x="713" y="244"/>
                  </a:lnTo>
                  <a:lnTo>
                    <a:pt x="717" y="240"/>
                  </a:lnTo>
                  <a:lnTo>
                    <a:pt x="718" y="233"/>
                  </a:lnTo>
                  <a:lnTo>
                    <a:pt x="717" y="227"/>
                  </a:lnTo>
                  <a:lnTo>
                    <a:pt x="713" y="222"/>
                  </a:lnTo>
                  <a:lnTo>
                    <a:pt x="653" y="162"/>
                  </a:lnTo>
                  <a:lnTo>
                    <a:pt x="653" y="96"/>
                  </a:lnTo>
                  <a:lnTo>
                    <a:pt x="656" y="96"/>
                  </a:lnTo>
                  <a:lnTo>
                    <a:pt x="763" y="203"/>
                  </a:lnTo>
                  <a:lnTo>
                    <a:pt x="763" y="250"/>
                  </a:lnTo>
                  <a:lnTo>
                    <a:pt x="764" y="256"/>
                  </a:lnTo>
                  <a:lnTo>
                    <a:pt x="767" y="260"/>
                  </a:lnTo>
                  <a:lnTo>
                    <a:pt x="772" y="264"/>
                  </a:lnTo>
                  <a:lnTo>
                    <a:pt x="779" y="265"/>
                  </a:lnTo>
                  <a:lnTo>
                    <a:pt x="786" y="264"/>
                  </a:lnTo>
                  <a:lnTo>
                    <a:pt x="791" y="260"/>
                  </a:lnTo>
                  <a:lnTo>
                    <a:pt x="794" y="256"/>
                  </a:lnTo>
                  <a:lnTo>
                    <a:pt x="795" y="250"/>
                  </a:lnTo>
                  <a:lnTo>
                    <a:pt x="795" y="212"/>
                  </a:lnTo>
                  <a:lnTo>
                    <a:pt x="835" y="212"/>
                  </a:lnTo>
                  <a:lnTo>
                    <a:pt x="887" y="262"/>
                  </a:lnTo>
                  <a:lnTo>
                    <a:pt x="887" y="262"/>
                  </a:lnTo>
                  <a:lnTo>
                    <a:pt x="892" y="265"/>
                  </a:lnTo>
                  <a:lnTo>
                    <a:pt x="899" y="266"/>
                  </a:lnTo>
                  <a:lnTo>
                    <a:pt x="905" y="264"/>
                  </a:lnTo>
                  <a:lnTo>
                    <a:pt x="909" y="260"/>
                  </a:lnTo>
                  <a:lnTo>
                    <a:pt x="913" y="255"/>
                  </a:lnTo>
                  <a:lnTo>
                    <a:pt x="914" y="249"/>
                  </a:lnTo>
                  <a:lnTo>
                    <a:pt x="913" y="243"/>
                  </a:lnTo>
                  <a:lnTo>
                    <a:pt x="909" y="237"/>
                  </a:lnTo>
                  <a:close/>
                </a:path>
              </a:pathLst>
            </a:custGeom>
            <a:solidFill>
              <a:srgbClr val="C9DB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652" y="926569"/>
            <a:ext cx="3426071" cy="4216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 flipH="1">
            <a:off x="4598462" y="5143025"/>
            <a:ext cx="2520280" cy="7376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388230" y="5588313"/>
            <a:ext cx="1210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kořen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89588" y="4326049"/>
            <a:ext cx="1164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kmen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nice se šipkou 21"/>
          <p:cNvCxnSpPr>
            <a:endCxn id="20" idx="1"/>
          </p:cNvCxnSpPr>
          <p:nvPr/>
        </p:nvCxnSpPr>
        <p:spPr>
          <a:xfrm>
            <a:off x="2699792" y="4326049"/>
            <a:ext cx="1489796" cy="2923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20" idx="3"/>
          </p:cNvCxnSpPr>
          <p:nvPr/>
        </p:nvCxnSpPr>
        <p:spPr>
          <a:xfrm flipH="1">
            <a:off x="5353689" y="4233664"/>
            <a:ext cx="1864869" cy="384773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86893" y="1412776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větev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H="1" flipV="1">
            <a:off x="1187624" y="1844824"/>
            <a:ext cx="648072" cy="135228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406258" y="3630842"/>
            <a:ext cx="70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list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7740352" y="3197113"/>
            <a:ext cx="864096" cy="4589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528971" y="1997551"/>
            <a:ext cx="936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6" name="Přímá spojnice se šipkou 25"/>
          <p:cNvCxnSpPr>
            <a:endCxn id="24" idx="1"/>
          </p:cNvCxnSpPr>
          <p:nvPr/>
        </p:nvCxnSpPr>
        <p:spPr>
          <a:xfrm>
            <a:off x="2195736" y="2204864"/>
            <a:ext cx="2333235" cy="850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715085" y="1425855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plod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24" name="Přímá spojnice se šipkou 1023"/>
          <p:cNvCxnSpPr/>
          <p:nvPr/>
        </p:nvCxnSpPr>
        <p:spPr>
          <a:xfrm flipH="1" flipV="1">
            <a:off x="5652120" y="1705163"/>
            <a:ext cx="1224137" cy="2923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TextovéPole 1034"/>
          <p:cNvSpPr txBox="1"/>
          <p:nvPr/>
        </p:nvSpPr>
        <p:spPr>
          <a:xfrm>
            <a:off x="7520189" y="341794"/>
            <a:ext cx="1460656" cy="58477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koruna</a:t>
            </a:r>
          </a:p>
        </p:txBody>
      </p:sp>
      <p:cxnSp>
        <p:nvCxnSpPr>
          <p:cNvPr id="1037" name="Přímá spojnice 1036"/>
          <p:cNvCxnSpPr/>
          <p:nvPr/>
        </p:nvCxnSpPr>
        <p:spPr>
          <a:xfrm flipV="1">
            <a:off x="6732240" y="903040"/>
            <a:ext cx="1175087" cy="365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/>
          <p:nvPr/>
        </p:nvCxnSpPr>
        <p:spPr>
          <a:xfrm flipV="1">
            <a:off x="8091603" y="926569"/>
            <a:ext cx="158914" cy="7785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28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463" y="480358"/>
            <a:ext cx="8813310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Ovocné stromy: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jabloň, hrušeň, třešeň, švestka,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meruňka, broskvoň, ořešák.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Plody: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jablko, hruška, třešeň, švestka, meruňka,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roskev, ořech.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QR9XV84J\MC900391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86422"/>
            <a:ext cx="1462126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EK46XEJ1\MC90044171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38935"/>
            <a:ext cx="1680873" cy="168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4MQ982JK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555" y="5314985"/>
            <a:ext cx="1471698" cy="109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TREBON\AppData\Local\Microsoft\Windows\Temporary Internet Files\Content.IE5\3NNG420R\MC9003830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576" y="2089467"/>
            <a:ext cx="1815084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ZSTREBON\AppData\Local\Microsoft\Windows\Temporary Internet Files\Content.IE5\4MQ982JK\MC9004259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61095"/>
            <a:ext cx="13684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ZSTREBON\AppData\Local\Microsoft\Windows\Temporary Internet Files\Content.IE5\QR9XV84J\MC90043691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07923"/>
            <a:ext cx="1498476" cy="149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908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3892" y="161111"/>
            <a:ext cx="5152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jednotlivé části těla.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Group 24"/>
          <p:cNvGrpSpPr>
            <a:grpSpLocks noChangeAspect="1"/>
          </p:cNvGrpSpPr>
          <p:nvPr/>
        </p:nvGrpSpPr>
        <p:grpSpPr bwMode="auto">
          <a:xfrm>
            <a:off x="1977773" y="3863371"/>
            <a:ext cx="1746089" cy="1724942"/>
            <a:chOff x="3923" y="2661"/>
            <a:chExt cx="578" cy="571"/>
          </a:xfrm>
        </p:grpSpPr>
        <p:sp>
          <p:nvSpPr>
            <p:cNvPr id="10" name="AutoShape 23"/>
            <p:cNvSpPr>
              <a:spLocks noChangeAspect="1" noChangeArrowheads="1" noTextEdit="1"/>
            </p:cNvSpPr>
            <p:nvPr/>
          </p:nvSpPr>
          <p:spPr bwMode="auto">
            <a:xfrm>
              <a:off x="3923" y="2661"/>
              <a:ext cx="578" cy="5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" name="Rectangle 25"/>
            <p:cNvSpPr>
              <a:spLocks noChangeArrowheads="1"/>
            </p:cNvSpPr>
            <p:nvPr/>
          </p:nvSpPr>
          <p:spPr bwMode="auto">
            <a:xfrm>
              <a:off x="3923" y="3065"/>
              <a:ext cx="578" cy="16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auto">
            <a:xfrm>
              <a:off x="3983" y="3065"/>
              <a:ext cx="457" cy="142"/>
            </a:xfrm>
            <a:custGeom>
              <a:avLst/>
              <a:gdLst>
                <a:gd name="T0" fmla="*/ 733 w 914"/>
                <a:gd name="T1" fmla="*/ 128 h 283"/>
                <a:gd name="T2" fmla="*/ 892 w 914"/>
                <a:gd name="T3" fmla="*/ 172 h 283"/>
                <a:gd name="T4" fmla="*/ 908 w 914"/>
                <a:gd name="T5" fmla="*/ 156 h 283"/>
                <a:gd name="T6" fmla="*/ 704 w 914"/>
                <a:gd name="T7" fmla="*/ 96 h 283"/>
                <a:gd name="T8" fmla="*/ 701 w 914"/>
                <a:gd name="T9" fmla="*/ 96 h 283"/>
                <a:gd name="T10" fmla="*/ 401 w 914"/>
                <a:gd name="T11" fmla="*/ 0 h 283"/>
                <a:gd name="T12" fmla="*/ 350 w 914"/>
                <a:gd name="T13" fmla="*/ 50 h 283"/>
                <a:gd name="T14" fmla="*/ 90 w 914"/>
                <a:gd name="T15" fmla="*/ 59 h 283"/>
                <a:gd name="T16" fmla="*/ 1 w 914"/>
                <a:gd name="T17" fmla="*/ 161 h 283"/>
                <a:gd name="T18" fmla="*/ 22 w 914"/>
                <a:gd name="T19" fmla="*/ 171 h 283"/>
                <a:gd name="T20" fmla="*/ 4 w 914"/>
                <a:gd name="T21" fmla="*/ 256 h 283"/>
                <a:gd name="T22" fmla="*/ 4 w 914"/>
                <a:gd name="T23" fmla="*/ 279 h 283"/>
                <a:gd name="T24" fmla="*/ 26 w 914"/>
                <a:gd name="T25" fmla="*/ 279 h 283"/>
                <a:gd name="T26" fmla="*/ 188 w 914"/>
                <a:gd name="T27" fmla="*/ 272 h 283"/>
                <a:gd name="T28" fmla="*/ 204 w 914"/>
                <a:gd name="T29" fmla="*/ 256 h 283"/>
                <a:gd name="T30" fmla="*/ 180 w 914"/>
                <a:gd name="T31" fmla="*/ 126 h 283"/>
                <a:gd name="T32" fmla="*/ 256 w 914"/>
                <a:gd name="T33" fmla="*/ 188 h 283"/>
                <a:gd name="T34" fmla="*/ 265 w 914"/>
                <a:gd name="T35" fmla="*/ 167 h 283"/>
                <a:gd name="T36" fmla="*/ 319 w 914"/>
                <a:gd name="T37" fmla="*/ 82 h 283"/>
                <a:gd name="T38" fmla="*/ 267 w 914"/>
                <a:gd name="T39" fmla="*/ 248 h 283"/>
                <a:gd name="T40" fmla="*/ 275 w 914"/>
                <a:gd name="T41" fmla="*/ 268 h 283"/>
                <a:gd name="T42" fmla="*/ 362 w 914"/>
                <a:gd name="T43" fmla="*/ 196 h 283"/>
                <a:gd name="T44" fmla="*/ 440 w 914"/>
                <a:gd name="T45" fmla="*/ 260 h 283"/>
                <a:gd name="T46" fmla="*/ 448 w 914"/>
                <a:gd name="T47" fmla="*/ 240 h 283"/>
                <a:gd name="T48" fmla="*/ 441 w 914"/>
                <a:gd name="T49" fmla="*/ 5 h 283"/>
                <a:gd name="T50" fmla="*/ 441 w 914"/>
                <a:gd name="T51" fmla="*/ 75 h 283"/>
                <a:gd name="T52" fmla="*/ 387 w 914"/>
                <a:gd name="T53" fmla="*/ 144 h 283"/>
                <a:gd name="T54" fmla="*/ 408 w 914"/>
                <a:gd name="T55" fmla="*/ 152 h 283"/>
                <a:gd name="T56" fmla="*/ 509 w 914"/>
                <a:gd name="T57" fmla="*/ 181 h 283"/>
                <a:gd name="T58" fmla="*/ 520 w 914"/>
                <a:gd name="T59" fmla="*/ 264 h 283"/>
                <a:gd name="T60" fmla="*/ 540 w 914"/>
                <a:gd name="T61" fmla="*/ 256 h 283"/>
                <a:gd name="T62" fmla="*/ 592 w 914"/>
                <a:gd name="T63" fmla="*/ 180 h 283"/>
                <a:gd name="T64" fmla="*/ 600 w 914"/>
                <a:gd name="T65" fmla="*/ 159 h 283"/>
                <a:gd name="T66" fmla="*/ 492 w 914"/>
                <a:gd name="T67" fmla="*/ 150 h 283"/>
                <a:gd name="T68" fmla="*/ 474 w 914"/>
                <a:gd name="T69" fmla="*/ 5 h 283"/>
                <a:gd name="T70" fmla="*/ 544 w 914"/>
                <a:gd name="T71" fmla="*/ 74 h 283"/>
                <a:gd name="T72" fmla="*/ 543 w 914"/>
                <a:gd name="T73" fmla="*/ 74 h 283"/>
                <a:gd name="T74" fmla="*/ 513 w 914"/>
                <a:gd name="T75" fmla="*/ 118 h 283"/>
                <a:gd name="T76" fmla="*/ 533 w 914"/>
                <a:gd name="T77" fmla="*/ 127 h 283"/>
                <a:gd name="T78" fmla="*/ 566 w 914"/>
                <a:gd name="T79" fmla="*/ 96 h 283"/>
                <a:gd name="T80" fmla="*/ 622 w 914"/>
                <a:gd name="T81" fmla="*/ 169 h 283"/>
                <a:gd name="T82" fmla="*/ 585 w 914"/>
                <a:gd name="T83" fmla="*/ 220 h 283"/>
                <a:gd name="T84" fmla="*/ 606 w 914"/>
                <a:gd name="T85" fmla="*/ 228 h 283"/>
                <a:gd name="T86" fmla="*/ 623 w 914"/>
                <a:gd name="T87" fmla="*/ 260 h 283"/>
                <a:gd name="T88" fmla="*/ 644 w 914"/>
                <a:gd name="T89" fmla="*/ 268 h 283"/>
                <a:gd name="T90" fmla="*/ 653 w 914"/>
                <a:gd name="T91" fmla="*/ 209 h 283"/>
                <a:gd name="T92" fmla="*/ 709 w 914"/>
                <a:gd name="T93" fmla="*/ 248 h 283"/>
                <a:gd name="T94" fmla="*/ 717 w 914"/>
                <a:gd name="T95" fmla="*/ 227 h 283"/>
                <a:gd name="T96" fmla="*/ 656 w 914"/>
                <a:gd name="T97" fmla="*/ 96 h 283"/>
                <a:gd name="T98" fmla="*/ 767 w 914"/>
                <a:gd name="T99" fmla="*/ 260 h 283"/>
                <a:gd name="T100" fmla="*/ 791 w 914"/>
                <a:gd name="T101" fmla="*/ 260 h 283"/>
                <a:gd name="T102" fmla="*/ 835 w 914"/>
                <a:gd name="T103" fmla="*/ 212 h 283"/>
                <a:gd name="T104" fmla="*/ 899 w 914"/>
                <a:gd name="T105" fmla="*/ 266 h 283"/>
                <a:gd name="T106" fmla="*/ 914 w 914"/>
                <a:gd name="T107" fmla="*/ 249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14" h="283">
                  <a:moveTo>
                    <a:pt x="909" y="237"/>
                  </a:moveTo>
                  <a:lnTo>
                    <a:pt x="848" y="181"/>
                  </a:lnTo>
                  <a:lnTo>
                    <a:pt x="786" y="181"/>
                  </a:lnTo>
                  <a:lnTo>
                    <a:pt x="733" y="128"/>
                  </a:lnTo>
                  <a:lnTo>
                    <a:pt x="841" y="128"/>
                  </a:lnTo>
                  <a:lnTo>
                    <a:pt x="880" y="167"/>
                  </a:lnTo>
                  <a:lnTo>
                    <a:pt x="886" y="171"/>
                  </a:lnTo>
                  <a:lnTo>
                    <a:pt x="892" y="172"/>
                  </a:lnTo>
                  <a:lnTo>
                    <a:pt x="898" y="171"/>
                  </a:lnTo>
                  <a:lnTo>
                    <a:pt x="903" y="167"/>
                  </a:lnTo>
                  <a:lnTo>
                    <a:pt x="907" y="161"/>
                  </a:lnTo>
                  <a:lnTo>
                    <a:pt x="908" y="156"/>
                  </a:lnTo>
                  <a:lnTo>
                    <a:pt x="907" y="150"/>
                  </a:lnTo>
                  <a:lnTo>
                    <a:pt x="903" y="144"/>
                  </a:lnTo>
                  <a:lnTo>
                    <a:pt x="855" y="96"/>
                  </a:lnTo>
                  <a:lnTo>
                    <a:pt x="704" y="96"/>
                  </a:lnTo>
                  <a:lnTo>
                    <a:pt x="703" y="96"/>
                  </a:lnTo>
                  <a:lnTo>
                    <a:pt x="703" y="96"/>
                  </a:lnTo>
                  <a:lnTo>
                    <a:pt x="702" y="96"/>
                  </a:lnTo>
                  <a:lnTo>
                    <a:pt x="701" y="96"/>
                  </a:lnTo>
                  <a:lnTo>
                    <a:pt x="668" y="63"/>
                  </a:lnTo>
                  <a:lnTo>
                    <a:pt x="578" y="63"/>
                  </a:lnTo>
                  <a:lnTo>
                    <a:pt x="514" y="0"/>
                  </a:lnTo>
                  <a:lnTo>
                    <a:pt x="401" y="0"/>
                  </a:lnTo>
                  <a:lnTo>
                    <a:pt x="351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211" y="50"/>
                  </a:lnTo>
                  <a:lnTo>
                    <a:pt x="145" y="115"/>
                  </a:lnTo>
                  <a:lnTo>
                    <a:pt x="90" y="59"/>
                  </a:lnTo>
                  <a:lnTo>
                    <a:pt x="4" y="144"/>
                  </a:lnTo>
                  <a:lnTo>
                    <a:pt x="1" y="150"/>
                  </a:lnTo>
                  <a:lnTo>
                    <a:pt x="0" y="156"/>
                  </a:lnTo>
                  <a:lnTo>
                    <a:pt x="1" y="161"/>
                  </a:lnTo>
                  <a:lnTo>
                    <a:pt x="4" y="167"/>
                  </a:lnTo>
                  <a:lnTo>
                    <a:pt x="9" y="171"/>
                  </a:lnTo>
                  <a:lnTo>
                    <a:pt x="16" y="172"/>
                  </a:lnTo>
                  <a:lnTo>
                    <a:pt x="22" y="171"/>
                  </a:lnTo>
                  <a:lnTo>
                    <a:pt x="26" y="167"/>
                  </a:lnTo>
                  <a:lnTo>
                    <a:pt x="90" y="104"/>
                  </a:lnTo>
                  <a:lnTo>
                    <a:pt x="123" y="137"/>
                  </a:lnTo>
                  <a:lnTo>
                    <a:pt x="4" y="256"/>
                  </a:lnTo>
                  <a:lnTo>
                    <a:pt x="1" y="262"/>
                  </a:lnTo>
                  <a:lnTo>
                    <a:pt x="0" y="267"/>
                  </a:lnTo>
                  <a:lnTo>
                    <a:pt x="1" y="274"/>
                  </a:lnTo>
                  <a:lnTo>
                    <a:pt x="4" y="279"/>
                  </a:lnTo>
                  <a:lnTo>
                    <a:pt x="9" y="282"/>
                  </a:lnTo>
                  <a:lnTo>
                    <a:pt x="16" y="283"/>
                  </a:lnTo>
                  <a:lnTo>
                    <a:pt x="22" y="282"/>
                  </a:lnTo>
                  <a:lnTo>
                    <a:pt x="26" y="279"/>
                  </a:lnTo>
                  <a:lnTo>
                    <a:pt x="107" y="198"/>
                  </a:lnTo>
                  <a:lnTo>
                    <a:pt x="176" y="267"/>
                  </a:lnTo>
                  <a:lnTo>
                    <a:pt x="182" y="271"/>
                  </a:lnTo>
                  <a:lnTo>
                    <a:pt x="188" y="272"/>
                  </a:lnTo>
                  <a:lnTo>
                    <a:pt x="193" y="271"/>
                  </a:lnTo>
                  <a:lnTo>
                    <a:pt x="199" y="267"/>
                  </a:lnTo>
                  <a:lnTo>
                    <a:pt x="203" y="262"/>
                  </a:lnTo>
                  <a:lnTo>
                    <a:pt x="204" y="256"/>
                  </a:lnTo>
                  <a:lnTo>
                    <a:pt x="203" y="249"/>
                  </a:lnTo>
                  <a:lnTo>
                    <a:pt x="199" y="244"/>
                  </a:lnTo>
                  <a:lnTo>
                    <a:pt x="130" y="175"/>
                  </a:lnTo>
                  <a:lnTo>
                    <a:pt x="180" y="126"/>
                  </a:lnTo>
                  <a:lnTo>
                    <a:pt x="238" y="184"/>
                  </a:lnTo>
                  <a:lnTo>
                    <a:pt x="243" y="188"/>
                  </a:lnTo>
                  <a:lnTo>
                    <a:pt x="250" y="189"/>
                  </a:lnTo>
                  <a:lnTo>
                    <a:pt x="256" y="188"/>
                  </a:lnTo>
                  <a:lnTo>
                    <a:pt x="261" y="184"/>
                  </a:lnTo>
                  <a:lnTo>
                    <a:pt x="265" y="180"/>
                  </a:lnTo>
                  <a:lnTo>
                    <a:pt x="266" y="173"/>
                  </a:lnTo>
                  <a:lnTo>
                    <a:pt x="265" y="167"/>
                  </a:lnTo>
                  <a:lnTo>
                    <a:pt x="261" y="162"/>
                  </a:lnTo>
                  <a:lnTo>
                    <a:pt x="203" y="104"/>
                  </a:lnTo>
                  <a:lnTo>
                    <a:pt x="225" y="82"/>
                  </a:lnTo>
                  <a:lnTo>
                    <a:pt x="319" y="82"/>
                  </a:lnTo>
                  <a:lnTo>
                    <a:pt x="283" y="118"/>
                  </a:lnTo>
                  <a:lnTo>
                    <a:pt x="339" y="174"/>
                  </a:lnTo>
                  <a:lnTo>
                    <a:pt x="271" y="242"/>
                  </a:lnTo>
                  <a:lnTo>
                    <a:pt x="267" y="248"/>
                  </a:lnTo>
                  <a:lnTo>
                    <a:pt x="266" y="253"/>
                  </a:lnTo>
                  <a:lnTo>
                    <a:pt x="267" y="259"/>
                  </a:lnTo>
                  <a:lnTo>
                    <a:pt x="271" y="265"/>
                  </a:lnTo>
                  <a:lnTo>
                    <a:pt x="275" y="268"/>
                  </a:lnTo>
                  <a:lnTo>
                    <a:pt x="282" y="270"/>
                  </a:lnTo>
                  <a:lnTo>
                    <a:pt x="288" y="268"/>
                  </a:lnTo>
                  <a:lnTo>
                    <a:pt x="293" y="265"/>
                  </a:lnTo>
                  <a:lnTo>
                    <a:pt x="362" y="196"/>
                  </a:lnTo>
                  <a:lnTo>
                    <a:pt x="423" y="257"/>
                  </a:lnTo>
                  <a:lnTo>
                    <a:pt x="427" y="260"/>
                  </a:lnTo>
                  <a:lnTo>
                    <a:pt x="434" y="262"/>
                  </a:lnTo>
                  <a:lnTo>
                    <a:pt x="440" y="260"/>
                  </a:lnTo>
                  <a:lnTo>
                    <a:pt x="445" y="257"/>
                  </a:lnTo>
                  <a:lnTo>
                    <a:pt x="448" y="251"/>
                  </a:lnTo>
                  <a:lnTo>
                    <a:pt x="451" y="245"/>
                  </a:lnTo>
                  <a:lnTo>
                    <a:pt x="448" y="240"/>
                  </a:lnTo>
                  <a:lnTo>
                    <a:pt x="445" y="234"/>
                  </a:lnTo>
                  <a:lnTo>
                    <a:pt x="328" y="118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3"/>
                  </a:lnTo>
                  <a:lnTo>
                    <a:pt x="441" y="75"/>
                  </a:lnTo>
                  <a:lnTo>
                    <a:pt x="391" y="126"/>
                  </a:lnTo>
                  <a:lnTo>
                    <a:pt x="387" y="131"/>
                  </a:lnTo>
                  <a:lnTo>
                    <a:pt x="386" y="137"/>
                  </a:lnTo>
                  <a:lnTo>
                    <a:pt x="387" y="144"/>
                  </a:lnTo>
                  <a:lnTo>
                    <a:pt x="391" y="149"/>
                  </a:lnTo>
                  <a:lnTo>
                    <a:pt x="395" y="152"/>
                  </a:lnTo>
                  <a:lnTo>
                    <a:pt x="402" y="153"/>
                  </a:lnTo>
                  <a:lnTo>
                    <a:pt x="408" y="152"/>
                  </a:lnTo>
                  <a:lnTo>
                    <a:pt x="414" y="149"/>
                  </a:lnTo>
                  <a:lnTo>
                    <a:pt x="430" y="132"/>
                  </a:lnTo>
                  <a:lnTo>
                    <a:pt x="479" y="181"/>
                  </a:lnTo>
                  <a:lnTo>
                    <a:pt x="509" y="181"/>
                  </a:lnTo>
                  <a:lnTo>
                    <a:pt x="509" y="250"/>
                  </a:lnTo>
                  <a:lnTo>
                    <a:pt x="510" y="256"/>
                  </a:lnTo>
                  <a:lnTo>
                    <a:pt x="514" y="260"/>
                  </a:lnTo>
                  <a:lnTo>
                    <a:pt x="520" y="264"/>
                  </a:lnTo>
                  <a:lnTo>
                    <a:pt x="525" y="265"/>
                  </a:lnTo>
                  <a:lnTo>
                    <a:pt x="532" y="264"/>
                  </a:lnTo>
                  <a:lnTo>
                    <a:pt x="537" y="260"/>
                  </a:lnTo>
                  <a:lnTo>
                    <a:pt x="540" y="256"/>
                  </a:lnTo>
                  <a:lnTo>
                    <a:pt x="542" y="250"/>
                  </a:lnTo>
                  <a:lnTo>
                    <a:pt x="542" y="181"/>
                  </a:lnTo>
                  <a:lnTo>
                    <a:pt x="585" y="181"/>
                  </a:lnTo>
                  <a:lnTo>
                    <a:pt x="592" y="180"/>
                  </a:lnTo>
                  <a:lnTo>
                    <a:pt x="597" y="176"/>
                  </a:lnTo>
                  <a:lnTo>
                    <a:pt x="600" y="172"/>
                  </a:lnTo>
                  <a:lnTo>
                    <a:pt x="601" y="166"/>
                  </a:lnTo>
                  <a:lnTo>
                    <a:pt x="600" y="159"/>
                  </a:lnTo>
                  <a:lnTo>
                    <a:pt x="597" y="154"/>
                  </a:lnTo>
                  <a:lnTo>
                    <a:pt x="592" y="151"/>
                  </a:lnTo>
                  <a:lnTo>
                    <a:pt x="585" y="150"/>
                  </a:lnTo>
                  <a:lnTo>
                    <a:pt x="492" y="150"/>
                  </a:lnTo>
                  <a:lnTo>
                    <a:pt x="453" y="109"/>
                  </a:lnTo>
                  <a:lnTo>
                    <a:pt x="474" y="88"/>
                  </a:lnTo>
                  <a:lnTo>
                    <a:pt x="474" y="3"/>
                  </a:lnTo>
                  <a:lnTo>
                    <a:pt x="474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544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16" y="100"/>
                  </a:lnTo>
                  <a:lnTo>
                    <a:pt x="513" y="105"/>
                  </a:lnTo>
                  <a:lnTo>
                    <a:pt x="512" y="112"/>
                  </a:lnTo>
                  <a:lnTo>
                    <a:pt x="513" y="118"/>
                  </a:lnTo>
                  <a:lnTo>
                    <a:pt x="516" y="123"/>
                  </a:lnTo>
                  <a:lnTo>
                    <a:pt x="522" y="127"/>
                  </a:lnTo>
                  <a:lnTo>
                    <a:pt x="528" y="128"/>
                  </a:lnTo>
                  <a:lnTo>
                    <a:pt x="533" y="127"/>
                  </a:lnTo>
                  <a:lnTo>
                    <a:pt x="539" y="123"/>
                  </a:lnTo>
                  <a:lnTo>
                    <a:pt x="565" y="97"/>
                  </a:lnTo>
                  <a:lnTo>
                    <a:pt x="566" y="97"/>
                  </a:lnTo>
                  <a:lnTo>
                    <a:pt x="566" y="96"/>
                  </a:lnTo>
                  <a:lnTo>
                    <a:pt x="566" y="96"/>
                  </a:lnTo>
                  <a:lnTo>
                    <a:pt x="566" y="96"/>
                  </a:lnTo>
                  <a:lnTo>
                    <a:pt x="622" y="96"/>
                  </a:lnTo>
                  <a:lnTo>
                    <a:pt x="622" y="169"/>
                  </a:lnTo>
                  <a:lnTo>
                    <a:pt x="589" y="202"/>
                  </a:lnTo>
                  <a:lnTo>
                    <a:pt x="585" y="207"/>
                  </a:lnTo>
                  <a:lnTo>
                    <a:pt x="584" y="213"/>
                  </a:lnTo>
                  <a:lnTo>
                    <a:pt x="585" y="220"/>
                  </a:lnTo>
                  <a:lnTo>
                    <a:pt x="589" y="225"/>
                  </a:lnTo>
                  <a:lnTo>
                    <a:pt x="593" y="228"/>
                  </a:lnTo>
                  <a:lnTo>
                    <a:pt x="600" y="229"/>
                  </a:lnTo>
                  <a:lnTo>
                    <a:pt x="606" y="228"/>
                  </a:lnTo>
                  <a:lnTo>
                    <a:pt x="611" y="225"/>
                  </a:lnTo>
                  <a:lnTo>
                    <a:pt x="622" y="214"/>
                  </a:lnTo>
                  <a:lnTo>
                    <a:pt x="622" y="253"/>
                  </a:lnTo>
                  <a:lnTo>
                    <a:pt x="623" y="260"/>
                  </a:lnTo>
                  <a:lnTo>
                    <a:pt x="627" y="265"/>
                  </a:lnTo>
                  <a:lnTo>
                    <a:pt x="631" y="268"/>
                  </a:lnTo>
                  <a:lnTo>
                    <a:pt x="638" y="270"/>
                  </a:lnTo>
                  <a:lnTo>
                    <a:pt x="644" y="268"/>
                  </a:lnTo>
                  <a:lnTo>
                    <a:pt x="649" y="265"/>
                  </a:lnTo>
                  <a:lnTo>
                    <a:pt x="652" y="260"/>
                  </a:lnTo>
                  <a:lnTo>
                    <a:pt x="653" y="253"/>
                  </a:lnTo>
                  <a:lnTo>
                    <a:pt x="653" y="209"/>
                  </a:lnTo>
                  <a:lnTo>
                    <a:pt x="690" y="244"/>
                  </a:lnTo>
                  <a:lnTo>
                    <a:pt x="696" y="248"/>
                  </a:lnTo>
                  <a:lnTo>
                    <a:pt x="702" y="249"/>
                  </a:lnTo>
                  <a:lnTo>
                    <a:pt x="709" y="248"/>
                  </a:lnTo>
                  <a:lnTo>
                    <a:pt x="713" y="244"/>
                  </a:lnTo>
                  <a:lnTo>
                    <a:pt x="717" y="240"/>
                  </a:lnTo>
                  <a:lnTo>
                    <a:pt x="718" y="233"/>
                  </a:lnTo>
                  <a:lnTo>
                    <a:pt x="717" y="227"/>
                  </a:lnTo>
                  <a:lnTo>
                    <a:pt x="713" y="222"/>
                  </a:lnTo>
                  <a:lnTo>
                    <a:pt x="653" y="162"/>
                  </a:lnTo>
                  <a:lnTo>
                    <a:pt x="653" y="96"/>
                  </a:lnTo>
                  <a:lnTo>
                    <a:pt x="656" y="96"/>
                  </a:lnTo>
                  <a:lnTo>
                    <a:pt x="763" y="203"/>
                  </a:lnTo>
                  <a:lnTo>
                    <a:pt x="763" y="250"/>
                  </a:lnTo>
                  <a:lnTo>
                    <a:pt x="764" y="256"/>
                  </a:lnTo>
                  <a:lnTo>
                    <a:pt x="767" y="260"/>
                  </a:lnTo>
                  <a:lnTo>
                    <a:pt x="772" y="264"/>
                  </a:lnTo>
                  <a:lnTo>
                    <a:pt x="779" y="265"/>
                  </a:lnTo>
                  <a:lnTo>
                    <a:pt x="786" y="264"/>
                  </a:lnTo>
                  <a:lnTo>
                    <a:pt x="791" y="260"/>
                  </a:lnTo>
                  <a:lnTo>
                    <a:pt x="794" y="256"/>
                  </a:lnTo>
                  <a:lnTo>
                    <a:pt x="795" y="250"/>
                  </a:lnTo>
                  <a:lnTo>
                    <a:pt x="795" y="212"/>
                  </a:lnTo>
                  <a:lnTo>
                    <a:pt x="835" y="212"/>
                  </a:lnTo>
                  <a:lnTo>
                    <a:pt x="887" y="262"/>
                  </a:lnTo>
                  <a:lnTo>
                    <a:pt x="887" y="262"/>
                  </a:lnTo>
                  <a:lnTo>
                    <a:pt x="892" y="265"/>
                  </a:lnTo>
                  <a:lnTo>
                    <a:pt x="899" y="266"/>
                  </a:lnTo>
                  <a:lnTo>
                    <a:pt x="905" y="264"/>
                  </a:lnTo>
                  <a:lnTo>
                    <a:pt x="909" y="260"/>
                  </a:lnTo>
                  <a:lnTo>
                    <a:pt x="913" y="255"/>
                  </a:lnTo>
                  <a:lnTo>
                    <a:pt x="914" y="249"/>
                  </a:lnTo>
                  <a:lnTo>
                    <a:pt x="913" y="243"/>
                  </a:lnTo>
                  <a:lnTo>
                    <a:pt x="909" y="237"/>
                  </a:lnTo>
                  <a:close/>
                </a:path>
              </a:pathLst>
            </a:custGeom>
            <a:solidFill>
              <a:srgbClr val="C9DB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299" y="1177794"/>
            <a:ext cx="3426071" cy="4216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>
            <a:off x="2906554" y="5356610"/>
            <a:ext cx="1555816" cy="463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699792" y="4326049"/>
            <a:ext cx="1489796" cy="13621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7812360" y="4725842"/>
            <a:ext cx="302484" cy="709401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se šipkou 2"/>
          <p:cNvCxnSpPr/>
          <p:nvPr/>
        </p:nvCxnSpPr>
        <p:spPr>
          <a:xfrm flipH="1" flipV="1">
            <a:off x="6001898" y="983117"/>
            <a:ext cx="797688" cy="7176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028" idx="3"/>
          </p:cNvCxnSpPr>
          <p:nvPr/>
        </p:nvCxnSpPr>
        <p:spPr>
          <a:xfrm>
            <a:off x="8626414" y="1800110"/>
            <a:ext cx="197569" cy="13866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>
            <a:off x="3565870" y="2882138"/>
            <a:ext cx="1416594" cy="3158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 flipV="1">
            <a:off x="2390783" y="980728"/>
            <a:ext cx="1334001" cy="4818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/>
          <p:nvPr/>
        </p:nvCxnSpPr>
        <p:spPr>
          <a:xfrm flipV="1">
            <a:off x="3565870" y="1081849"/>
            <a:ext cx="158914" cy="9157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4644550" y="5692241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74167" y="4211247"/>
            <a:ext cx="141743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55456" y="2969404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885827" y="868298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ZSTREBON\AppData\Local\Microsoft\Windows\Temporary Internet Files\Content.IE5\EK46XEJ1\MC900026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283" y="1081849"/>
            <a:ext cx="1964131" cy="14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>
            <a:off x="5691603" y="500116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609387" y="3255917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405705" y="4211247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Picture 2" descr="F:\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391" y="5079474"/>
            <a:ext cx="1388023" cy="157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03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3892" y="161111"/>
            <a:ext cx="5152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jednotlivé části těla.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Group 24"/>
          <p:cNvGrpSpPr>
            <a:grpSpLocks noChangeAspect="1"/>
          </p:cNvGrpSpPr>
          <p:nvPr/>
        </p:nvGrpSpPr>
        <p:grpSpPr bwMode="auto">
          <a:xfrm>
            <a:off x="1977773" y="3863371"/>
            <a:ext cx="1746089" cy="1724942"/>
            <a:chOff x="3923" y="2661"/>
            <a:chExt cx="578" cy="571"/>
          </a:xfrm>
        </p:grpSpPr>
        <p:sp>
          <p:nvSpPr>
            <p:cNvPr id="10" name="AutoShape 23"/>
            <p:cNvSpPr>
              <a:spLocks noChangeAspect="1" noChangeArrowheads="1" noTextEdit="1"/>
            </p:cNvSpPr>
            <p:nvPr/>
          </p:nvSpPr>
          <p:spPr bwMode="auto">
            <a:xfrm>
              <a:off x="3923" y="2661"/>
              <a:ext cx="578" cy="5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" name="Rectangle 25"/>
            <p:cNvSpPr>
              <a:spLocks noChangeArrowheads="1"/>
            </p:cNvSpPr>
            <p:nvPr/>
          </p:nvSpPr>
          <p:spPr bwMode="auto">
            <a:xfrm>
              <a:off x="3923" y="3065"/>
              <a:ext cx="578" cy="167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auto">
            <a:xfrm>
              <a:off x="3983" y="3065"/>
              <a:ext cx="457" cy="142"/>
            </a:xfrm>
            <a:custGeom>
              <a:avLst/>
              <a:gdLst>
                <a:gd name="T0" fmla="*/ 733 w 914"/>
                <a:gd name="T1" fmla="*/ 128 h 283"/>
                <a:gd name="T2" fmla="*/ 892 w 914"/>
                <a:gd name="T3" fmla="*/ 172 h 283"/>
                <a:gd name="T4" fmla="*/ 908 w 914"/>
                <a:gd name="T5" fmla="*/ 156 h 283"/>
                <a:gd name="T6" fmla="*/ 704 w 914"/>
                <a:gd name="T7" fmla="*/ 96 h 283"/>
                <a:gd name="T8" fmla="*/ 701 w 914"/>
                <a:gd name="T9" fmla="*/ 96 h 283"/>
                <a:gd name="T10" fmla="*/ 401 w 914"/>
                <a:gd name="T11" fmla="*/ 0 h 283"/>
                <a:gd name="T12" fmla="*/ 350 w 914"/>
                <a:gd name="T13" fmla="*/ 50 h 283"/>
                <a:gd name="T14" fmla="*/ 90 w 914"/>
                <a:gd name="T15" fmla="*/ 59 h 283"/>
                <a:gd name="T16" fmla="*/ 1 w 914"/>
                <a:gd name="T17" fmla="*/ 161 h 283"/>
                <a:gd name="T18" fmla="*/ 22 w 914"/>
                <a:gd name="T19" fmla="*/ 171 h 283"/>
                <a:gd name="T20" fmla="*/ 4 w 914"/>
                <a:gd name="T21" fmla="*/ 256 h 283"/>
                <a:gd name="T22" fmla="*/ 4 w 914"/>
                <a:gd name="T23" fmla="*/ 279 h 283"/>
                <a:gd name="T24" fmla="*/ 26 w 914"/>
                <a:gd name="T25" fmla="*/ 279 h 283"/>
                <a:gd name="T26" fmla="*/ 188 w 914"/>
                <a:gd name="T27" fmla="*/ 272 h 283"/>
                <a:gd name="T28" fmla="*/ 204 w 914"/>
                <a:gd name="T29" fmla="*/ 256 h 283"/>
                <a:gd name="T30" fmla="*/ 180 w 914"/>
                <a:gd name="T31" fmla="*/ 126 h 283"/>
                <a:gd name="T32" fmla="*/ 256 w 914"/>
                <a:gd name="T33" fmla="*/ 188 h 283"/>
                <a:gd name="T34" fmla="*/ 265 w 914"/>
                <a:gd name="T35" fmla="*/ 167 h 283"/>
                <a:gd name="T36" fmla="*/ 319 w 914"/>
                <a:gd name="T37" fmla="*/ 82 h 283"/>
                <a:gd name="T38" fmla="*/ 267 w 914"/>
                <a:gd name="T39" fmla="*/ 248 h 283"/>
                <a:gd name="T40" fmla="*/ 275 w 914"/>
                <a:gd name="T41" fmla="*/ 268 h 283"/>
                <a:gd name="T42" fmla="*/ 362 w 914"/>
                <a:gd name="T43" fmla="*/ 196 h 283"/>
                <a:gd name="T44" fmla="*/ 440 w 914"/>
                <a:gd name="T45" fmla="*/ 260 h 283"/>
                <a:gd name="T46" fmla="*/ 448 w 914"/>
                <a:gd name="T47" fmla="*/ 240 h 283"/>
                <a:gd name="T48" fmla="*/ 441 w 914"/>
                <a:gd name="T49" fmla="*/ 5 h 283"/>
                <a:gd name="T50" fmla="*/ 441 w 914"/>
                <a:gd name="T51" fmla="*/ 75 h 283"/>
                <a:gd name="T52" fmla="*/ 387 w 914"/>
                <a:gd name="T53" fmla="*/ 144 h 283"/>
                <a:gd name="T54" fmla="*/ 408 w 914"/>
                <a:gd name="T55" fmla="*/ 152 h 283"/>
                <a:gd name="T56" fmla="*/ 509 w 914"/>
                <a:gd name="T57" fmla="*/ 181 h 283"/>
                <a:gd name="T58" fmla="*/ 520 w 914"/>
                <a:gd name="T59" fmla="*/ 264 h 283"/>
                <a:gd name="T60" fmla="*/ 540 w 914"/>
                <a:gd name="T61" fmla="*/ 256 h 283"/>
                <a:gd name="T62" fmla="*/ 592 w 914"/>
                <a:gd name="T63" fmla="*/ 180 h 283"/>
                <a:gd name="T64" fmla="*/ 600 w 914"/>
                <a:gd name="T65" fmla="*/ 159 h 283"/>
                <a:gd name="T66" fmla="*/ 492 w 914"/>
                <a:gd name="T67" fmla="*/ 150 h 283"/>
                <a:gd name="T68" fmla="*/ 474 w 914"/>
                <a:gd name="T69" fmla="*/ 5 h 283"/>
                <a:gd name="T70" fmla="*/ 544 w 914"/>
                <a:gd name="T71" fmla="*/ 74 h 283"/>
                <a:gd name="T72" fmla="*/ 543 w 914"/>
                <a:gd name="T73" fmla="*/ 74 h 283"/>
                <a:gd name="T74" fmla="*/ 513 w 914"/>
                <a:gd name="T75" fmla="*/ 118 h 283"/>
                <a:gd name="T76" fmla="*/ 533 w 914"/>
                <a:gd name="T77" fmla="*/ 127 h 283"/>
                <a:gd name="T78" fmla="*/ 566 w 914"/>
                <a:gd name="T79" fmla="*/ 96 h 283"/>
                <a:gd name="T80" fmla="*/ 622 w 914"/>
                <a:gd name="T81" fmla="*/ 169 h 283"/>
                <a:gd name="T82" fmla="*/ 585 w 914"/>
                <a:gd name="T83" fmla="*/ 220 h 283"/>
                <a:gd name="T84" fmla="*/ 606 w 914"/>
                <a:gd name="T85" fmla="*/ 228 h 283"/>
                <a:gd name="T86" fmla="*/ 623 w 914"/>
                <a:gd name="T87" fmla="*/ 260 h 283"/>
                <a:gd name="T88" fmla="*/ 644 w 914"/>
                <a:gd name="T89" fmla="*/ 268 h 283"/>
                <a:gd name="T90" fmla="*/ 653 w 914"/>
                <a:gd name="T91" fmla="*/ 209 h 283"/>
                <a:gd name="T92" fmla="*/ 709 w 914"/>
                <a:gd name="T93" fmla="*/ 248 h 283"/>
                <a:gd name="T94" fmla="*/ 717 w 914"/>
                <a:gd name="T95" fmla="*/ 227 h 283"/>
                <a:gd name="T96" fmla="*/ 656 w 914"/>
                <a:gd name="T97" fmla="*/ 96 h 283"/>
                <a:gd name="T98" fmla="*/ 767 w 914"/>
                <a:gd name="T99" fmla="*/ 260 h 283"/>
                <a:gd name="T100" fmla="*/ 791 w 914"/>
                <a:gd name="T101" fmla="*/ 260 h 283"/>
                <a:gd name="T102" fmla="*/ 835 w 914"/>
                <a:gd name="T103" fmla="*/ 212 h 283"/>
                <a:gd name="T104" fmla="*/ 899 w 914"/>
                <a:gd name="T105" fmla="*/ 266 h 283"/>
                <a:gd name="T106" fmla="*/ 914 w 914"/>
                <a:gd name="T107" fmla="*/ 249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14" h="283">
                  <a:moveTo>
                    <a:pt x="909" y="237"/>
                  </a:moveTo>
                  <a:lnTo>
                    <a:pt x="848" y="181"/>
                  </a:lnTo>
                  <a:lnTo>
                    <a:pt x="786" y="181"/>
                  </a:lnTo>
                  <a:lnTo>
                    <a:pt x="733" y="128"/>
                  </a:lnTo>
                  <a:lnTo>
                    <a:pt x="841" y="128"/>
                  </a:lnTo>
                  <a:lnTo>
                    <a:pt x="880" y="167"/>
                  </a:lnTo>
                  <a:lnTo>
                    <a:pt x="886" y="171"/>
                  </a:lnTo>
                  <a:lnTo>
                    <a:pt x="892" y="172"/>
                  </a:lnTo>
                  <a:lnTo>
                    <a:pt x="898" y="171"/>
                  </a:lnTo>
                  <a:lnTo>
                    <a:pt x="903" y="167"/>
                  </a:lnTo>
                  <a:lnTo>
                    <a:pt x="907" y="161"/>
                  </a:lnTo>
                  <a:lnTo>
                    <a:pt x="908" y="156"/>
                  </a:lnTo>
                  <a:lnTo>
                    <a:pt x="907" y="150"/>
                  </a:lnTo>
                  <a:lnTo>
                    <a:pt x="903" y="144"/>
                  </a:lnTo>
                  <a:lnTo>
                    <a:pt x="855" y="96"/>
                  </a:lnTo>
                  <a:lnTo>
                    <a:pt x="704" y="96"/>
                  </a:lnTo>
                  <a:lnTo>
                    <a:pt x="703" y="96"/>
                  </a:lnTo>
                  <a:lnTo>
                    <a:pt x="703" y="96"/>
                  </a:lnTo>
                  <a:lnTo>
                    <a:pt x="702" y="96"/>
                  </a:lnTo>
                  <a:lnTo>
                    <a:pt x="701" y="96"/>
                  </a:lnTo>
                  <a:lnTo>
                    <a:pt x="668" y="63"/>
                  </a:lnTo>
                  <a:lnTo>
                    <a:pt x="578" y="63"/>
                  </a:lnTo>
                  <a:lnTo>
                    <a:pt x="514" y="0"/>
                  </a:lnTo>
                  <a:lnTo>
                    <a:pt x="401" y="0"/>
                  </a:lnTo>
                  <a:lnTo>
                    <a:pt x="351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350" y="50"/>
                  </a:lnTo>
                  <a:lnTo>
                    <a:pt x="211" y="50"/>
                  </a:lnTo>
                  <a:lnTo>
                    <a:pt x="145" y="115"/>
                  </a:lnTo>
                  <a:lnTo>
                    <a:pt x="90" y="59"/>
                  </a:lnTo>
                  <a:lnTo>
                    <a:pt x="4" y="144"/>
                  </a:lnTo>
                  <a:lnTo>
                    <a:pt x="1" y="150"/>
                  </a:lnTo>
                  <a:lnTo>
                    <a:pt x="0" y="156"/>
                  </a:lnTo>
                  <a:lnTo>
                    <a:pt x="1" y="161"/>
                  </a:lnTo>
                  <a:lnTo>
                    <a:pt x="4" y="167"/>
                  </a:lnTo>
                  <a:lnTo>
                    <a:pt x="9" y="171"/>
                  </a:lnTo>
                  <a:lnTo>
                    <a:pt x="16" y="172"/>
                  </a:lnTo>
                  <a:lnTo>
                    <a:pt x="22" y="171"/>
                  </a:lnTo>
                  <a:lnTo>
                    <a:pt x="26" y="167"/>
                  </a:lnTo>
                  <a:lnTo>
                    <a:pt x="90" y="104"/>
                  </a:lnTo>
                  <a:lnTo>
                    <a:pt x="123" y="137"/>
                  </a:lnTo>
                  <a:lnTo>
                    <a:pt x="4" y="256"/>
                  </a:lnTo>
                  <a:lnTo>
                    <a:pt x="1" y="262"/>
                  </a:lnTo>
                  <a:lnTo>
                    <a:pt x="0" y="267"/>
                  </a:lnTo>
                  <a:lnTo>
                    <a:pt x="1" y="274"/>
                  </a:lnTo>
                  <a:lnTo>
                    <a:pt x="4" y="279"/>
                  </a:lnTo>
                  <a:lnTo>
                    <a:pt x="9" y="282"/>
                  </a:lnTo>
                  <a:lnTo>
                    <a:pt x="16" y="283"/>
                  </a:lnTo>
                  <a:lnTo>
                    <a:pt x="22" y="282"/>
                  </a:lnTo>
                  <a:lnTo>
                    <a:pt x="26" y="279"/>
                  </a:lnTo>
                  <a:lnTo>
                    <a:pt x="107" y="198"/>
                  </a:lnTo>
                  <a:lnTo>
                    <a:pt x="176" y="267"/>
                  </a:lnTo>
                  <a:lnTo>
                    <a:pt x="182" y="271"/>
                  </a:lnTo>
                  <a:lnTo>
                    <a:pt x="188" y="272"/>
                  </a:lnTo>
                  <a:lnTo>
                    <a:pt x="193" y="271"/>
                  </a:lnTo>
                  <a:lnTo>
                    <a:pt x="199" y="267"/>
                  </a:lnTo>
                  <a:lnTo>
                    <a:pt x="203" y="262"/>
                  </a:lnTo>
                  <a:lnTo>
                    <a:pt x="204" y="256"/>
                  </a:lnTo>
                  <a:lnTo>
                    <a:pt x="203" y="249"/>
                  </a:lnTo>
                  <a:lnTo>
                    <a:pt x="199" y="244"/>
                  </a:lnTo>
                  <a:lnTo>
                    <a:pt x="130" y="175"/>
                  </a:lnTo>
                  <a:lnTo>
                    <a:pt x="180" y="126"/>
                  </a:lnTo>
                  <a:lnTo>
                    <a:pt x="238" y="184"/>
                  </a:lnTo>
                  <a:lnTo>
                    <a:pt x="243" y="188"/>
                  </a:lnTo>
                  <a:lnTo>
                    <a:pt x="250" y="189"/>
                  </a:lnTo>
                  <a:lnTo>
                    <a:pt x="256" y="188"/>
                  </a:lnTo>
                  <a:lnTo>
                    <a:pt x="261" y="184"/>
                  </a:lnTo>
                  <a:lnTo>
                    <a:pt x="265" y="180"/>
                  </a:lnTo>
                  <a:lnTo>
                    <a:pt x="266" y="173"/>
                  </a:lnTo>
                  <a:lnTo>
                    <a:pt x="265" y="167"/>
                  </a:lnTo>
                  <a:lnTo>
                    <a:pt x="261" y="162"/>
                  </a:lnTo>
                  <a:lnTo>
                    <a:pt x="203" y="104"/>
                  </a:lnTo>
                  <a:lnTo>
                    <a:pt x="225" y="82"/>
                  </a:lnTo>
                  <a:lnTo>
                    <a:pt x="319" y="82"/>
                  </a:lnTo>
                  <a:lnTo>
                    <a:pt x="283" y="118"/>
                  </a:lnTo>
                  <a:lnTo>
                    <a:pt x="339" y="174"/>
                  </a:lnTo>
                  <a:lnTo>
                    <a:pt x="271" y="242"/>
                  </a:lnTo>
                  <a:lnTo>
                    <a:pt x="267" y="248"/>
                  </a:lnTo>
                  <a:lnTo>
                    <a:pt x="266" y="253"/>
                  </a:lnTo>
                  <a:lnTo>
                    <a:pt x="267" y="259"/>
                  </a:lnTo>
                  <a:lnTo>
                    <a:pt x="271" y="265"/>
                  </a:lnTo>
                  <a:lnTo>
                    <a:pt x="275" y="268"/>
                  </a:lnTo>
                  <a:lnTo>
                    <a:pt x="282" y="270"/>
                  </a:lnTo>
                  <a:lnTo>
                    <a:pt x="288" y="268"/>
                  </a:lnTo>
                  <a:lnTo>
                    <a:pt x="293" y="265"/>
                  </a:lnTo>
                  <a:lnTo>
                    <a:pt x="362" y="196"/>
                  </a:lnTo>
                  <a:lnTo>
                    <a:pt x="423" y="257"/>
                  </a:lnTo>
                  <a:lnTo>
                    <a:pt x="427" y="260"/>
                  </a:lnTo>
                  <a:lnTo>
                    <a:pt x="434" y="262"/>
                  </a:lnTo>
                  <a:lnTo>
                    <a:pt x="440" y="260"/>
                  </a:lnTo>
                  <a:lnTo>
                    <a:pt x="445" y="257"/>
                  </a:lnTo>
                  <a:lnTo>
                    <a:pt x="448" y="251"/>
                  </a:lnTo>
                  <a:lnTo>
                    <a:pt x="451" y="245"/>
                  </a:lnTo>
                  <a:lnTo>
                    <a:pt x="448" y="240"/>
                  </a:lnTo>
                  <a:lnTo>
                    <a:pt x="445" y="234"/>
                  </a:lnTo>
                  <a:lnTo>
                    <a:pt x="328" y="118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5"/>
                  </a:lnTo>
                  <a:lnTo>
                    <a:pt x="441" y="3"/>
                  </a:lnTo>
                  <a:lnTo>
                    <a:pt x="441" y="75"/>
                  </a:lnTo>
                  <a:lnTo>
                    <a:pt x="391" y="126"/>
                  </a:lnTo>
                  <a:lnTo>
                    <a:pt x="387" y="131"/>
                  </a:lnTo>
                  <a:lnTo>
                    <a:pt x="386" y="137"/>
                  </a:lnTo>
                  <a:lnTo>
                    <a:pt x="387" y="144"/>
                  </a:lnTo>
                  <a:lnTo>
                    <a:pt x="391" y="149"/>
                  </a:lnTo>
                  <a:lnTo>
                    <a:pt x="395" y="152"/>
                  </a:lnTo>
                  <a:lnTo>
                    <a:pt x="402" y="153"/>
                  </a:lnTo>
                  <a:lnTo>
                    <a:pt x="408" y="152"/>
                  </a:lnTo>
                  <a:lnTo>
                    <a:pt x="414" y="149"/>
                  </a:lnTo>
                  <a:lnTo>
                    <a:pt x="430" y="132"/>
                  </a:lnTo>
                  <a:lnTo>
                    <a:pt x="479" y="181"/>
                  </a:lnTo>
                  <a:lnTo>
                    <a:pt x="509" y="181"/>
                  </a:lnTo>
                  <a:lnTo>
                    <a:pt x="509" y="250"/>
                  </a:lnTo>
                  <a:lnTo>
                    <a:pt x="510" y="256"/>
                  </a:lnTo>
                  <a:lnTo>
                    <a:pt x="514" y="260"/>
                  </a:lnTo>
                  <a:lnTo>
                    <a:pt x="520" y="264"/>
                  </a:lnTo>
                  <a:lnTo>
                    <a:pt x="525" y="265"/>
                  </a:lnTo>
                  <a:lnTo>
                    <a:pt x="532" y="264"/>
                  </a:lnTo>
                  <a:lnTo>
                    <a:pt x="537" y="260"/>
                  </a:lnTo>
                  <a:lnTo>
                    <a:pt x="540" y="256"/>
                  </a:lnTo>
                  <a:lnTo>
                    <a:pt x="542" y="250"/>
                  </a:lnTo>
                  <a:lnTo>
                    <a:pt x="542" y="181"/>
                  </a:lnTo>
                  <a:lnTo>
                    <a:pt x="585" y="181"/>
                  </a:lnTo>
                  <a:lnTo>
                    <a:pt x="592" y="180"/>
                  </a:lnTo>
                  <a:lnTo>
                    <a:pt x="597" y="176"/>
                  </a:lnTo>
                  <a:lnTo>
                    <a:pt x="600" y="172"/>
                  </a:lnTo>
                  <a:lnTo>
                    <a:pt x="601" y="166"/>
                  </a:lnTo>
                  <a:lnTo>
                    <a:pt x="600" y="159"/>
                  </a:lnTo>
                  <a:lnTo>
                    <a:pt x="597" y="154"/>
                  </a:lnTo>
                  <a:lnTo>
                    <a:pt x="592" y="151"/>
                  </a:lnTo>
                  <a:lnTo>
                    <a:pt x="585" y="150"/>
                  </a:lnTo>
                  <a:lnTo>
                    <a:pt x="492" y="150"/>
                  </a:lnTo>
                  <a:lnTo>
                    <a:pt x="453" y="109"/>
                  </a:lnTo>
                  <a:lnTo>
                    <a:pt x="474" y="88"/>
                  </a:lnTo>
                  <a:lnTo>
                    <a:pt x="474" y="3"/>
                  </a:lnTo>
                  <a:lnTo>
                    <a:pt x="474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475" y="5"/>
                  </a:lnTo>
                  <a:lnTo>
                    <a:pt x="544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43" y="74"/>
                  </a:lnTo>
                  <a:lnTo>
                    <a:pt x="516" y="100"/>
                  </a:lnTo>
                  <a:lnTo>
                    <a:pt x="513" y="105"/>
                  </a:lnTo>
                  <a:lnTo>
                    <a:pt x="512" y="112"/>
                  </a:lnTo>
                  <a:lnTo>
                    <a:pt x="513" y="118"/>
                  </a:lnTo>
                  <a:lnTo>
                    <a:pt x="516" y="123"/>
                  </a:lnTo>
                  <a:lnTo>
                    <a:pt x="522" y="127"/>
                  </a:lnTo>
                  <a:lnTo>
                    <a:pt x="528" y="128"/>
                  </a:lnTo>
                  <a:lnTo>
                    <a:pt x="533" y="127"/>
                  </a:lnTo>
                  <a:lnTo>
                    <a:pt x="539" y="123"/>
                  </a:lnTo>
                  <a:lnTo>
                    <a:pt x="565" y="97"/>
                  </a:lnTo>
                  <a:lnTo>
                    <a:pt x="566" y="97"/>
                  </a:lnTo>
                  <a:lnTo>
                    <a:pt x="566" y="96"/>
                  </a:lnTo>
                  <a:lnTo>
                    <a:pt x="566" y="96"/>
                  </a:lnTo>
                  <a:lnTo>
                    <a:pt x="566" y="96"/>
                  </a:lnTo>
                  <a:lnTo>
                    <a:pt x="622" y="96"/>
                  </a:lnTo>
                  <a:lnTo>
                    <a:pt x="622" y="169"/>
                  </a:lnTo>
                  <a:lnTo>
                    <a:pt x="589" y="202"/>
                  </a:lnTo>
                  <a:lnTo>
                    <a:pt x="585" y="207"/>
                  </a:lnTo>
                  <a:lnTo>
                    <a:pt x="584" y="213"/>
                  </a:lnTo>
                  <a:lnTo>
                    <a:pt x="585" y="220"/>
                  </a:lnTo>
                  <a:lnTo>
                    <a:pt x="589" y="225"/>
                  </a:lnTo>
                  <a:lnTo>
                    <a:pt x="593" y="228"/>
                  </a:lnTo>
                  <a:lnTo>
                    <a:pt x="600" y="229"/>
                  </a:lnTo>
                  <a:lnTo>
                    <a:pt x="606" y="228"/>
                  </a:lnTo>
                  <a:lnTo>
                    <a:pt x="611" y="225"/>
                  </a:lnTo>
                  <a:lnTo>
                    <a:pt x="622" y="214"/>
                  </a:lnTo>
                  <a:lnTo>
                    <a:pt x="622" y="253"/>
                  </a:lnTo>
                  <a:lnTo>
                    <a:pt x="623" y="260"/>
                  </a:lnTo>
                  <a:lnTo>
                    <a:pt x="627" y="265"/>
                  </a:lnTo>
                  <a:lnTo>
                    <a:pt x="631" y="268"/>
                  </a:lnTo>
                  <a:lnTo>
                    <a:pt x="638" y="270"/>
                  </a:lnTo>
                  <a:lnTo>
                    <a:pt x="644" y="268"/>
                  </a:lnTo>
                  <a:lnTo>
                    <a:pt x="649" y="265"/>
                  </a:lnTo>
                  <a:lnTo>
                    <a:pt x="652" y="260"/>
                  </a:lnTo>
                  <a:lnTo>
                    <a:pt x="653" y="253"/>
                  </a:lnTo>
                  <a:lnTo>
                    <a:pt x="653" y="209"/>
                  </a:lnTo>
                  <a:lnTo>
                    <a:pt x="690" y="244"/>
                  </a:lnTo>
                  <a:lnTo>
                    <a:pt x="696" y="248"/>
                  </a:lnTo>
                  <a:lnTo>
                    <a:pt x="702" y="249"/>
                  </a:lnTo>
                  <a:lnTo>
                    <a:pt x="709" y="248"/>
                  </a:lnTo>
                  <a:lnTo>
                    <a:pt x="713" y="244"/>
                  </a:lnTo>
                  <a:lnTo>
                    <a:pt x="717" y="240"/>
                  </a:lnTo>
                  <a:lnTo>
                    <a:pt x="718" y="233"/>
                  </a:lnTo>
                  <a:lnTo>
                    <a:pt x="717" y="227"/>
                  </a:lnTo>
                  <a:lnTo>
                    <a:pt x="713" y="222"/>
                  </a:lnTo>
                  <a:lnTo>
                    <a:pt x="653" y="162"/>
                  </a:lnTo>
                  <a:lnTo>
                    <a:pt x="653" y="96"/>
                  </a:lnTo>
                  <a:lnTo>
                    <a:pt x="656" y="96"/>
                  </a:lnTo>
                  <a:lnTo>
                    <a:pt x="763" y="203"/>
                  </a:lnTo>
                  <a:lnTo>
                    <a:pt x="763" y="250"/>
                  </a:lnTo>
                  <a:lnTo>
                    <a:pt x="764" y="256"/>
                  </a:lnTo>
                  <a:lnTo>
                    <a:pt x="767" y="260"/>
                  </a:lnTo>
                  <a:lnTo>
                    <a:pt x="772" y="264"/>
                  </a:lnTo>
                  <a:lnTo>
                    <a:pt x="779" y="265"/>
                  </a:lnTo>
                  <a:lnTo>
                    <a:pt x="786" y="264"/>
                  </a:lnTo>
                  <a:lnTo>
                    <a:pt x="791" y="260"/>
                  </a:lnTo>
                  <a:lnTo>
                    <a:pt x="794" y="256"/>
                  </a:lnTo>
                  <a:lnTo>
                    <a:pt x="795" y="250"/>
                  </a:lnTo>
                  <a:lnTo>
                    <a:pt x="795" y="212"/>
                  </a:lnTo>
                  <a:lnTo>
                    <a:pt x="835" y="212"/>
                  </a:lnTo>
                  <a:lnTo>
                    <a:pt x="887" y="262"/>
                  </a:lnTo>
                  <a:lnTo>
                    <a:pt x="887" y="262"/>
                  </a:lnTo>
                  <a:lnTo>
                    <a:pt x="892" y="265"/>
                  </a:lnTo>
                  <a:lnTo>
                    <a:pt x="899" y="266"/>
                  </a:lnTo>
                  <a:lnTo>
                    <a:pt x="905" y="264"/>
                  </a:lnTo>
                  <a:lnTo>
                    <a:pt x="909" y="260"/>
                  </a:lnTo>
                  <a:lnTo>
                    <a:pt x="913" y="255"/>
                  </a:lnTo>
                  <a:lnTo>
                    <a:pt x="914" y="249"/>
                  </a:lnTo>
                  <a:lnTo>
                    <a:pt x="913" y="243"/>
                  </a:lnTo>
                  <a:lnTo>
                    <a:pt x="909" y="237"/>
                  </a:lnTo>
                  <a:close/>
                </a:path>
              </a:pathLst>
            </a:custGeom>
            <a:solidFill>
              <a:srgbClr val="C9DB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299" y="1177794"/>
            <a:ext cx="3426071" cy="4216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>
            <a:off x="2906554" y="5356610"/>
            <a:ext cx="1555816" cy="46340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699792" y="4326049"/>
            <a:ext cx="1489796" cy="13621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7812360" y="4725842"/>
            <a:ext cx="302484" cy="709401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se šipkou 2"/>
          <p:cNvCxnSpPr/>
          <p:nvPr/>
        </p:nvCxnSpPr>
        <p:spPr>
          <a:xfrm flipH="1" flipV="1">
            <a:off x="6001898" y="983117"/>
            <a:ext cx="797688" cy="71769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028" idx="3"/>
          </p:cNvCxnSpPr>
          <p:nvPr/>
        </p:nvCxnSpPr>
        <p:spPr>
          <a:xfrm>
            <a:off x="8626414" y="1800110"/>
            <a:ext cx="197569" cy="13866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>
            <a:off x="3565870" y="2882138"/>
            <a:ext cx="1416594" cy="3158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1036"/>
          <p:cNvCxnSpPr/>
          <p:nvPr/>
        </p:nvCxnSpPr>
        <p:spPr>
          <a:xfrm flipV="1">
            <a:off x="2390783" y="980728"/>
            <a:ext cx="1334001" cy="4818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1040"/>
          <p:cNvCxnSpPr/>
          <p:nvPr/>
        </p:nvCxnSpPr>
        <p:spPr>
          <a:xfrm flipV="1">
            <a:off x="3565870" y="1081849"/>
            <a:ext cx="158914" cy="9157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4644550" y="5692241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kořen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74167" y="4211247"/>
            <a:ext cx="141743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kmen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155456" y="2969404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plod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885827" y="868298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koruna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TREBON\AppData\Local\Microsoft\Windows\Temporary Internet Files\Content.IE5\EK46XEJ1\MC900026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283" y="1081849"/>
            <a:ext cx="1964131" cy="14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>
            <a:off x="5691603" y="500116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větev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609387" y="3255917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list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405705" y="4211247"/>
            <a:ext cx="14182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" name="Picture 2" descr="F:\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391" y="5079474"/>
            <a:ext cx="1388023" cy="157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889062">
            <a:off x="7460557" y="287015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správně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87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67537"/>
            <a:ext cx="576064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Plody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malvice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4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eckovice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4800" b="1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bobule</a:t>
            </a:r>
            <a:endParaRPr lang="cs-CZ" sz="4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4MQ982JK\MC900441708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49135"/>
            <a:ext cx="1807096" cy="18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EK46XEJ1\MC9001123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011" y="2060848"/>
            <a:ext cx="1583641" cy="221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EK46XEJ1\MC900058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45024"/>
            <a:ext cx="2836327" cy="223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14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908719"/>
            <a:ext cx="69419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Malvice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mají jádřinec s jádry.</a:t>
            </a:r>
            <a:endParaRPr lang="cs-CZ" sz="40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4MQ982JK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52" y="1751431"/>
            <a:ext cx="3264565" cy="369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QR9XV84J\MP9003878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6007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EK46XEJ1\MC900296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728" y="4869160"/>
            <a:ext cx="2053628" cy="18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55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908719"/>
            <a:ext cx="52725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Peckovice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mají pecku.</a:t>
            </a:r>
            <a:endParaRPr lang="cs-CZ" sz="40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3NNG420R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191" y="2335924"/>
            <a:ext cx="2479810" cy="165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EK46XEJ1\MC9001127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387" y="2060848"/>
            <a:ext cx="2311148" cy="149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QR9XV84J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652" y="4258949"/>
            <a:ext cx="2057321" cy="205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4MQ982JK\MC9002460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961" y="3925450"/>
            <a:ext cx="1975754" cy="272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08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908719"/>
            <a:ext cx="77178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Bobule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mají roztroušená jadérka.</a:t>
            </a:r>
            <a:endParaRPr lang="cs-CZ" sz="40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QR9XV84J\MC900058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49080"/>
            <a:ext cx="2605041" cy="205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3NNG420R\MC900423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25144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3NNG420R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1992256" cy="249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3NNG420R\MC9003312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22744"/>
            <a:ext cx="1812202" cy="167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EK46XEJ1\MP9004340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20222"/>
            <a:ext cx="2102356" cy="3149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54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STREBON\AppData\Local\Microsoft\Windows\Temporary Internet Files\Content.IE5\QR9XV84J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2" y="354101"/>
            <a:ext cx="2654312" cy="178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951719"/>
            <a:ext cx="1529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alvice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ZSTREBON\AppData\Local\Microsoft\Windows\Temporary Internet Files\Content.IE5\QR9XV84J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688" y="3401358"/>
            <a:ext cx="2654312" cy="178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81915" y="4014621"/>
            <a:ext cx="1895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eckovice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C:\Users\ZSTREBON\AppData\Local\Microsoft\Windows\Temporary Internet Files\Content.IE5\QR9XV84J\MP9001754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00378"/>
            <a:ext cx="2654312" cy="178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16182" y="4599396"/>
            <a:ext cx="1369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obule</a:t>
            </a:r>
            <a:endParaRPr lang="cs-CZ" sz="32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306" y="377565"/>
            <a:ext cx="2484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Roztřiďte.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ZSTREBON\AppData\Local\Microsoft\Windows\Temporary Internet Files\Content.IE5\3NNG420R\MP9004056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1499120" cy="1002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EK46XEJ1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120" y="1549248"/>
            <a:ext cx="1820453" cy="135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TREBON\AppData\Local\Microsoft\Windows\Temporary Internet Files\Content.IE5\4MQ982JK\MC900436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98173"/>
            <a:ext cx="1291865" cy="129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ZSTREBON\AppData\Local\Microsoft\Windows\Temporary Internet Files\Content.IE5\EK46XEJ1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401" y="1890038"/>
            <a:ext cx="1276431" cy="176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ZSTREBON\AppData\Local\Microsoft\Windows\Temporary Internet Files\Content.IE5\4MQ982JK\MC9004417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196" y="2492896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TREBON\AppData\Local\Microsoft\Windows\Temporary Internet Files\Content.IE5\3NNG420R\MC9001934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85849"/>
            <a:ext cx="1291178" cy="1075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6367" y="6093296"/>
            <a:ext cx="5142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Které ovoce máte nejraději?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12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182410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20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f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otografie: archiv autora</a:t>
            </a: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www.office.microsoft.com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0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806</TotalTime>
  <Words>168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Balónky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Ovocné stromy</dc:title>
  <dc:creator>ZSTREBON</dc:creator>
  <cp:lastModifiedBy>ZSTREBON</cp:lastModifiedBy>
  <cp:revision>350</cp:revision>
  <dcterms:created xsi:type="dcterms:W3CDTF">2011-08-10T18:35:49Z</dcterms:created>
  <dcterms:modified xsi:type="dcterms:W3CDTF">2012-03-24T14:09:28Z</dcterms:modified>
</cp:coreProperties>
</file>