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6" r:id="rId3"/>
    <p:sldId id="268" r:id="rId4"/>
    <p:sldId id="269" r:id="rId5"/>
    <p:sldId id="270" r:id="rId6"/>
    <p:sldId id="271" r:id="rId7"/>
    <p:sldId id="276" r:id="rId8"/>
    <p:sldId id="275" r:id="rId9"/>
    <p:sldId id="277" r:id="rId10"/>
    <p:sldId id="27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011345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Cyril a Metoděj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České dějiny-Cyril a Metoděj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bratry Cyrilem a Metodějem.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Poznává dějiny naší vlasti.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837190">
            <a:off x="1802476" y="3090379"/>
            <a:ext cx="48782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Cyril a Metoděj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764704"/>
            <a:ext cx="2199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křesťanství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5517232"/>
            <a:ext cx="3004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staroslověnština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196752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hlaholice</a:t>
            </a:r>
            <a:endParaRPr lang="cs-CZ" sz="3200" b="1" dirty="0">
              <a:solidFill>
                <a:schemeClr val="accent5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90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3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Velkomoravská říše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řesťanskou víru šířili kněží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ohoslužby v latině a němčině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idé jazyku nerozuměli</a:t>
            </a:r>
          </a:p>
        </p:txBody>
      </p:sp>
      <p:pic>
        <p:nvPicPr>
          <p:cNvPr id="1031" name="Picture 7" descr="C:\Users\ZSTREBON\AppData\Local\Microsoft\Windows\Temporary Internet Files\Content.IE5\EK46XEJ1\MP900384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012" y="1396148"/>
            <a:ext cx="1616224" cy="161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QR9XV84J\MP9001812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89501"/>
            <a:ext cx="1595233" cy="252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33192" y="4005064"/>
            <a:ext cx="648072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Křesťanství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íra v jediného boha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yzývá k lásce a pomoci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dodržování křesťanských zásad 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23964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863050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Moravský kníže Rastislav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požádal císaře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yzantské říše o věrozvěsty, kteří by šířili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křesťanství srozumitelným jazykem. </a:t>
            </a: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EK46XEJ1\MC900434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10844"/>
            <a:ext cx="1024972" cy="135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EK46XEJ1\MC9004345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299" y="2710844"/>
            <a:ext cx="1183507" cy="135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3NNG420R\MC9004345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10844"/>
            <a:ext cx="1112066" cy="142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249" y="4503502"/>
            <a:ext cx="85172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roce 863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přišli na Moravu učení 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bratři</a:t>
            </a:r>
            <a:endParaRPr lang="cs-CZ" sz="36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Cyril a Metoděj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kteří znali slovanský jazyk.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Pocházeli z řecké Soluně. 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75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36712"/>
            <a:ext cx="8192243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Význam příchodu Cyrila a Metoděje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ířili křesťanství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 staroslověnštině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ytvořili spisovný jazyk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staroslověnština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estavili slovanské písmo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hlaholice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Ze staroslovanského písma se vyvinula dnešní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azbuka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/např. Rusko, Bulharsko/.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99021"/>
            <a:ext cx="3888432" cy="2200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1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02"/>
            <a:ext cx="8345554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Cyril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Metoděj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přijali jména v klášteře.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Cyril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/původně Konstantin/ - zemřel v Římě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roce 869.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Metoděj 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/původně Michal/ - zemřel na Moravě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roce 885. Jeho hrob neznáme.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 zásluhy o šíření křesťanství byli církví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rohlášeni za svaté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ZSTREBON\AppData\Local\Microsoft\Windows\Temporary Internet Files\Content.IE5\4MQ982JK\MP900384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70687"/>
            <a:ext cx="2552328" cy="254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3537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0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80" y="1732794"/>
            <a:ext cx="3635896" cy="349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419271"/>
            <a:ext cx="5918305" cy="4438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rot="21010722">
            <a:off x="827583" y="903723"/>
            <a:ext cx="6279283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Radhošť: Kaple Cyrila a Metoděje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57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060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 Metodějově smrti byli jejich stoupenci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Moravy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vyhnáni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/vláda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knížete Svatopluka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/.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ZSTREBON\AppData\Local\Microsoft\Windows\Temporary Internet Files\Content.IE5\QR9XV84J\MC9002341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04864"/>
            <a:ext cx="1692998" cy="239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931301">
            <a:off x="4178424" y="2924944"/>
            <a:ext cx="2659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tátní svátek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62709" y="4280866"/>
            <a:ext cx="53335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ervenec = státní svátek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7188" y="5373216"/>
            <a:ext cx="6999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Státní svátek vyhlášen na jejich počest.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49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676456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Opakování.</a:t>
            </a: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1/ Kdo povolal Cyrila a Metoděje na Moravu?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2/ Odkud a proč k nám Cyril a Metoděj přišli?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3/ Kdy k nám Cyril a Metoděj přišli?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4/ Jak se původně jmenoval Cyril?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5/ Jaký byl význam příchodu Cyrila a Metoděje?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6/ Kdy je státní svátek na počest Cyrila a Metoděje?  </a:t>
            </a: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353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20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f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otografie: archiv autora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1114</TotalTime>
  <Words>305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Balónky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Cyril a Metoděj</dc:title>
  <dc:creator>ZSTREBON</dc:creator>
  <cp:lastModifiedBy>ZSTREBON</cp:lastModifiedBy>
  <cp:revision>411</cp:revision>
  <dcterms:created xsi:type="dcterms:W3CDTF">2011-08-10T18:35:49Z</dcterms:created>
  <dcterms:modified xsi:type="dcterms:W3CDTF">2012-03-25T15:33:43Z</dcterms:modified>
</cp:coreProperties>
</file>