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2" r:id="rId7"/>
    <p:sldId id="269" r:id="rId8"/>
    <p:sldId id="270" r:id="rId9"/>
    <p:sldId id="271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VY_32_INOVACE_MAT 1_09_Procvičování numerace </a:t>
          </a:r>
          <a:r>
            <a:rPr lang="cs-CZ" sz="2000" baseline="0" dirty="0" smtClean="0"/>
            <a:t>do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Gabriela Falcová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numerace do  20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21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ED6B4A-6388-4683-8688-C48FB03264BD}" type="doc">
      <dgm:prSet loTypeId="urn:microsoft.com/office/officeart/2005/8/layout/radial6" loCatId="cycl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B877CBB-6D70-4163-AD20-F3136D254270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D3B495FC-7307-4590-822B-2130B3D6D510}" type="parTrans" cxnId="{8BDC74B0-45FD-44B8-87FC-FB1C9B78AADC}">
      <dgm:prSet/>
      <dgm:spPr/>
      <dgm:t>
        <a:bodyPr/>
        <a:lstStyle/>
        <a:p>
          <a:endParaRPr lang="cs-CZ"/>
        </a:p>
      </dgm:t>
    </dgm:pt>
    <dgm:pt modelId="{6FC28D27-A9AB-4FE7-B032-45F4B124E88A}" type="sibTrans" cxnId="{8BDC74B0-45FD-44B8-87FC-FB1C9B78AADC}">
      <dgm:prSet/>
      <dgm:spPr/>
      <dgm:t>
        <a:bodyPr/>
        <a:lstStyle/>
        <a:p>
          <a:endParaRPr lang="cs-CZ"/>
        </a:p>
      </dgm:t>
    </dgm:pt>
    <dgm:pt modelId="{75E384F8-6754-42EF-8B14-FF68DB490BF6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1</a:t>
          </a:r>
          <a:endParaRPr lang="cs-CZ" dirty="0">
            <a:solidFill>
              <a:srgbClr val="FF0000"/>
            </a:solidFill>
          </a:endParaRPr>
        </a:p>
      </dgm:t>
    </dgm:pt>
    <dgm:pt modelId="{A5D2077C-1538-4AEE-B0CE-D9CB3B15708F}" type="parTrans" cxnId="{CC1BF4C6-3F71-475E-AD7D-A3CF6F062AAB}">
      <dgm:prSet/>
      <dgm:spPr/>
      <dgm:t>
        <a:bodyPr/>
        <a:lstStyle/>
        <a:p>
          <a:endParaRPr lang="cs-CZ"/>
        </a:p>
      </dgm:t>
    </dgm:pt>
    <dgm:pt modelId="{484D4C5B-9AC5-47B7-A9A6-F6CEA3C6AA1A}" type="sibTrans" cxnId="{CC1BF4C6-3F71-475E-AD7D-A3CF6F062AAB}">
      <dgm:prSet/>
      <dgm:spPr/>
      <dgm:t>
        <a:bodyPr/>
        <a:lstStyle/>
        <a:p>
          <a:endParaRPr lang="cs-CZ"/>
        </a:p>
      </dgm:t>
    </dgm:pt>
    <dgm:pt modelId="{417A9697-4E89-4B53-87DC-413F4AEED503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B04FBE62-7B0E-469D-BF0D-8C2E8E5510E3}" type="parTrans" cxnId="{532FECB2-E1BC-4459-99ED-D43034BD30E2}">
      <dgm:prSet/>
      <dgm:spPr/>
      <dgm:t>
        <a:bodyPr/>
        <a:lstStyle/>
        <a:p>
          <a:endParaRPr lang="cs-CZ"/>
        </a:p>
      </dgm:t>
    </dgm:pt>
    <dgm:pt modelId="{C8959C4E-4674-4734-A019-E7231F91E6E1}" type="sibTrans" cxnId="{532FECB2-E1BC-4459-99ED-D43034BD30E2}">
      <dgm:prSet/>
      <dgm:spPr/>
      <dgm:t>
        <a:bodyPr/>
        <a:lstStyle/>
        <a:p>
          <a:endParaRPr lang="cs-CZ"/>
        </a:p>
      </dgm:t>
    </dgm:pt>
    <dgm:pt modelId="{3F43EAE2-45F4-45D9-A679-D48F627ED692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4E8DFF14-5A30-42EA-8D85-0251C719D3F4}" type="sibTrans" cxnId="{A0C5127F-FC49-4F4A-9CEA-7432EFEACFBA}">
      <dgm:prSet/>
      <dgm:spPr/>
      <dgm:t>
        <a:bodyPr/>
        <a:lstStyle/>
        <a:p>
          <a:endParaRPr lang="cs-CZ"/>
        </a:p>
      </dgm:t>
    </dgm:pt>
    <dgm:pt modelId="{BD2B27D5-2064-4B0A-A6C6-C445F1319579}" type="parTrans" cxnId="{A0C5127F-FC49-4F4A-9CEA-7432EFEACFBA}">
      <dgm:prSet/>
      <dgm:spPr/>
      <dgm:t>
        <a:bodyPr/>
        <a:lstStyle/>
        <a:p>
          <a:endParaRPr lang="cs-CZ"/>
        </a:p>
      </dgm:t>
    </dgm:pt>
    <dgm:pt modelId="{AEDE9F18-98A3-4F25-AEBF-8525ED0678DB}">
      <dgm:prSet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3DF895FB-088E-4849-8B0D-582567E83D3C}" type="parTrans" cxnId="{66290073-171A-4E1A-9ED5-995D30F99DB6}">
      <dgm:prSet/>
      <dgm:spPr/>
      <dgm:t>
        <a:bodyPr/>
        <a:lstStyle/>
        <a:p>
          <a:endParaRPr lang="cs-CZ"/>
        </a:p>
      </dgm:t>
    </dgm:pt>
    <dgm:pt modelId="{B51ACEF4-AC0B-489E-8AE1-E0F9487CC713}" type="sibTrans" cxnId="{66290073-171A-4E1A-9ED5-995D30F99DB6}">
      <dgm:prSet/>
      <dgm:spPr/>
      <dgm:t>
        <a:bodyPr/>
        <a:lstStyle/>
        <a:p>
          <a:endParaRPr lang="cs-CZ"/>
        </a:p>
      </dgm:t>
    </dgm:pt>
    <dgm:pt modelId="{66238274-28B5-4212-A8DB-A9E2D5ECEC24}">
      <dgm:prSet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B748B684-CB6D-44AD-BD06-102432A25802}" type="parTrans" cxnId="{C957E678-7A32-40D8-90CC-1C35F4081C5F}">
      <dgm:prSet/>
      <dgm:spPr/>
      <dgm:t>
        <a:bodyPr/>
        <a:lstStyle/>
        <a:p>
          <a:endParaRPr lang="cs-CZ"/>
        </a:p>
      </dgm:t>
    </dgm:pt>
    <dgm:pt modelId="{02B6F421-33A8-4CC4-9E76-A757B818A0B5}" type="sibTrans" cxnId="{C957E678-7A32-40D8-90CC-1C35F4081C5F}">
      <dgm:prSet/>
      <dgm:spPr/>
      <dgm:t>
        <a:bodyPr/>
        <a:lstStyle/>
        <a:p>
          <a:endParaRPr lang="cs-CZ"/>
        </a:p>
      </dgm:t>
    </dgm:pt>
    <dgm:pt modelId="{F1979899-2043-45E9-BA85-5D1A8C8849A2}">
      <dgm:prSet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D1F4D47B-5D6E-43D9-9F66-A9B0AFC72243}" type="parTrans" cxnId="{67554B5D-6001-4D1B-BB78-357D8558C963}">
      <dgm:prSet/>
      <dgm:spPr/>
      <dgm:t>
        <a:bodyPr/>
        <a:lstStyle/>
        <a:p>
          <a:endParaRPr lang="cs-CZ"/>
        </a:p>
      </dgm:t>
    </dgm:pt>
    <dgm:pt modelId="{9E193FA2-4FD9-48AA-BD2F-29F137CFE6B7}" type="sibTrans" cxnId="{67554B5D-6001-4D1B-BB78-357D8558C963}">
      <dgm:prSet/>
      <dgm:spPr/>
      <dgm:t>
        <a:bodyPr/>
        <a:lstStyle/>
        <a:p>
          <a:endParaRPr lang="cs-CZ"/>
        </a:p>
      </dgm:t>
    </dgm:pt>
    <dgm:pt modelId="{73B6FE1F-D5EE-43F1-B4D5-387700E31B32}">
      <dgm:prSet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108F0656-63AB-4EFA-9855-008CC41C9568}" type="parTrans" cxnId="{0BFF84FA-109F-4316-818A-FC3595C214D4}">
      <dgm:prSet/>
      <dgm:spPr/>
      <dgm:t>
        <a:bodyPr/>
        <a:lstStyle/>
        <a:p>
          <a:endParaRPr lang="cs-CZ"/>
        </a:p>
      </dgm:t>
    </dgm:pt>
    <dgm:pt modelId="{E1C697F4-D786-46EA-8489-6FAD11502AB4}" type="sibTrans" cxnId="{0BFF84FA-109F-4316-818A-FC3595C214D4}">
      <dgm:prSet/>
      <dgm:spPr/>
      <dgm:t>
        <a:bodyPr/>
        <a:lstStyle/>
        <a:p>
          <a:endParaRPr lang="cs-CZ"/>
        </a:p>
      </dgm:t>
    </dgm:pt>
    <dgm:pt modelId="{8480EA70-17FD-4722-A3DD-FEB71ADE8043}">
      <dgm:prSet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95803F2B-D7A1-4966-8830-E6E1AB16FC02}" type="parTrans" cxnId="{B096E8BB-B753-41A9-9230-ABC7236F5A5A}">
      <dgm:prSet/>
      <dgm:spPr/>
      <dgm:t>
        <a:bodyPr/>
        <a:lstStyle/>
        <a:p>
          <a:endParaRPr lang="cs-CZ"/>
        </a:p>
      </dgm:t>
    </dgm:pt>
    <dgm:pt modelId="{F386358A-B4F4-48EA-AFC1-3893B8D17BCD}" type="sibTrans" cxnId="{B096E8BB-B753-41A9-9230-ABC7236F5A5A}">
      <dgm:prSet/>
      <dgm:spPr/>
      <dgm:t>
        <a:bodyPr/>
        <a:lstStyle/>
        <a:p>
          <a:endParaRPr lang="cs-CZ"/>
        </a:p>
      </dgm:t>
    </dgm:pt>
    <dgm:pt modelId="{7DA2F0B3-7DFF-402B-8142-5A10B55701F2}">
      <dgm:prSet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3A98F6C2-316E-439F-A042-BCD99CC39A78}" type="parTrans" cxnId="{ADD01D44-1EE0-484B-BC12-D96CEC0F9F90}">
      <dgm:prSet/>
      <dgm:spPr/>
      <dgm:t>
        <a:bodyPr/>
        <a:lstStyle/>
        <a:p>
          <a:endParaRPr lang="cs-CZ"/>
        </a:p>
      </dgm:t>
    </dgm:pt>
    <dgm:pt modelId="{2446B22B-126B-441D-BD15-D8FA800E09AE}" type="sibTrans" cxnId="{ADD01D44-1EE0-484B-BC12-D96CEC0F9F90}">
      <dgm:prSet/>
      <dgm:spPr/>
      <dgm:t>
        <a:bodyPr/>
        <a:lstStyle/>
        <a:p>
          <a:endParaRPr lang="cs-CZ"/>
        </a:p>
      </dgm:t>
    </dgm:pt>
    <dgm:pt modelId="{F8A9FDB9-C0DA-4803-A717-5053CA32F53D}">
      <dgm:prSet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EDC1831E-98F2-41FA-A5EC-E7A6C4A064E0}" type="parTrans" cxnId="{3F67BC43-05F5-4966-8CB9-0A81379CE0D0}">
      <dgm:prSet/>
      <dgm:spPr/>
      <dgm:t>
        <a:bodyPr/>
        <a:lstStyle/>
        <a:p>
          <a:endParaRPr lang="cs-CZ"/>
        </a:p>
      </dgm:t>
    </dgm:pt>
    <dgm:pt modelId="{FDFBF2C2-70BC-47E9-8A41-41BE253472E9}" type="sibTrans" cxnId="{3F67BC43-05F5-4966-8CB9-0A81379CE0D0}">
      <dgm:prSet/>
      <dgm:spPr/>
      <dgm:t>
        <a:bodyPr/>
        <a:lstStyle/>
        <a:p>
          <a:endParaRPr lang="cs-CZ"/>
        </a:p>
      </dgm:t>
    </dgm:pt>
    <dgm:pt modelId="{D78A4802-C4DA-40B8-B0D2-FC8261A0DD4E}">
      <dgm:prSet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497EBDC6-AEA1-4FCB-90CC-369C1EDC9652}" type="parTrans" cxnId="{5F4A9909-9277-4A7D-AB07-E6F2071FA8A6}">
      <dgm:prSet/>
      <dgm:spPr/>
      <dgm:t>
        <a:bodyPr/>
        <a:lstStyle/>
        <a:p>
          <a:endParaRPr lang="cs-CZ"/>
        </a:p>
      </dgm:t>
    </dgm:pt>
    <dgm:pt modelId="{747201C6-116A-4315-8CE6-EF1A9C3D2BE1}" type="sibTrans" cxnId="{5F4A9909-9277-4A7D-AB07-E6F2071FA8A6}">
      <dgm:prSet/>
      <dgm:spPr/>
      <dgm:t>
        <a:bodyPr/>
        <a:lstStyle/>
        <a:p>
          <a:endParaRPr lang="cs-CZ"/>
        </a:p>
      </dgm:t>
    </dgm:pt>
    <dgm:pt modelId="{D60B29FF-287B-4256-AA17-22E9AFDF9AC8}">
      <dgm:prSet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EA90A27D-2052-4852-9B9B-D670AC2BC1A5}" type="parTrans" cxnId="{84D55186-DBA3-4623-80F6-957DDF8EA895}">
      <dgm:prSet/>
      <dgm:spPr/>
      <dgm:t>
        <a:bodyPr/>
        <a:lstStyle/>
        <a:p>
          <a:endParaRPr lang="cs-CZ"/>
        </a:p>
      </dgm:t>
    </dgm:pt>
    <dgm:pt modelId="{77986F8F-CE15-4E17-96C6-189921286151}" type="sibTrans" cxnId="{84D55186-DBA3-4623-80F6-957DDF8EA895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06DA762-CD52-4C85-8907-1C42BDDB9D84}">
      <dgm:prSet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1AB3C8B4-B5AC-403F-8D35-3BBFC13B1B1C}" type="parTrans" cxnId="{2099DFCF-67A1-40E5-8613-353E89A32F66}">
      <dgm:prSet/>
      <dgm:spPr/>
      <dgm:t>
        <a:bodyPr/>
        <a:lstStyle/>
        <a:p>
          <a:endParaRPr lang="cs-CZ"/>
        </a:p>
      </dgm:t>
    </dgm:pt>
    <dgm:pt modelId="{415A7467-16CF-43A9-B65A-8BE346B4808C}" type="sibTrans" cxnId="{2099DFCF-67A1-40E5-8613-353E89A32F66}">
      <dgm:prSet/>
      <dgm:spPr/>
      <dgm:t>
        <a:bodyPr/>
        <a:lstStyle/>
        <a:p>
          <a:endParaRPr lang="cs-CZ"/>
        </a:p>
      </dgm:t>
    </dgm:pt>
    <dgm:pt modelId="{87872A9E-57ED-4D8C-A1C3-7966A28B8E7F}">
      <dgm:prSet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A9BBD582-5202-4A65-8505-2EF99C8B6173}" type="parTrans" cxnId="{5119EE44-6E6E-4723-9F67-B6128203B60F}">
      <dgm:prSet/>
      <dgm:spPr/>
      <dgm:t>
        <a:bodyPr/>
        <a:lstStyle/>
        <a:p>
          <a:endParaRPr lang="cs-CZ"/>
        </a:p>
      </dgm:t>
    </dgm:pt>
    <dgm:pt modelId="{735C1E61-D5BE-4519-AA6D-6DE1C346FD71}" type="sibTrans" cxnId="{5119EE44-6E6E-4723-9F67-B6128203B60F}">
      <dgm:prSet/>
      <dgm:spPr/>
      <dgm:t>
        <a:bodyPr/>
        <a:lstStyle/>
        <a:p>
          <a:endParaRPr lang="cs-CZ"/>
        </a:p>
      </dgm:t>
    </dgm:pt>
    <dgm:pt modelId="{72632EE7-628C-4379-875D-7CECB248B8FB}">
      <dgm:prSet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E8626BB0-A6D2-42EE-9E44-0A5B98A7B90E}" type="parTrans" cxnId="{347B1765-CE9D-48CB-ABA1-B13ABAA98D3E}">
      <dgm:prSet/>
      <dgm:spPr/>
      <dgm:t>
        <a:bodyPr/>
        <a:lstStyle/>
        <a:p>
          <a:endParaRPr lang="cs-CZ"/>
        </a:p>
      </dgm:t>
    </dgm:pt>
    <dgm:pt modelId="{92D3E295-E8D8-4DD5-919C-4DA9DD550CF2}" type="sibTrans" cxnId="{347B1765-CE9D-48CB-ABA1-B13ABAA98D3E}">
      <dgm:prSet/>
      <dgm:spPr/>
      <dgm:t>
        <a:bodyPr/>
        <a:lstStyle/>
        <a:p>
          <a:endParaRPr lang="cs-CZ"/>
        </a:p>
      </dgm:t>
    </dgm:pt>
    <dgm:pt modelId="{E5638278-F9C6-4388-BDB5-565C349FD7D4}">
      <dgm:prSet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77C6099D-1896-4DEE-B7DC-729292A27819}" type="parTrans" cxnId="{C8F8A0CF-9C86-4C84-9AE5-3F1CBED0EB9B}">
      <dgm:prSet/>
      <dgm:spPr/>
      <dgm:t>
        <a:bodyPr/>
        <a:lstStyle/>
        <a:p>
          <a:endParaRPr lang="cs-CZ"/>
        </a:p>
      </dgm:t>
    </dgm:pt>
    <dgm:pt modelId="{08D5580D-96BA-4D5B-BA3F-4D259239748D}" type="sibTrans" cxnId="{C8F8A0CF-9C86-4C84-9AE5-3F1CBED0EB9B}">
      <dgm:prSet/>
      <dgm:spPr/>
      <dgm:t>
        <a:bodyPr/>
        <a:lstStyle/>
        <a:p>
          <a:endParaRPr lang="cs-CZ"/>
        </a:p>
      </dgm:t>
    </dgm:pt>
    <dgm:pt modelId="{0A23BF85-9420-43BE-8D71-9189A8C2C567}">
      <dgm:prSet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9B8B5AD6-51AC-480B-AD83-848CE904F5E8}" type="parTrans" cxnId="{6F801389-1E7C-47A0-B583-646EA772B9E2}">
      <dgm:prSet/>
      <dgm:spPr/>
      <dgm:t>
        <a:bodyPr/>
        <a:lstStyle/>
        <a:p>
          <a:endParaRPr lang="cs-CZ"/>
        </a:p>
      </dgm:t>
    </dgm:pt>
    <dgm:pt modelId="{C445D432-8A11-47C8-BF44-D29B60998BDF}" type="sibTrans" cxnId="{6F801389-1E7C-47A0-B583-646EA772B9E2}">
      <dgm:prSet/>
      <dgm:spPr/>
      <dgm:t>
        <a:bodyPr/>
        <a:lstStyle/>
        <a:p>
          <a:endParaRPr lang="cs-CZ"/>
        </a:p>
      </dgm:t>
    </dgm:pt>
    <dgm:pt modelId="{06A315AA-B412-4A76-ACD7-9ED1B38CF15F}">
      <dgm:prSet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0CE423CA-8E48-41F7-9ADD-EAF8F24D4EA0}" type="parTrans" cxnId="{82D3BD0C-1519-4A28-B958-D49CA616295F}">
      <dgm:prSet/>
      <dgm:spPr/>
      <dgm:t>
        <a:bodyPr/>
        <a:lstStyle/>
        <a:p>
          <a:endParaRPr lang="cs-CZ"/>
        </a:p>
      </dgm:t>
    </dgm:pt>
    <dgm:pt modelId="{4A29F9B4-4EAF-4354-9D51-574B396F0138}" type="sibTrans" cxnId="{82D3BD0C-1519-4A28-B958-D49CA616295F}">
      <dgm:prSet/>
      <dgm:spPr/>
      <dgm:t>
        <a:bodyPr/>
        <a:lstStyle/>
        <a:p>
          <a:endParaRPr lang="cs-CZ"/>
        </a:p>
      </dgm:t>
    </dgm:pt>
    <dgm:pt modelId="{CBE12F8B-7173-4150-A085-96515AA881A3}">
      <dgm:prSet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22A25893-38FF-44DC-9BD0-A27B1EE3703A}" type="parTrans" cxnId="{6D8E43C5-0117-4F62-BD60-B8294522982B}">
      <dgm:prSet/>
      <dgm:spPr/>
      <dgm:t>
        <a:bodyPr/>
        <a:lstStyle/>
        <a:p>
          <a:endParaRPr lang="cs-CZ"/>
        </a:p>
      </dgm:t>
    </dgm:pt>
    <dgm:pt modelId="{CC62A03B-2D20-40AD-99AC-0456FDF82ABC}" type="sibTrans" cxnId="{6D8E43C5-0117-4F62-BD60-B8294522982B}">
      <dgm:prSet/>
      <dgm:spPr/>
      <dgm:t>
        <a:bodyPr/>
        <a:lstStyle/>
        <a:p>
          <a:endParaRPr lang="cs-CZ"/>
        </a:p>
      </dgm:t>
    </dgm:pt>
    <dgm:pt modelId="{CFBC5B9B-6090-48C2-ABDA-F4981548D8B8}" type="pres">
      <dgm:prSet presAssocID="{2DED6B4A-6388-4683-8688-C48FB03264B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BF49E1-9BCD-4B58-B8F2-A83777853B3D}" type="pres">
      <dgm:prSet presAssocID="{EB877CBB-6D70-4163-AD20-F3136D254270}" presName="centerShape" presStyleLbl="node0" presStyleIdx="0" presStyleCnt="1"/>
      <dgm:spPr/>
      <dgm:t>
        <a:bodyPr/>
        <a:lstStyle/>
        <a:p>
          <a:endParaRPr lang="cs-CZ"/>
        </a:p>
      </dgm:t>
    </dgm:pt>
    <dgm:pt modelId="{D7D15611-470C-44AE-A468-D41EBBA7F797}" type="pres">
      <dgm:prSet presAssocID="{75E384F8-6754-42EF-8B14-FF68DB490BF6}" presName="node" presStyleLbl="node1" presStyleIdx="0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2F2EAB-1D74-4116-AF94-4CE99A1E7D5A}" type="pres">
      <dgm:prSet presAssocID="{75E384F8-6754-42EF-8B14-FF68DB490BF6}" presName="dummy" presStyleCnt="0"/>
      <dgm:spPr/>
    </dgm:pt>
    <dgm:pt modelId="{CD3BA9AC-910C-48F3-B5D8-F9D4094F0C7C}" type="pres">
      <dgm:prSet presAssocID="{484D4C5B-9AC5-47B7-A9A6-F6CEA3C6AA1A}" presName="sibTrans" presStyleLbl="sibTrans2D1" presStyleIdx="0" presStyleCnt="19"/>
      <dgm:spPr/>
      <dgm:t>
        <a:bodyPr/>
        <a:lstStyle/>
        <a:p>
          <a:endParaRPr lang="cs-CZ"/>
        </a:p>
      </dgm:t>
    </dgm:pt>
    <dgm:pt modelId="{B119133C-2A2D-45C1-8548-7C8C89A2FDF2}" type="pres">
      <dgm:prSet presAssocID="{73B6FE1F-D5EE-43F1-B4D5-387700E31B32}" presName="node" presStyleLbl="node1" presStyleIdx="1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5405AF-6BB0-40F4-BC5D-891CA95306F8}" type="pres">
      <dgm:prSet presAssocID="{73B6FE1F-D5EE-43F1-B4D5-387700E31B32}" presName="dummy" presStyleCnt="0"/>
      <dgm:spPr/>
    </dgm:pt>
    <dgm:pt modelId="{C71088FC-1C1C-4D02-9696-FFE1E5FD5EEA}" type="pres">
      <dgm:prSet presAssocID="{E1C697F4-D786-46EA-8489-6FAD11502AB4}" presName="sibTrans" presStyleLbl="sibTrans2D1" presStyleIdx="1" presStyleCnt="19"/>
      <dgm:spPr/>
      <dgm:t>
        <a:bodyPr/>
        <a:lstStyle/>
        <a:p>
          <a:endParaRPr lang="cs-CZ"/>
        </a:p>
      </dgm:t>
    </dgm:pt>
    <dgm:pt modelId="{2949BF5E-FD98-4572-ADD6-DB114E233AFB}" type="pres">
      <dgm:prSet presAssocID="{7DA2F0B3-7DFF-402B-8142-5A10B55701F2}" presName="node" presStyleLbl="node1" presStyleIdx="2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07A12-C3C8-4ABD-B0B5-490B00D3DCF3}" type="pres">
      <dgm:prSet presAssocID="{7DA2F0B3-7DFF-402B-8142-5A10B55701F2}" presName="dummy" presStyleCnt="0"/>
      <dgm:spPr/>
    </dgm:pt>
    <dgm:pt modelId="{AEE53C2A-C113-4850-B141-6C12724B4E89}" type="pres">
      <dgm:prSet presAssocID="{2446B22B-126B-441D-BD15-D8FA800E09AE}" presName="sibTrans" presStyleLbl="sibTrans2D1" presStyleIdx="2" presStyleCnt="19"/>
      <dgm:spPr/>
      <dgm:t>
        <a:bodyPr/>
        <a:lstStyle/>
        <a:p>
          <a:endParaRPr lang="cs-CZ"/>
        </a:p>
      </dgm:t>
    </dgm:pt>
    <dgm:pt modelId="{625429A8-E67C-4413-A4F9-FD8BCA108F80}" type="pres">
      <dgm:prSet presAssocID="{D60B29FF-287B-4256-AA17-22E9AFDF9AC8}" presName="node" presStyleLbl="node1" presStyleIdx="3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7A1F48-6F45-4D3A-92ED-EA9F0BF3401B}" type="pres">
      <dgm:prSet presAssocID="{D60B29FF-287B-4256-AA17-22E9AFDF9AC8}" presName="dummy" presStyleCnt="0"/>
      <dgm:spPr/>
    </dgm:pt>
    <dgm:pt modelId="{3506A552-1E2F-4FC5-8B8A-BC4C54A8E80C}" type="pres">
      <dgm:prSet presAssocID="{77986F8F-CE15-4E17-96C6-189921286151}" presName="sibTrans" presStyleLbl="sibTrans2D1" presStyleIdx="3" presStyleCnt="19"/>
      <dgm:spPr/>
      <dgm:t>
        <a:bodyPr/>
        <a:lstStyle/>
        <a:p>
          <a:endParaRPr lang="cs-CZ"/>
        </a:p>
      </dgm:t>
    </dgm:pt>
    <dgm:pt modelId="{896DCEE0-6471-49E3-8A53-14F87DD0A553}" type="pres">
      <dgm:prSet presAssocID="{0A23BF85-9420-43BE-8D71-9189A8C2C567}" presName="node" presStyleLbl="node1" presStyleIdx="4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2FA3EF-2F18-49C1-B3E5-8A87DCD9B354}" type="pres">
      <dgm:prSet presAssocID="{0A23BF85-9420-43BE-8D71-9189A8C2C567}" presName="dummy" presStyleCnt="0"/>
      <dgm:spPr/>
    </dgm:pt>
    <dgm:pt modelId="{09A46C13-FC53-4385-9E70-65C87916BC7B}" type="pres">
      <dgm:prSet presAssocID="{C445D432-8A11-47C8-BF44-D29B60998BDF}" presName="sibTrans" presStyleLbl="sibTrans2D1" presStyleIdx="4" presStyleCnt="19"/>
      <dgm:spPr/>
      <dgm:t>
        <a:bodyPr/>
        <a:lstStyle/>
        <a:p>
          <a:endParaRPr lang="cs-CZ"/>
        </a:p>
      </dgm:t>
    </dgm:pt>
    <dgm:pt modelId="{7B0D432C-0E2C-4A0D-AC1A-104212BAE979}" type="pres">
      <dgm:prSet presAssocID="{72632EE7-628C-4379-875D-7CECB248B8FB}" presName="node" presStyleLbl="node1" presStyleIdx="5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3E588-BA75-4B87-957F-36501738FAF2}" type="pres">
      <dgm:prSet presAssocID="{72632EE7-628C-4379-875D-7CECB248B8FB}" presName="dummy" presStyleCnt="0"/>
      <dgm:spPr/>
    </dgm:pt>
    <dgm:pt modelId="{AE7F8619-DEA5-4FD9-9AC7-2F0BDBDD4B2C}" type="pres">
      <dgm:prSet presAssocID="{92D3E295-E8D8-4DD5-919C-4DA9DD550CF2}" presName="sibTrans" presStyleLbl="sibTrans2D1" presStyleIdx="5" presStyleCnt="19"/>
      <dgm:spPr/>
      <dgm:t>
        <a:bodyPr/>
        <a:lstStyle/>
        <a:p>
          <a:endParaRPr lang="cs-CZ"/>
        </a:p>
      </dgm:t>
    </dgm:pt>
    <dgm:pt modelId="{CD79B077-0489-4B14-88F9-D125E59258FF}" type="pres">
      <dgm:prSet presAssocID="{06A315AA-B412-4A76-ACD7-9ED1B38CF15F}" presName="node" presStyleLbl="node1" presStyleIdx="6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AA5C7-F3B5-497C-ABF6-A3F0ABB5BF25}" type="pres">
      <dgm:prSet presAssocID="{06A315AA-B412-4A76-ACD7-9ED1B38CF15F}" presName="dummy" presStyleCnt="0"/>
      <dgm:spPr/>
    </dgm:pt>
    <dgm:pt modelId="{585F2423-C60A-47D0-B07E-EEAD306E1510}" type="pres">
      <dgm:prSet presAssocID="{4A29F9B4-4EAF-4354-9D51-574B396F0138}" presName="sibTrans" presStyleLbl="sibTrans2D1" presStyleIdx="6" presStyleCnt="19"/>
      <dgm:spPr/>
      <dgm:t>
        <a:bodyPr/>
        <a:lstStyle/>
        <a:p>
          <a:endParaRPr lang="cs-CZ"/>
        </a:p>
      </dgm:t>
    </dgm:pt>
    <dgm:pt modelId="{716D1E88-E7AC-438F-A36C-28357DCB6D54}" type="pres">
      <dgm:prSet presAssocID="{CBE12F8B-7173-4150-A085-96515AA881A3}" presName="node" presStyleLbl="node1" presStyleIdx="7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AA19E2-84A3-43B5-AF05-4802CF5BE97A}" type="pres">
      <dgm:prSet presAssocID="{CBE12F8B-7173-4150-A085-96515AA881A3}" presName="dummy" presStyleCnt="0"/>
      <dgm:spPr/>
    </dgm:pt>
    <dgm:pt modelId="{432C3A3D-B0E5-448A-B77C-25E4B56AF271}" type="pres">
      <dgm:prSet presAssocID="{CC62A03B-2D20-40AD-99AC-0456FDF82ABC}" presName="sibTrans" presStyleLbl="sibTrans2D1" presStyleIdx="7" presStyleCnt="19"/>
      <dgm:spPr/>
      <dgm:t>
        <a:bodyPr/>
        <a:lstStyle/>
        <a:p>
          <a:endParaRPr lang="cs-CZ"/>
        </a:p>
      </dgm:t>
    </dgm:pt>
    <dgm:pt modelId="{5B75CE69-3A55-4069-B929-72233D2045EA}" type="pres">
      <dgm:prSet presAssocID="{E5638278-F9C6-4388-BDB5-565C349FD7D4}" presName="node" presStyleLbl="node1" presStyleIdx="8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D65DDD-225C-464E-B53E-2C94781DC2D3}" type="pres">
      <dgm:prSet presAssocID="{E5638278-F9C6-4388-BDB5-565C349FD7D4}" presName="dummy" presStyleCnt="0"/>
      <dgm:spPr/>
    </dgm:pt>
    <dgm:pt modelId="{AC2D5BD1-2AC7-4928-9C21-1180BF17CECA}" type="pres">
      <dgm:prSet presAssocID="{08D5580D-96BA-4D5B-BA3F-4D259239748D}" presName="sibTrans" presStyleLbl="sibTrans2D1" presStyleIdx="8" presStyleCnt="19"/>
      <dgm:spPr/>
      <dgm:t>
        <a:bodyPr/>
        <a:lstStyle/>
        <a:p>
          <a:endParaRPr lang="cs-CZ"/>
        </a:p>
      </dgm:t>
    </dgm:pt>
    <dgm:pt modelId="{28FA3AC0-7964-4379-B6EE-3D9EA88925C3}" type="pres">
      <dgm:prSet presAssocID="{F06DA762-CD52-4C85-8907-1C42BDDB9D84}" presName="node" presStyleLbl="node1" presStyleIdx="9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DEEE92-96C7-4F3B-9B45-C7946E10594F}" type="pres">
      <dgm:prSet presAssocID="{F06DA762-CD52-4C85-8907-1C42BDDB9D84}" presName="dummy" presStyleCnt="0"/>
      <dgm:spPr/>
    </dgm:pt>
    <dgm:pt modelId="{0585DB95-1A6D-4124-83A3-74E63F505A48}" type="pres">
      <dgm:prSet presAssocID="{415A7467-16CF-43A9-B65A-8BE346B4808C}" presName="sibTrans" presStyleLbl="sibTrans2D1" presStyleIdx="9" presStyleCnt="19"/>
      <dgm:spPr/>
      <dgm:t>
        <a:bodyPr/>
        <a:lstStyle/>
        <a:p>
          <a:endParaRPr lang="cs-CZ"/>
        </a:p>
      </dgm:t>
    </dgm:pt>
    <dgm:pt modelId="{EE0CC947-DB1C-40BC-B1CE-F4BE651878D7}" type="pres">
      <dgm:prSet presAssocID="{87872A9E-57ED-4D8C-A1C3-7966A28B8E7F}" presName="node" presStyleLbl="node1" presStyleIdx="10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6999B4-15C1-405D-9451-EA17FD830154}" type="pres">
      <dgm:prSet presAssocID="{87872A9E-57ED-4D8C-A1C3-7966A28B8E7F}" presName="dummy" presStyleCnt="0"/>
      <dgm:spPr/>
    </dgm:pt>
    <dgm:pt modelId="{B2AB421C-BD32-4403-8657-ED67E2598574}" type="pres">
      <dgm:prSet presAssocID="{735C1E61-D5BE-4519-AA6D-6DE1C346FD71}" presName="sibTrans" presStyleLbl="sibTrans2D1" presStyleIdx="10" presStyleCnt="19"/>
      <dgm:spPr/>
      <dgm:t>
        <a:bodyPr/>
        <a:lstStyle/>
        <a:p>
          <a:endParaRPr lang="cs-CZ"/>
        </a:p>
      </dgm:t>
    </dgm:pt>
    <dgm:pt modelId="{0B0A34D7-A3A9-4226-9ADC-C56DD1CA358A}" type="pres">
      <dgm:prSet presAssocID="{F8A9FDB9-C0DA-4803-A717-5053CA32F53D}" presName="node" presStyleLbl="node1" presStyleIdx="11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EBE1D3-00D2-4280-ACA5-4FDD50D110CC}" type="pres">
      <dgm:prSet presAssocID="{F8A9FDB9-C0DA-4803-A717-5053CA32F53D}" presName="dummy" presStyleCnt="0"/>
      <dgm:spPr/>
    </dgm:pt>
    <dgm:pt modelId="{75243E72-F1F7-4BED-A3EE-C3C7D0273D39}" type="pres">
      <dgm:prSet presAssocID="{FDFBF2C2-70BC-47E9-8A41-41BE253472E9}" presName="sibTrans" presStyleLbl="sibTrans2D1" presStyleIdx="11" presStyleCnt="19"/>
      <dgm:spPr/>
      <dgm:t>
        <a:bodyPr/>
        <a:lstStyle/>
        <a:p>
          <a:endParaRPr lang="cs-CZ"/>
        </a:p>
      </dgm:t>
    </dgm:pt>
    <dgm:pt modelId="{CD614BD5-202C-429E-ADED-E9076A212A83}" type="pres">
      <dgm:prSet presAssocID="{D78A4802-C4DA-40B8-B0D2-FC8261A0DD4E}" presName="node" presStyleLbl="node1" presStyleIdx="12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DADC68-F0B7-4992-803B-2ACEBFBA59A8}" type="pres">
      <dgm:prSet presAssocID="{D78A4802-C4DA-40B8-B0D2-FC8261A0DD4E}" presName="dummy" presStyleCnt="0"/>
      <dgm:spPr/>
    </dgm:pt>
    <dgm:pt modelId="{99CE08F0-4A5B-4AAC-8E1F-77B076E2ED0B}" type="pres">
      <dgm:prSet presAssocID="{747201C6-116A-4315-8CE6-EF1A9C3D2BE1}" presName="sibTrans" presStyleLbl="sibTrans2D1" presStyleIdx="12" presStyleCnt="19"/>
      <dgm:spPr/>
      <dgm:t>
        <a:bodyPr/>
        <a:lstStyle/>
        <a:p>
          <a:endParaRPr lang="cs-CZ"/>
        </a:p>
      </dgm:t>
    </dgm:pt>
    <dgm:pt modelId="{8303491E-7C94-4741-B85A-5B365EDD09D9}" type="pres">
      <dgm:prSet presAssocID="{8480EA70-17FD-4722-A3DD-FEB71ADE8043}" presName="node" presStyleLbl="node1" presStyleIdx="13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358E2A-3149-4C01-843C-C734CC0309F0}" type="pres">
      <dgm:prSet presAssocID="{8480EA70-17FD-4722-A3DD-FEB71ADE8043}" presName="dummy" presStyleCnt="0"/>
      <dgm:spPr/>
    </dgm:pt>
    <dgm:pt modelId="{ECC51DB8-2B5A-4703-A36A-ECD3E0D8390B}" type="pres">
      <dgm:prSet presAssocID="{F386358A-B4F4-48EA-AFC1-3893B8D17BCD}" presName="sibTrans" presStyleLbl="sibTrans2D1" presStyleIdx="13" presStyleCnt="19"/>
      <dgm:spPr/>
      <dgm:t>
        <a:bodyPr/>
        <a:lstStyle/>
        <a:p>
          <a:endParaRPr lang="cs-CZ"/>
        </a:p>
      </dgm:t>
    </dgm:pt>
    <dgm:pt modelId="{10FBC672-A59F-444C-89D1-92F6356ED416}" type="pres">
      <dgm:prSet presAssocID="{66238274-28B5-4212-A8DB-A9E2D5ECEC24}" presName="node" presStyleLbl="node1" presStyleIdx="14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DC7D9C-3D12-4861-85D2-2680BEE5330F}" type="pres">
      <dgm:prSet presAssocID="{66238274-28B5-4212-A8DB-A9E2D5ECEC24}" presName="dummy" presStyleCnt="0"/>
      <dgm:spPr/>
    </dgm:pt>
    <dgm:pt modelId="{CECD84AE-EAA8-4F75-8D7F-0E50851600E7}" type="pres">
      <dgm:prSet presAssocID="{02B6F421-33A8-4CC4-9E76-A757B818A0B5}" presName="sibTrans" presStyleLbl="sibTrans2D1" presStyleIdx="14" presStyleCnt="19"/>
      <dgm:spPr/>
      <dgm:t>
        <a:bodyPr/>
        <a:lstStyle/>
        <a:p>
          <a:endParaRPr lang="cs-CZ"/>
        </a:p>
      </dgm:t>
    </dgm:pt>
    <dgm:pt modelId="{9FA82D79-71C0-4BB5-B247-C6EF660BFF1C}" type="pres">
      <dgm:prSet presAssocID="{F1979899-2043-45E9-BA85-5D1A8C8849A2}" presName="node" presStyleLbl="node1" presStyleIdx="15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4E87AD-6D71-4C39-AE7C-7C705B642E85}" type="pres">
      <dgm:prSet presAssocID="{F1979899-2043-45E9-BA85-5D1A8C8849A2}" presName="dummy" presStyleCnt="0"/>
      <dgm:spPr/>
    </dgm:pt>
    <dgm:pt modelId="{64DB0768-E2BC-42AA-9D6E-25C0677B91E6}" type="pres">
      <dgm:prSet presAssocID="{9E193FA2-4FD9-48AA-BD2F-29F137CFE6B7}" presName="sibTrans" presStyleLbl="sibTrans2D1" presStyleIdx="15" presStyleCnt="19"/>
      <dgm:spPr/>
      <dgm:t>
        <a:bodyPr/>
        <a:lstStyle/>
        <a:p>
          <a:endParaRPr lang="cs-CZ"/>
        </a:p>
      </dgm:t>
    </dgm:pt>
    <dgm:pt modelId="{B1E32DA7-3450-4EC2-9104-C87614F19687}" type="pres">
      <dgm:prSet presAssocID="{417A9697-4E89-4B53-87DC-413F4AEED503}" presName="node" presStyleLbl="node1" presStyleIdx="16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1BF1D6-4EAA-4EF9-87D1-6A67DF7D2336}" type="pres">
      <dgm:prSet presAssocID="{417A9697-4E89-4B53-87DC-413F4AEED503}" presName="dummy" presStyleCnt="0"/>
      <dgm:spPr/>
    </dgm:pt>
    <dgm:pt modelId="{0653E9CD-177D-46D4-8EA2-909413398CFE}" type="pres">
      <dgm:prSet presAssocID="{C8959C4E-4674-4734-A019-E7231F91E6E1}" presName="sibTrans" presStyleLbl="sibTrans2D1" presStyleIdx="16" presStyleCnt="19"/>
      <dgm:spPr/>
      <dgm:t>
        <a:bodyPr/>
        <a:lstStyle/>
        <a:p>
          <a:endParaRPr lang="cs-CZ"/>
        </a:p>
      </dgm:t>
    </dgm:pt>
    <dgm:pt modelId="{44ED978F-D637-49F2-A215-0EDF8F6FB05A}" type="pres">
      <dgm:prSet presAssocID="{3F43EAE2-45F4-45D9-A679-D48F627ED692}" presName="node" presStyleLbl="node1" presStyleIdx="17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FCD238-CA72-488F-8E7A-6223F68B6A3F}" type="pres">
      <dgm:prSet presAssocID="{3F43EAE2-45F4-45D9-A679-D48F627ED692}" presName="dummy" presStyleCnt="0"/>
      <dgm:spPr/>
    </dgm:pt>
    <dgm:pt modelId="{4508F454-528F-4613-8E93-466AB0157CE0}" type="pres">
      <dgm:prSet presAssocID="{4E8DFF14-5A30-42EA-8D85-0251C719D3F4}" presName="sibTrans" presStyleLbl="sibTrans2D1" presStyleIdx="17" presStyleCnt="19"/>
      <dgm:spPr/>
      <dgm:t>
        <a:bodyPr/>
        <a:lstStyle/>
        <a:p>
          <a:endParaRPr lang="cs-CZ"/>
        </a:p>
      </dgm:t>
    </dgm:pt>
    <dgm:pt modelId="{8D0B6828-4BD9-4BCC-92BF-4F0FFA9C665E}" type="pres">
      <dgm:prSet presAssocID="{AEDE9F18-98A3-4F25-AEBF-8525ED0678DB}" presName="node" presStyleLbl="node1" presStyleIdx="18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D9713B-3C51-4D5B-B36B-F7AF07E76E58}" type="pres">
      <dgm:prSet presAssocID="{AEDE9F18-98A3-4F25-AEBF-8525ED0678DB}" presName="dummy" presStyleCnt="0"/>
      <dgm:spPr/>
    </dgm:pt>
    <dgm:pt modelId="{3E4B7DFB-2CE6-400A-9F18-161EE596542A}" type="pres">
      <dgm:prSet presAssocID="{B51ACEF4-AC0B-489E-8AE1-E0F9487CC713}" presName="sibTrans" presStyleLbl="sibTrans2D1" presStyleIdx="18" presStyleCnt="19"/>
      <dgm:spPr/>
      <dgm:t>
        <a:bodyPr/>
        <a:lstStyle/>
        <a:p>
          <a:endParaRPr lang="cs-CZ"/>
        </a:p>
      </dgm:t>
    </dgm:pt>
  </dgm:ptLst>
  <dgm:cxnLst>
    <dgm:cxn modelId="{CC1BF4C6-3F71-475E-AD7D-A3CF6F062AAB}" srcId="{EB877CBB-6D70-4163-AD20-F3136D254270}" destId="{75E384F8-6754-42EF-8B14-FF68DB490BF6}" srcOrd="0" destOrd="0" parTransId="{A5D2077C-1538-4AEE-B0CE-D9CB3B15708F}" sibTransId="{484D4C5B-9AC5-47B7-A9A6-F6CEA3C6AA1A}"/>
    <dgm:cxn modelId="{A0C5127F-FC49-4F4A-9CEA-7432EFEACFBA}" srcId="{EB877CBB-6D70-4163-AD20-F3136D254270}" destId="{3F43EAE2-45F4-45D9-A679-D48F627ED692}" srcOrd="17" destOrd="0" parTransId="{BD2B27D5-2064-4B0A-A6C6-C445F1319579}" sibTransId="{4E8DFF14-5A30-42EA-8D85-0251C719D3F4}"/>
    <dgm:cxn modelId="{F58F4E91-1E3B-4C80-8234-FD574A02DC71}" type="presOf" srcId="{3F43EAE2-45F4-45D9-A679-D48F627ED692}" destId="{44ED978F-D637-49F2-A215-0EDF8F6FB05A}" srcOrd="0" destOrd="0" presId="urn:microsoft.com/office/officeart/2005/8/layout/radial6"/>
    <dgm:cxn modelId="{50BCBD23-E6C2-4B39-BDD8-F0131B66A553}" type="presOf" srcId="{0A23BF85-9420-43BE-8D71-9189A8C2C567}" destId="{896DCEE0-6471-49E3-8A53-14F87DD0A553}" srcOrd="0" destOrd="0" presId="urn:microsoft.com/office/officeart/2005/8/layout/radial6"/>
    <dgm:cxn modelId="{BCAC7F3F-187C-43F2-A18F-D712CA13C279}" type="presOf" srcId="{CBE12F8B-7173-4150-A085-96515AA881A3}" destId="{716D1E88-E7AC-438F-A36C-28357DCB6D54}" srcOrd="0" destOrd="0" presId="urn:microsoft.com/office/officeart/2005/8/layout/radial6"/>
    <dgm:cxn modelId="{6D8E43C5-0117-4F62-BD60-B8294522982B}" srcId="{EB877CBB-6D70-4163-AD20-F3136D254270}" destId="{CBE12F8B-7173-4150-A085-96515AA881A3}" srcOrd="7" destOrd="0" parTransId="{22A25893-38FF-44DC-9BD0-A27B1EE3703A}" sibTransId="{CC62A03B-2D20-40AD-99AC-0456FDF82ABC}"/>
    <dgm:cxn modelId="{64E19C71-9428-4805-BEDF-DF6F93351D8B}" type="presOf" srcId="{F06DA762-CD52-4C85-8907-1C42BDDB9D84}" destId="{28FA3AC0-7964-4379-B6EE-3D9EA88925C3}" srcOrd="0" destOrd="0" presId="urn:microsoft.com/office/officeart/2005/8/layout/radial6"/>
    <dgm:cxn modelId="{DC22336D-69CD-4D94-AD6C-CE9AE559BFDD}" type="presOf" srcId="{9E193FA2-4FD9-48AA-BD2F-29F137CFE6B7}" destId="{64DB0768-E2BC-42AA-9D6E-25C0677B91E6}" srcOrd="0" destOrd="0" presId="urn:microsoft.com/office/officeart/2005/8/layout/radial6"/>
    <dgm:cxn modelId="{8BDC5F33-449C-4EDB-BC55-6D0AFC7AA0C8}" type="presOf" srcId="{06A315AA-B412-4A76-ACD7-9ED1B38CF15F}" destId="{CD79B077-0489-4B14-88F9-D125E59258FF}" srcOrd="0" destOrd="0" presId="urn:microsoft.com/office/officeart/2005/8/layout/radial6"/>
    <dgm:cxn modelId="{75078EB2-CE67-4516-9A7F-CAE3386AE2D6}" type="presOf" srcId="{CC62A03B-2D20-40AD-99AC-0456FDF82ABC}" destId="{432C3A3D-B0E5-448A-B77C-25E4B56AF271}" srcOrd="0" destOrd="0" presId="urn:microsoft.com/office/officeart/2005/8/layout/radial6"/>
    <dgm:cxn modelId="{C957E678-7A32-40D8-90CC-1C35F4081C5F}" srcId="{EB877CBB-6D70-4163-AD20-F3136D254270}" destId="{66238274-28B5-4212-A8DB-A9E2D5ECEC24}" srcOrd="14" destOrd="0" parTransId="{B748B684-CB6D-44AD-BD06-102432A25802}" sibTransId="{02B6F421-33A8-4CC4-9E76-A757B818A0B5}"/>
    <dgm:cxn modelId="{BDD72E40-C889-4878-8112-4D007DAEC799}" type="presOf" srcId="{C445D432-8A11-47C8-BF44-D29B60998BDF}" destId="{09A46C13-FC53-4385-9E70-65C87916BC7B}" srcOrd="0" destOrd="0" presId="urn:microsoft.com/office/officeart/2005/8/layout/radial6"/>
    <dgm:cxn modelId="{57E60D2C-AB8F-4D09-9209-A49EE130D779}" type="presOf" srcId="{2DED6B4A-6388-4683-8688-C48FB03264BD}" destId="{CFBC5B9B-6090-48C2-ABDA-F4981548D8B8}" srcOrd="0" destOrd="0" presId="urn:microsoft.com/office/officeart/2005/8/layout/radial6"/>
    <dgm:cxn modelId="{7FA06144-3BB9-4D55-9E0F-23AD51BCBD09}" type="presOf" srcId="{08D5580D-96BA-4D5B-BA3F-4D259239748D}" destId="{AC2D5BD1-2AC7-4928-9C21-1180BF17CECA}" srcOrd="0" destOrd="0" presId="urn:microsoft.com/office/officeart/2005/8/layout/radial6"/>
    <dgm:cxn modelId="{66290073-171A-4E1A-9ED5-995D30F99DB6}" srcId="{EB877CBB-6D70-4163-AD20-F3136D254270}" destId="{AEDE9F18-98A3-4F25-AEBF-8525ED0678DB}" srcOrd="18" destOrd="0" parTransId="{3DF895FB-088E-4849-8B0D-582567E83D3C}" sibTransId="{B51ACEF4-AC0B-489E-8AE1-E0F9487CC713}"/>
    <dgm:cxn modelId="{532FECB2-E1BC-4459-99ED-D43034BD30E2}" srcId="{EB877CBB-6D70-4163-AD20-F3136D254270}" destId="{417A9697-4E89-4B53-87DC-413F4AEED503}" srcOrd="16" destOrd="0" parTransId="{B04FBE62-7B0E-469D-BF0D-8C2E8E5510E3}" sibTransId="{C8959C4E-4674-4734-A019-E7231F91E6E1}"/>
    <dgm:cxn modelId="{84D55186-DBA3-4623-80F6-957DDF8EA895}" srcId="{EB877CBB-6D70-4163-AD20-F3136D254270}" destId="{D60B29FF-287B-4256-AA17-22E9AFDF9AC8}" srcOrd="3" destOrd="0" parTransId="{EA90A27D-2052-4852-9B9B-D670AC2BC1A5}" sibTransId="{77986F8F-CE15-4E17-96C6-189921286151}"/>
    <dgm:cxn modelId="{F6585251-D476-4AE7-858F-E74D24FE26BB}" type="presOf" srcId="{F8A9FDB9-C0DA-4803-A717-5053CA32F53D}" destId="{0B0A34D7-A3A9-4226-9ADC-C56DD1CA358A}" srcOrd="0" destOrd="0" presId="urn:microsoft.com/office/officeart/2005/8/layout/radial6"/>
    <dgm:cxn modelId="{67554B5D-6001-4D1B-BB78-357D8558C963}" srcId="{EB877CBB-6D70-4163-AD20-F3136D254270}" destId="{F1979899-2043-45E9-BA85-5D1A8C8849A2}" srcOrd="15" destOrd="0" parTransId="{D1F4D47B-5D6E-43D9-9F66-A9B0AFC72243}" sibTransId="{9E193FA2-4FD9-48AA-BD2F-29F137CFE6B7}"/>
    <dgm:cxn modelId="{8513E0EC-F462-4751-BCF1-66CB6941569C}" type="presOf" srcId="{484D4C5B-9AC5-47B7-A9A6-F6CEA3C6AA1A}" destId="{CD3BA9AC-910C-48F3-B5D8-F9D4094F0C7C}" srcOrd="0" destOrd="0" presId="urn:microsoft.com/office/officeart/2005/8/layout/radial6"/>
    <dgm:cxn modelId="{0BFF84FA-109F-4316-818A-FC3595C214D4}" srcId="{EB877CBB-6D70-4163-AD20-F3136D254270}" destId="{73B6FE1F-D5EE-43F1-B4D5-387700E31B32}" srcOrd="1" destOrd="0" parTransId="{108F0656-63AB-4EFA-9855-008CC41C9568}" sibTransId="{E1C697F4-D786-46EA-8489-6FAD11502AB4}"/>
    <dgm:cxn modelId="{EFF3FB5A-76FD-44C5-AE64-3737EC684885}" type="presOf" srcId="{87872A9E-57ED-4D8C-A1C3-7966A28B8E7F}" destId="{EE0CC947-DB1C-40BC-B1CE-F4BE651878D7}" srcOrd="0" destOrd="0" presId="urn:microsoft.com/office/officeart/2005/8/layout/radial6"/>
    <dgm:cxn modelId="{0714F537-C805-43F3-96B4-80152B236901}" type="presOf" srcId="{77986F8F-CE15-4E17-96C6-189921286151}" destId="{3506A552-1E2F-4FC5-8B8A-BC4C54A8E80C}" srcOrd="0" destOrd="0" presId="urn:microsoft.com/office/officeart/2005/8/layout/radial6"/>
    <dgm:cxn modelId="{F4511485-54B4-4302-99CE-09588FDDC00E}" type="presOf" srcId="{92D3E295-E8D8-4DD5-919C-4DA9DD550CF2}" destId="{AE7F8619-DEA5-4FD9-9AC7-2F0BDBDD4B2C}" srcOrd="0" destOrd="0" presId="urn:microsoft.com/office/officeart/2005/8/layout/radial6"/>
    <dgm:cxn modelId="{85358026-F1BC-4552-92F5-615AB17B9FC2}" type="presOf" srcId="{D60B29FF-287B-4256-AA17-22E9AFDF9AC8}" destId="{625429A8-E67C-4413-A4F9-FD8BCA108F80}" srcOrd="0" destOrd="0" presId="urn:microsoft.com/office/officeart/2005/8/layout/radial6"/>
    <dgm:cxn modelId="{5F73B503-1D05-42B5-BF73-D340AB9FB591}" type="presOf" srcId="{735C1E61-D5BE-4519-AA6D-6DE1C346FD71}" destId="{B2AB421C-BD32-4403-8657-ED67E2598574}" srcOrd="0" destOrd="0" presId="urn:microsoft.com/office/officeart/2005/8/layout/radial6"/>
    <dgm:cxn modelId="{E8F540BA-8851-4C6F-BFC1-E29BFA7AB310}" type="presOf" srcId="{C8959C4E-4674-4734-A019-E7231F91E6E1}" destId="{0653E9CD-177D-46D4-8EA2-909413398CFE}" srcOrd="0" destOrd="0" presId="urn:microsoft.com/office/officeart/2005/8/layout/radial6"/>
    <dgm:cxn modelId="{3F67BC43-05F5-4966-8CB9-0A81379CE0D0}" srcId="{EB877CBB-6D70-4163-AD20-F3136D254270}" destId="{F8A9FDB9-C0DA-4803-A717-5053CA32F53D}" srcOrd="11" destOrd="0" parTransId="{EDC1831E-98F2-41FA-A5EC-E7A6C4A064E0}" sibTransId="{FDFBF2C2-70BC-47E9-8A41-41BE253472E9}"/>
    <dgm:cxn modelId="{98C489A9-A706-43B7-BAC6-31D5ADC7288B}" type="presOf" srcId="{F1979899-2043-45E9-BA85-5D1A8C8849A2}" destId="{9FA82D79-71C0-4BB5-B247-C6EF660BFF1C}" srcOrd="0" destOrd="0" presId="urn:microsoft.com/office/officeart/2005/8/layout/radial6"/>
    <dgm:cxn modelId="{C8F2060F-8180-4B75-885B-0E7D0EFB85AB}" type="presOf" srcId="{7DA2F0B3-7DFF-402B-8142-5A10B55701F2}" destId="{2949BF5E-FD98-4572-ADD6-DB114E233AFB}" srcOrd="0" destOrd="0" presId="urn:microsoft.com/office/officeart/2005/8/layout/radial6"/>
    <dgm:cxn modelId="{2099DFCF-67A1-40E5-8613-353E89A32F66}" srcId="{EB877CBB-6D70-4163-AD20-F3136D254270}" destId="{F06DA762-CD52-4C85-8907-1C42BDDB9D84}" srcOrd="9" destOrd="0" parTransId="{1AB3C8B4-B5AC-403F-8D35-3BBFC13B1B1C}" sibTransId="{415A7467-16CF-43A9-B65A-8BE346B4808C}"/>
    <dgm:cxn modelId="{E1094A01-9A4C-4129-BE9C-7294DB0919E4}" type="presOf" srcId="{F386358A-B4F4-48EA-AFC1-3893B8D17BCD}" destId="{ECC51DB8-2B5A-4703-A36A-ECD3E0D8390B}" srcOrd="0" destOrd="0" presId="urn:microsoft.com/office/officeart/2005/8/layout/radial6"/>
    <dgm:cxn modelId="{1D9EE618-920C-49E8-AB16-3EFD23418D01}" type="presOf" srcId="{2446B22B-126B-441D-BD15-D8FA800E09AE}" destId="{AEE53C2A-C113-4850-B141-6C12724B4E89}" srcOrd="0" destOrd="0" presId="urn:microsoft.com/office/officeart/2005/8/layout/radial6"/>
    <dgm:cxn modelId="{F291B752-4E31-489C-8750-D5C60CDAFDCF}" type="presOf" srcId="{72632EE7-628C-4379-875D-7CECB248B8FB}" destId="{7B0D432C-0E2C-4A0D-AC1A-104212BAE979}" srcOrd="0" destOrd="0" presId="urn:microsoft.com/office/officeart/2005/8/layout/radial6"/>
    <dgm:cxn modelId="{35400CE1-E3DB-484F-8905-5DE223906B9C}" type="presOf" srcId="{B51ACEF4-AC0B-489E-8AE1-E0F9487CC713}" destId="{3E4B7DFB-2CE6-400A-9F18-161EE596542A}" srcOrd="0" destOrd="0" presId="urn:microsoft.com/office/officeart/2005/8/layout/radial6"/>
    <dgm:cxn modelId="{3D067ED0-B929-4937-B608-9BE858E95FC1}" type="presOf" srcId="{417A9697-4E89-4B53-87DC-413F4AEED503}" destId="{B1E32DA7-3450-4EC2-9104-C87614F19687}" srcOrd="0" destOrd="0" presId="urn:microsoft.com/office/officeart/2005/8/layout/radial6"/>
    <dgm:cxn modelId="{82D3BD0C-1519-4A28-B958-D49CA616295F}" srcId="{EB877CBB-6D70-4163-AD20-F3136D254270}" destId="{06A315AA-B412-4A76-ACD7-9ED1B38CF15F}" srcOrd="6" destOrd="0" parTransId="{0CE423CA-8E48-41F7-9ADD-EAF8F24D4EA0}" sibTransId="{4A29F9B4-4EAF-4354-9D51-574B396F0138}"/>
    <dgm:cxn modelId="{85EE890B-63E4-44DD-8B5F-9EA326144EE3}" type="presOf" srcId="{4A29F9B4-4EAF-4354-9D51-574B396F0138}" destId="{585F2423-C60A-47D0-B07E-EEAD306E1510}" srcOrd="0" destOrd="0" presId="urn:microsoft.com/office/officeart/2005/8/layout/radial6"/>
    <dgm:cxn modelId="{5C123C4A-A794-431B-894F-44B4AAF26F91}" type="presOf" srcId="{66238274-28B5-4212-A8DB-A9E2D5ECEC24}" destId="{10FBC672-A59F-444C-89D1-92F6356ED416}" srcOrd="0" destOrd="0" presId="urn:microsoft.com/office/officeart/2005/8/layout/radial6"/>
    <dgm:cxn modelId="{EDFCE401-9368-40A7-97A1-423662A99B12}" type="presOf" srcId="{E1C697F4-D786-46EA-8489-6FAD11502AB4}" destId="{C71088FC-1C1C-4D02-9696-FFE1E5FD5EEA}" srcOrd="0" destOrd="0" presId="urn:microsoft.com/office/officeart/2005/8/layout/radial6"/>
    <dgm:cxn modelId="{ADD01D44-1EE0-484B-BC12-D96CEC0F9F90}" srcId="{EB877CBB-6D70-4163-AD20-F3136D254270}" destId="{7DA2F0B3-7DFF-402B-8142-5A10B55701F2}" srcOrd="2" destOrd="0" parTransId="{3A98F6C2-316E-439F-A042-BCD99CC39A78}" sibTransId="{2446B22B-126B-441D-BD15-D8FA800E09AE}"/>
    <dgm:cxn modelId="{75379F1C-480C-43F2-825A-FF684110C247}" type="presOf" srcId="{75E384F8-6754-42EF-8B14-FF68DB490BF6}" destId="{D7D15611-470C-44AE-A468-D41EBBA7F797}" srcOrd="0" destOrd="0" presId="urn:microsoft.com/office/officeart/2005/8/layout/radial6"/>
    <dgm:cxn modelId="{8BDC74B0-45FD-44B8-87FC-FB1C9B78AADC}" srcId="{2DED6B4A-6388-4683-8688-C48FB03264BD}" destId="{EB877CBB-6D70-4163-AD20-F3136D254270}" srcOrd="0" destOrd="0" parTransId="{D3B495FC-7307-4590-822B-2130B3D6D510}" sibTransId="{6FC28D27-A9AB-4FE7-B032-45F4B124E88A}"/>
    <dgm:cxn modelId="{58013B03-47CA-42BC-A86E-9163F5D39A17}" type="presOf" srcId="{EB877CBB-6D70-4163-AD20-F3136D254270}" destId="{EABF49E1-9BCD-4B58-B8F2-A83777853B3D}" srcOrd="0" destOrd="0" presId="urn:microsoft.com/office/officeart/2005/8/layout/radial6"/>
    <dgm:cxn modelId="{6F801389-1E7C-47A0-B583-646EA772B9E2}" srcId="{EB877CBB-6D70-4163-AD20-F3136D254270}" destId="{0A23BF85-9420-43BE-8D71-9189A8C2C567}" srcOrd="4" destOrd="0" parTransId="{9B8B5AD6-51AC-480B-AD83-848CE904F5E8}" sibTransId="{C445D432-8A11-47C8-BF44-D29B60998BDF}"/>
    <dgm:cxn modelId="{E5A6C945-88F9-405B-AD70-A99AD549B729}" type="presOf" srcId="{415A7467-16CF-43A9-B65A-8BE346B4808C}" destId="{0585DB95-1A6D-4124-83A3-74E63F505A48}" srcOrd="0" destOrd="0" presId="urn:microsoft.com/office/officeart/2005/8/layout/radial6"/>
    <dgm:cxn modelId="{1918FDE5-2A35-422E-B031-E97C129C8212}" type="presOf" srcId="{02B6F421-33A8-4CC4-9E76-A757B818A0B5}" destId="{CECD84AE-EAA8-4F75-8D7F-0E50851600E7}" srcOrd="0" destOrd="0" presId="urn:microsoft.com/office/officeart/2005/8/layout/radial6"/>
    <dgm:cxn modelId="{C8F8A0CF-9C86-4C84-9AE5-3F1CBED0EB9B}" srcId="{EB877CBB-6D70-4163-AD20-F3136D254270}" destId="{E5638278-F9C6-4388-BDB5-565C349FD7D4}" srcOrd="8" destOrd="0" parTransId="{77C6099D-1896-4DEE-B7DC-729292A27819}" sibTransId="{08D5580D-96BA-4D5B-BA3F-4D259239748D}"/>
    <dgm:cxn modelId="{F7714491-2AB3-4E52-A9A9-C64E96999581}" type="presOf" srcId="{73B6FE1F-D5EE-43F1-B4D5-387700E31B32}" destId="{B119133C-2A2D-45C1-8548-7C8C89A2FDF2}" srcOrd="0" destOrd="0" presId="urn:microsoft.com/office/officeart/2005/8/layout/radial6"/>
    <dgm:cxn modelId="{9CBB56D1-01E8-4674-815A-3A9AEA488484}" type="presOf" srcId="{FDFBF2C2-70BC-47E9-8A41-41BE253472E9}" destId="{75243E72-F1F7-4BED-A3EE-C3C7D0273D39}" srcOrd="0" destOrd="0" presId="urn:microsoft.com/office/officeart/2005/8/layout/radial6"/>
    <dgm:cxn modelId="{B096E8BB-B753-41A9-9230-ABC7236F5A5A}" srcId="{EB877CBB-6D70-4163-AD20-F3136D254270}" destId="{8480EA70-17FD-4722-A3DD-FEB71ADE8043}" srcOrd="13" destOrd="0" parTransId="{95803F2B-D7A1-4966-8830-E6E1AB16FC02}" sibTransId="{F386358A-B4F4-48EA-AFC1-3893B8D17BCD}"/>
    <dgm:cxn modelId="{5119EE44-6E6E-4723-9F67-B6128203B60F}" srcId="{EB877CBB-6D70-4163-AD20-F3136D254270}" destId="{87872A9E-57ED-4D8C-A1C3-7966A28B8E7F}" srcOrd="10" destOrd="0" parTransId="{A9BBD582-5202-4A65-8505-2EF99C8B6173}" sibTransId="{735C1E61-D5BE-4519-AA6D-6DE1C346FD71}"/>
    <dgm:cxn modelId="{5F4A9909-9277-4A7D-AB07-E6F2071FA8A6}" srcId="{EB877CBB-6D70-4163-AD20-F3136D254270}" destId="{D78A4802-C4DA-40B8-B0D2-FC8261A0DD4E}" srcOrd="12" destOrd="0" parTransId="{497EBDC6-AEA1-4FCB-90CC-369C1EDC9652}" sibTransId="{747201C6-116A-4315-8CE6-EF1A9C3D2BE1}"/>
    <dgm:cxn modelId="{6FCD2B51-F4FF-473E-8125-8AEA2B8C5463}" type="presOf" srcId="{4E8DFF14-5A30-42EA-8D85-0251C719D3F4}" destId="{4508F454-528F-4613-8E93-466AB0157CE0}" srcOrd="0" destOrd="0" presId="urn:microsoft.com/office/officeart/2005/8/layout/radial6"/>
    <dgm:cxn modelId="{BD59E91D-D007-4CD5-BAAE-291E1959B864}" type="presOf" srcId="{D78A4802-C4DA-40B8-B0D2-FC8261A0DD4E}" destId="{CD614BD5-202C-429E-ADED-E9076A212A83}" srcOrd="0" destOrd="0" presId="urn:microsoft.com/office/officeart/2005/8/layout/radial6"/>
    <dgm:cxn modelId="{C592EE22-34E3-479E-94B9-E9D0A26D7F90}" type="presOf" srcId="{8480EA70-17FD-4722-A3DD-FEB71ADE8043}" destId="{8303491E-7C94-4741-B85A-5B365EDD09D9}" srcOrd="0" destOrd="0" presId="urn:microsoft.com/office/officeart/2005/8/layout/radial6"/>
    <dgm:cxn modelId="{A30F4E55-024C-4557-927E-2644509643BA}" type="presOf" srcId="{747201C6-116A-4315-8CE6-EF1A9C3D2BE1}" destId="{99CE08F0-4A5B-4AAC-8E1F-77B076E2ED0B}" srcOrd="0" destOrd="0" presId="urn:microsoft.com/office/officeart/2005/8/layout/radial6"/>
    <dgm:cxn modelId="{347B1765-CE9D-48CB-ABA1-B13ABAA98D3E}" srcId="{EB877CBB-6D70-4163-AD20-F3136D254270}" destId="{72632EE7-628C-4379-875D-7CECB248B8FB}" srcOrd="5" destOrd="0" parTransId="{E8626BB0-A6D2-42EE-9E44-0A5B98A7B90E}" sibTransId="{92D3E295-E8D8-4DD5-919C-4DA9DD550CF2}"/>
    <dgm:cxn modelId="{1DB2FDCC-EEC6-47D0-ADC2-427914A835D0}" type="presOf" srcId="{E5638278-F9C6-4388-BDB5-565C349FD7D4}" destId="{5B75CE69-3A55-4069-B929-72233D2045EA}" srcOrd="0" destOrd="0" presId="urn:microsoft.com/office/officeart/2005/8/layout/radial6"/>
    <dgm:cxn modelId="{1D1800AB-69EA-44B4-ABF2-9BE1580EF079}" type="presOf" srcId="{AEDE9F18-98A3-4F25-AEBF-8525ED0678DB}" destId="{8D0B6828-4BD9-4BCC-92BF-4F0FFA9C665E}" srcOrd="0" destOrd="0" presId="urn:microsoft.com/office/officeart/2005/8/layout/radial6"/>
    <dgm:cxn modelId="{03051FEA-0AA1-4FB7-A900-B12C927B2359}" type="presParOf" srcId="{CFBC5B9B-6090-48C2-ABDA-F4981548D8B8}" destId="{EABF49E1-9BCD-4B58-B8F2-A83777853B3D}" srcOrd="0" destOrd="0" presId="urn:microsoft.com/office/officeart/2005/8/layout/radial6"/>
    <dgm:cxn modelId="{3F4FE677-794A-4F08-8110-7EB9DD74E6F8}" type="presParOf" srcId="{CFBC5B9B-6090-48C2-ABDA-F4981548D8B8}" destId="{D7D15611-470C-44AE-A468-D41EBBA7F797}" srcOrd="1" destOrd="0" presId="urn:microsoft.com/office/officeart/2005/8/layout/radial6"/>
    <dgm:cxn modelId="{EEC070D5-F249-4A93-9F53-FDD0EC0B0041}" type="presParOf" srcId="{CFBC5B9B-6090-48C2-ABDA-F4981548D8B8}" destId="{392F2EAB-1D74-4116-AF94-4CE99A1E7D5A}" srcOrd="2" destOrd="0" presId="urn:microsoft.com/office/officeart/2005/8/layout/radial6"/>
    <dgm:cxn modelId="{23A6A0FA-2446-44B1-9EC0-7AAA543AA4D0}" type="presParOf" srcId="{CFBC5B9B-6090-48C2-ABDA-F4981548D8B8}" destId="{CD3BA9AC-910C-48F3-B5D8-F9D4094F0C7C}" srcOrd="3" destOrd="0" presId="urn:microsoft.com/office/officeart/2005/8/layout/radial6"/>
    <dgm:cxn modelId="{DFC163D8-19D0-48EF-90E0-F66B60994614}" type="presParOf" srcId="{CFBC5B9B-6090-48C2-ABDA-F4981548D8B8}" destId="{B119133C-2A2D-45C1-8548-7C8C89A2FDF2}" srcOrd="4" destOrd="0" presId="urn:microsoft.com/office/officeart/2005/8/layout/radial6"/>
    <dgm:cxn modelId="{E716C8FF-B8C8-4FD9-B9D5-FC8F6C2041AA}" type="presParOf" srcId="{CFBC5B9B-6090-48C2-ABDA-F4981548D8B8}" destId="{075405AF-6BB0-40F4-BC5D-891CA95306F8}" srcOrd="5" destOrd="0" presId="urn:microsoft.com/office/officeart/2005/8/layout/radial6"/>
    <dgm:cxn modelId="{21703FAB-3E94-4F11-848C-628898B23272}" type="presParOf" srcId="{CFBC5B9B-6090-48C2-ABDA-F4981548D8B8}" destId="{C71088FC-1C1C-4D02-9696-FFE1E5FD5EEA}" srcOrd="6" destOrd="0" presId="urn:microsoft.com/office/officeart/2005/8/layout/radial6"/>
    <dgm:cxn modelId="{CD0FE867-DF33-4B86-8EC9-F07B51DE50C5}" type="presParOf" srcId="{CFBC5B9B-6090-48C2-ABDA-F4981548D8B8}" destId="{2949BF5E-FD98-4572-ADD6-DB114E233AFB}" srcOrd="7" destOrd="0" presId="urn:microsoft.com/office/officeart/2005/8/layout/radial6"/>
    <dgm:cxn modelId="{4ED6303E-BB5C-438D-8FF1-8DD61241BBE0}" type="presParOf" srcId="{CFBC5B9B-6090-48C2-ABDA-F4981548D8B8}" destId="{3F407A12-C3C8-4ABD-B0B5-490B00D3DCF3}" srcOrd="8" destOrd="0" presId="urn:microsoft.com/office/officeart/2005/8/layout/radial6"/>
    <dgm:cxn modelId="{50E92EAE-F8C1-4D01-BF13-F3863D29D5CB}" type="presParOf" srcId="{CFBC5B9B-6090-48C2-ABDA-F4981548D8B8}" destId="{AEE53C2A-C113-4850-B141-6C12724B4E89}" srcOrd="9" destOrd="0" presId="urn:microsoft.com/office/officeart/2005/8/layout/radial6"/>
    <dgm:cxn modelId="{B5194DD9-1C94-4AFD-BFDD-8FA588362D93}" type="presParOf" srcId="{CFBC5B9B-6090-48C2-ABDA-F4981548D8B8}" destId="{625429A8-E67C-4413-A4F9-FD8BCA108F80}" srcOrd="10" destOrd="0" presId="urn:microsoft.com/office/officeart/2005/8/layout/radial6"/>
    <dgm:cxn modelId="{CF3272EE-6F8B-46A6-828C-7DBD157E7C91}" type="presParOf" srcId="{CFBC5B9B-6090-48C2-ABDA-F4981548D8B8}" destId="{D07A1F48-6F45-4D3A-92ED-EA9F0BF3401B}" srcOrd="11" destOrd="0" presId="urn:microsoft.com/office/officeart/2005/8/layout/radial6"/>
    <dgm:cxn modelId="{6A4740C1-EA09-4640-890C-6B4DAA6D8DEB}" type="presParOf" srcId="{CFBC5B9B-6090-48C2-ABDA-F4981548D8B8}" destId="{3506A552-1E2F-4FC5-8B8A-BC4C54A8E80C}" srcOrd="12" destOrd="0" presId="urn:microsoft.com/office/officeart/2005/8/layout/radial6"/>
    <dgm:cxn modelId="{0FAE9A51-3744-4B33-A2DF-E8188BB7A939}" type="presParOf" srcId="{CFBC5B9B-6090-48C2-ABDA-F4981548D8B8}" destId="{896DCEE0-6471-49E3-8A53-14F87DD0A553}" srcOrd="13" destOrd="0" presId="urn:microsoft.com/office/officeart/2005/8/layout/radial6"/>
    <dgm:cxn modelId="{382520EA-B55A-4BBE-B76E-37D2CDDDE43F}" type="presParOf" srcId="{CFBC5B9B-6090-48C2-ABDA-F4981548D8B8}" destId="{762FA3EF-2F18-49C1-B3E5-8A87DCD9B354}" srcOrd="14" destOrd="0" presId="urn:microsoft.com/office/officeart/2005/8/layout/radial6"/>
    <dgm:cxn modelId="{8F05618B-0182-436D-88C4-1733A5BEB903}" type="presParOf" srcId="{CFBC5B9B-6090-48C2-ABDA-F4981548D8B8}" destId="{09A46C13-FC53-4385-9E70-65C87916BC7B}" srcOrd="15" destOrd="0" presId="urn:microsoft.com/office/officeart/2005/8/layout/radial6"/>
    <dgm:cxn modelId="{23404AB2-AC5F-4E57-8102-E7F08E38BC31}" type="presParOf" srcId="{CFBC5B9B-6090-48C2-ABDA-F4981548D8B8}" destId="{7B0D432C-0E2C-4A0D-AC1A-104212BAE979}" srcOrd="16" destOrd="0" presId="urn:microsoft.com/office/officeart/2005/8/layout/radial6"/>
    <dgm:cxn modelId="{BC3C2F5C-DD03-43B9-9F92-E3255E1F858F}" type="presParOf" srcId="{CFBC5B9B-6090-48C2-ABDA-F4981548D8B8}" destId="{6B43E588-BA75-4B87-957F-36501738FAF2}" srcOrd="17" destOrd="0" presId="urn:microsoft.com/office/officeart/2005/8/layout/radial6"/>
    <dgm:cxn modelId="{9CDDAF35-24AF-4119-8A00-A2A085018DB0}" type="presParOf" srcId="{CFBC5B9B-6090-48C2-ABDA-F4981548D8B8}" destId="{AE7F8619-DEA5-4FD9-9AC7-2F0BDBDD4B2C}" srcOrd="18" destOrd="0" presId="urn:microsoft.com/office/officeart/2005/8/layout/radial6"/>
    <dgm:cxn modelId="{AD16A9C8-F8E2-4C59-B630-BBCFA23004F0}" type="presParOf" srcId="{CFBC5B9B-6090-48C2-ABDA-F4981548D8B8}" destId="{CD79B077-0489-4B14-88F9-D125E59258FF}" srcOrd="19" destOrd="0" presId="urn:microsoft.com/office/officeart/2005/8/layout/radial6"/>
    <dgm:cxn modelId="{11BCBCB4-3188-4C4B-B970-34C55B4E1655}" type="presParOf" srcId="{CFBC5B9B-6090-48C2-ABDA-F4981548D8B8}" destId="{196AA5C7-F3B5-497C-ABF6-A3F0ABB5BF25}" srcOrd="20" destOrd="0" presId="urn:microsoft.com/office/officeart/2005/8/layout/radial6"/>
    <dgm:cxn modelId="{02E5D066-33AC-4089-B54D-02D68565866B}" type="presParOf" srcId="{CFBC5B9B-6090-48C2-ABDA-F4981548D8B8}" destId="{585F2423-C60A-47D0-B07E-EEAD306E1510}" srcOrd="21" destOrd="0" presId="urn:microsoft.com/office/officeart/2005/8/layout/radial6"/>
    <dgm:cxn modelId="{847DD1C9-55AD-4D64-998C-CCFF3019F0C5}" type="presParOf" srcId="{CFBC5B9B-6090-48C2-ABDA-F4981548D8B8}" destId="{716D1E88-E7AC-438F-A36C-28357DCB6D54}" srcOrd="22" destOrd="0" presId="urn:microsoft.com/office/officeart/2005/8/layout/radial6"/>
    <dgm:cxn modelId="{2C566290-A315-472C-ACBF-16BE25E78CED}" type="presParOf" srcId="{CFBC5B9B-6090-48C2-ABDA-F4981548D8B8}" destId="{CCAA19E2-84A3-43B5-AF05-4802CF5BE97A}" srcOrd="23" destOrd="0" presId="urn:microsoft.com/office/officeart/2005/8/layout/radial6"/>
    <dgm:cxn modelId="{145722DE-4BE3-40FA-BA9F-78767334D1D5}" type="presParOf" srcId="{CFBC5B9B-6090-48C2-ABDA-F4981548D8B8}" destId="{432C3A3D-B0E5-448A-B77C-25E4B56AF271}" srcOrd="24" destOrd="0" presId="urn:microsoft.com/office/officeart/2005/8/layout/radial6"/>
    <dgm:cxn modelId="{1B498461-F9C8-4759-B491-E6FF7715AF82}" type="presParOf" srcId="{CFBC5B9B-6090-48C2-ABDA-F4981548D8B8}" destId="{5B75CE69-3A55-4069-B929-72233D2045EA}" srcOrd="25" destOrd="0" presId="urn:microsoft.com/office/officeart/2005/8/layout/radial6"/>
    <dgm:cxn modelId="{4A4F5F8D-BF24-417F-AC96-3ADA451C2E55}" type="presParOf" srcId="{CFBC5B9B-6090-48C2-ABDA-F4981548D8B8}" destId="{4CD65DDD-225C-464E-B53E-2C94781DC2D3}" srcOrd="26" destOrd="0" presId="urn:microsoft.com/office/officeart/2005/8/layout/radial6"/>
    <dgm:cxn modelId="{65A4B55C-9B2A-4EE6-AB44-9C3444DCAF5D}" type="presParOf" srcId="{CFBC5B9B-6090-48C2-ABDA-F4981548D8B8}" destId="{AC2D5BD1-2AC7-4928-9C21-1180BF17CECA}" srcOrd="27" destOrd="0" presId="urn:microsoft.com/office/officeart/2005/8/layout/radial6"/>
    <dgm:cxn modelId="{FEF29CC2-F400-4EBD-AA7A-7926FB7F4E5C}" type="presParOf" srcId="{CFBC5B9B-6090-48C2-ABDA-F4981548D8B8}" destId="{28FA3AC0-7964-4379-B6EE-3D9EA88925C3}" srcOrd="28" destOrd="0" presId="urn:microsoft.com/office/officeart/2005/8/layout/radial6"/>
    <dgm:cxn modelId="{A999F7A5-D097-4CBF-A0D7-D4B2F5AAB9D2}" type="presParOf" srcId="{CFBC5B9B-6090-48C2-ABDA-F4981548D8B8}" destId="{5BDEEE92-96C7-4F3B-9B45-C7946E10594F}" srcOrd="29" destOrd="0" presId="urn:microsoft.com/office/officeart/2005/8/layout/radial6"/>
    <dgm:cxn modelId="{BB0C8239-E1B2-4AF2-99F6-E003ABB8D6F3}" type="presParOf" srcId="{CFBC5B9B-6090-48C2-ABDA-F4981548D8B8}" destId="{0585DB95-1A6D-4124-83A3-74E63F505A48}" srcOrd="30" destOrd="0" presId="urn:microsoft.com/office/officeart/2005/8/layout/radial6"/>
    <dgm:cxn modelId="{723F6D43-EB52-4801-BFD1-33068CF40938}" type="presParOf" srcId="{CFBC5B9B-6090-48C2-ABDA-F4981548D8B8}" destId="{EE0CC947-DB1C-40BC-B1CE-F4BE651878D7}" srcOrd="31" destOrd="0" presId="urn:microsoft.com/office/officeart/2005/8/layout/radial6"/>
    <dgm:cxn modelId="{AA83C230-83FA-4C32-AEE0-613AEC6A776A}" type="presParOf" srcId="{CFBC5B9B-6090-48C2-ABDA-F4981548D8B8}" destId="{626999B4-15C1-405D-9451-EA17FD830154}" srcOrd="32" destOrd="0" presId="urn:microsoft.com/office/officeart/2005/8/layout/radial6"/>
    <dgm:cxn modelId="{569656B3-869C-4C99-9F97-53E7F9D4033A}" type="presParOf" srcId="{CFBC5B9B-6090-48C2-ABDA-F4981548D8B8}" destId="{B2AB421C-BD32-4403-8657-ED67E2598574}" srcOrd="33" destOrd="0" presId="urn:microsoft.com/office/officeart/2005/8/layout/radial6"/>
    <dgm:cxn modelId="{732AC618-5481-4BA1-B4AE-C9C69E1BBCF6}" type="presParOf" srcId="{CFBC5B9B-6090-48C2-ABDA-F4981548D8B8}" destId="{0B0A34D7-A3A9-4226-9ADC-C56DD1CA358A}" srcOrd="34" destOrd="0" presId="urn:microsoft.com/office/officeart/2005/8/layout/radial6"/>
    <dgm:cxn modelId="{2D363439-CCC4-456C-AF7C-26BCCFF1FA02}" type="presParOf" srcId="{CFBC5B9B-6090-48C2-ABDA-F4981548D8B8}" destId="{D6EBE1D3-00D2-4280-ACA5-4FDD50D110CC}" srcOrd="35" destOrd="0" presId="urn:microsoft.com/office/officeart/2005/8/layout/radial6"/>
    <dgm:cxn modelId="{7970A1A7-6662-4490-B26A-F69D539445DA}" type="presParOf" srcId="{CFBC5B9B-6090-48C2-ABDA-F4981548D8B8}" destId="{75243E72-F1F7-4BED-A3EE-C3C7D0273D39}" srcOrd="36" destOrd="0" presId="urn:microsoft.com/office/officeart/2005/8/layout/radial6"/>
    <dgm:cxn modelId="{DA46C75D-6BEB-4C7A-AC11-91D3BC646C76}" type="presParOf" srcId="{CFBC5B9B-6090-48C2-ABDA-F4981548D8B8}" destId="{CD614BD5-202C-429E-ADED-E9076A212A83}" srcOrd="37" destOrd="0" presId="urn:microsoft.com/office/officeart/2005/8/layout/radial6"/>
    <dgm:cxn modelId="{42F765D5-ED03-4A84-BB30-9B4A4C3775C6}" type="presParOf" srcId="{CFBC5B9B-6090-48C2-ABDA-F4981548D8B8}" destId="{E7DADC68-F0B7-4992-803B-2ACEBFBA59A8}" srcOrd="38" destOrd="0" presId="urn:microsoft.com/office/officeart/2005/8/layout/radial6"/>
    <dgm:cxn modelId="{44DA3762-3AEF-426E-A220-443B042F35D2}" type="presParOf" srcId="{CFBC5B9B-6090-48C2-ABDA-F4981548D8B8}" destId="{99CE08F0-4A5B-4AAC-8E1F-77B076E2ED0B}" srcOrd="39" destOrd="0" presId="urn:microsoft.com/office/officeart/2005/8/layout/radial6"/>
    <dgm:cxn modelId="{317A0DBF-42CA-4057-A8C3-C852ED59F334}" type="presParOf" srcId="{CFBC5B9B-6090-48C2-ABDA-F4981548D8B8}" destId="{8303491E-7C94-4741-B85A-5B365EDD09D9}" srcOrd="40" destOrd="0" presId="urn:microsoft.com/office/officeart/2005/8/layout/radial6"/>
    <dgm:cxn modelId="{7A3A4EAC-AAF6-4E14-AC11-661E1CFDCF3F}" type="presParOf" srcId="{CFBC5B9B-6090-48C2-ABDA-F4981548D8B8}" destId="{6F358E2A-3149-4C01-843C-C734CC0309F0}" srcOrd="41" destOrd="0" presId="urn:microsoft.com/office/officeart/2005/8/layout/radial6"/>
    <dgm:cxn modelId="{CDEBBAE4-2F49-402E-AA22-B0B7DC59D9E3}" type="presParOf" srcId="{CFBC5B9B-6090-48C2-ABDA-F4981548D8B8}" destId="{ECC51DB8-2B5A-4703-A36A-ECD3E0D8390B}" srcOrd="42" destOrd="0" presId="urn:microsoft.com/office/officeart/2005/8/layout/radial6"/>
    <dgm:cxn modelId="{84B7B975-4A04-4FE9-BB40-9FC20679BCFC}" type="presParOf" srcId="{CFBC5B9B-6090-48C2-ABDA-F4981548D8B8}" destId="{10FBC672-A59F-444C-89D1-92F6356ED416}" srcOrd="43" destOrd="0" presId="urn:microsoft.com/office/officeart/2005/8/layout/radial6"/>
    <dgm:cxn modelId="{A44A90CE-5C00-401D-AC19-7C3D5017FAA7}" type="presParOf" srcId="{CFBC5B9B-6090-48C2-ABDA-F4981548D8B8}" destId="{B7DC7D9C-3D12-4861-85D2-2680BEE5330F}" srcOrd="44" destOrd="0" presId="urn:microsoft.com/office/officeart/2005/8/layout/radial6"/>
    <dgm:cxn modelId="{D1A78DCF-9978-440F-AA6F-51C7E3579429}" type="presParOf" srcId="{CFBC5B9B-6090-48C2-ABDA-F4981548D8B8}" destId="{CECD84AE-EAA8-4F75-8D7F-0E50851600E7}" srcOrd="45" destOrd="0" presId="urn:microsoft.com/office/officeart/2005/8/layout/radial6"/>
    <dgm:cxn modelId="{840DF679-7058-45D3-BF12-50E6042F7853}" type="presParOf" srcId="{CFBC5B9B-6090-48C2-ABDA-F4981548D8B8}" destId="{9FA82D79-71C0-4BB5-B247-C6EF660BFF1C}" srcOrd="46" destOrd="0" presId="urn:microsoft.com/office/officeart/2005/8/layout/radial6"/>
    <dgm:cxn modelId="{E4D9555E-B089-493B-A6C4-CBFFDE460965}" type="presParOf" srcId="{CFBC5B9B-6090-48C2-ABDA-F4981548D8B8}" destId="{0F4E87AD-6D71-4C39-AE7C-7C705B642E85}" srcOrd="47" destOrd="0" presId="urn:microsoft.com/office/officeart/2005/8/layout/radial6"/>
    <dgm:cxn modelId="{7733CB08-CF79-45FE-A67A-53C61D5C44F7}" type="presParOf" srcId="{CFBC5B9B-6090-48C2-ABDA-F4981548D8B8}" destId="{64DB0768-E2BC-42AA-9D6E-25C0677B91E6}" srcOrd="48" destOrd="0" presId="urn:microsoft.com/office/officeart/2005/8/layout/radial6"/>
    <dgm:cxn modelId="{8F9F74E8-2352-4111-9BFA-D6EF87992D58}" type="presParOf" srcId="{CFBC5B9B-6090-48C2-ABDA-F4981548D8B8}" destId="{B1E32DA7-3450-4EC2-9104-C87614F19687}" srcOrd="49" destOrd="0" presId="urn:microsoft.com/office/officeart/2005/8/layout/radial6"/>
    <dgm:cxn modelId="{CD609FFF-343A-4590-83B9-CE60F96382DE}" type="presParOf" srcId="{CFBC5B9B-6090-48C2-ABDA-F4981548D8B8}" destId="{701BF1D6-4EAA-4EF9-87D1-6A67DF7D2336}" srcOrd="50" destOrd="0" presId="urn:microsoft.com/office/officeart/2005/8/layout/radial6"/>
    <dgm:cxn modelId="{BA362D2F-245F-4E1F-95EA-55A09757307D}" type="presParOf" srcId="{CFBC5B9B-6090-48C2-ABDA-F4981548D8B8}" destId="{0653E9CD-177D-46D4-8EA2-909413398CFE}" srcOrd="51" destOrd="0" presId="urn:microsoft.com/office/officeart/2005/8/layout/radial6"/>
    <dgm:cxn modelId="{F40AA2E0-AE1E-43AB-83E8-3D2088B17221}" type="presParOf" srcId="{CFBC5B9B-6090-48C2-ABDA-F4981548D8B8}" destId="{44ED978F-D637-49F2-A215-0EDF8F6FB05A}" srcOrd="52" destOrd="0" presId="urn:microsoft.com/office/officeart/2005/8/layout/radial6"/>
    <dgm:cxn modelId="{32719662-589F-470A-B796-612C856186A3}" type="presParOf" srcId="{CFBC5B9B-6090-48C2-ABDA-F4981548D8B8}" destId="{9FFCD238-CA72-488F-8E7A-6223F68B6A3F}" srcOrd="53" destOrd="0" presId="urn:microsoft.com/office/officeart/2005/8/layout/radial6"/>
    <dgm:cxn modelId="{F668B250-2EA2-4A54-9795-D467F15E5535}" type="presParOf" srcId="{CFBC5B9B-6090-48C2-ABDA-F4981548D8B8}" destId="{4508F454-528F-4613-8E93-466AB0157CE0}" srcOrd="54" destOrd="0" presId="urn:microsoft.com/office/officeart/2005/8/layout/radial6"/>
    <dgm:cxn modelId="{DE68C028-D82A-4DB5-8A61-126B7DACA8B1}" type="presParOf" srcId="{CFBC5B9B-6090-48C2-ABDA-F4981548D8B8}" destId="{8D0B6828-4BD9-4BCC-92BF-4F0FFA9C665E}" srcOrd="55" destOrd="0" presId="urn:microsoft.com/office/officeart/2005/8/layout/radial6"/>
    <dgm:cxn modelId="{9130E65D-9322-4B4C-ACC1-92B5403A24F8}" type="presParOf" srcId="{CFBC5B9B-6090-48C2-ABDA-F4981548D8B8}" destId="{D0D9713B-3C51-4D5B-B36B-F7AF07E76E58}" srcOrd="56" destOrd="0" presId="urn:microsoft.com/office/officeart/2005/8/layout/radial6"/>
    <dgm:cxn modelId="{002713F1-E86D-4C56-ABB3-8BDF719D3676}" type="presParOf" srcId="{CFBC5B9B-6090-48C2-ABDA-F4981548D8B8}" destId="{3E4B7DFB-2CE6-400A-9F18-161EE596542A}" srcOrd="57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ED6B4A-6388-4683-8688-C48FB03264BD}" type="doc">
      <dgm:prSet loTypeId="urn:microsoft.com/office/officeart/2005/8/layout/radial6" loCatId="cycl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B877CBB-6D70-4163-AD20-F3136D254270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D3B495FC-7307-4590-822B-2130B3D6D510}" type="parTrans" cxnId="{8BDC74B0-45FD-44B8-87FC-FB1C9B78AADC}">
      <dgm:prSet/>
      <dgm:spPr/>
      <dgm:t>
        <a:bodyPr/>
        <a:lstStyle/>
        <a:p>
          <a:endParaRPr lang="cs-CZ"/>
        </a:p>
      </dgm:t>
    </dgm:pt>
    <dgm:pt modelId="{6FC28D27-A9AB-4FE7-B032-45F4B124E88A}" type="sibTrans" cxnId="{8BDC74B0-45FD-44B8-87FC-FB1C9B78AADC}">
      <dgm:prSet/>
      <dgm:spPr/>
      <dgm:t>
        <a:bodyPr/>
        <a:lstStyle/>
        <a:p>
          <a:endParaRPr lang="cs-CZ"/>
        </a:p>
      </dgm:t>
    </dgm:pt>
    <dgm:pt modelId="{75E384F8-6754-42EF-8B14-FF68DB490BF6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1</a:t>
          </a:r>
          <a:endParaRPr lang="cs-CZ" dirty="0">
            <a:solidFill>
              <a:srgbClr val="FF0000"/>
            </a:solidFill>
          </a:endParaRPr>
        </a:p>
      </dgm:t>
    </dgm:pt>
    <dgm:pt modelId="{A5D2077C-1538-4AEE-B0CE-D9CB3B15708F}" type="parTrans" cxnId="{CC1BF4C6-3F71-475E-AD7D-A3CF6F062AAB}">
      <dgm:prSet/>
      <dgm:spPr/>
      <dgm:t>
        <a:bodyPr/>
        <a:lstStyle/>
        <a:p>
          <a:endParaRPr lang="cs-CZ"/>
        </a:p>
      </dgm:t>
    </dgm:pt>
    <dgm:pt modelId="{484D4C5B-9AC5-47B7-A9A6-F6CEA3C6AA1A}" type="sibTrans" cxnId="{CC1BF4C6-3F71-475E-AD7D-A3CF6F062AAB}">
      <dgm:prSet/>
      <dgm:spPr/>
      <dgm:t>
        <a:bodyPr/>
        <a:lstStyle/>
        <a:p>
          <a:endParaRPr lang="cs-CZ"/>
        </a:p>
      </dgm:t>
    </dgm:pt>
    <dgm:pt modelId="{AEDE9F18-98A3-4F25-AEBF-8525ED0678DB}">
      <dgm:prSet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3DF895FB-088E-4849-8B0D-582567E83D3C}" type="parTrans" cxnId="{66290073-171A-4E1A-9ED5-995D30F99DB6}">
      <dgm:prSet/>
      <dgm:spPr/>
      <dgm:t>
        <a:bodyPr/>
        <a:lstStyle/>
        <a:p>
          <a:endParaRPr lang="cs-CZ"/>
        </a:p>
      </dgm:t>
    </dgm:pt>
    <dgm:pt modelId="{B51ACEF4-AC0B-489E-8AE1-E0F9487CC713}" type="sibTrans" cxnId="{66290073-171A-4E1A-9ED5-995D30F99DB6}">
      <dgm:prSet/>
      <dgm:spPr/>
      <dgm:t>
        <a:bodyPr/>
        <a:lstStyle/>
        <a:p>
          <a:endParaRPr lang="cs-CZ"/>
        </a:p>
      </dgm:t>
    </dgm:pt>
    <dgm:pt modelId="{F1979899-2043-45E9-BA85-5D1A8C8849A2}">
      <dgm:prSet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D1F4D47B-5D6E-43D9-9F66-A9B0AFC72243}" type="parTrans" cxnId="{67554B5D-6001-4D1B-BB78-357D8558C963}">
      <dgm:prSet/>
      <dgm:spPr/>
      <dgm:t>
        <a:bodyPr/>
        <a:lstStyle/>
        <a:p>
          <a:endParaRPr lang="cs-CZ"/>
        </a:p>
      </dgm:t>
    </dgm:pt>
    <dgm:pt modelId="{9E193FA2-4FD9-48AA-BD2F-29F137CFE6B7}" type="sibTrans" cxnId="{67554B5D-6001-4D1B-BB78-357D8558C963}">
      <dgm:prSet/>
      <dgm:spPr/>
      <dgm:t>
        <a:bodyPr/>
        <a:lstStyle/>
        <a:p>
          <a:endParaRPr lang="cs-CZ"/>
        </a:p>
      </dgm:t>
    </dgm:pt>
    <dgm:pt modelId="{73B6FE1F-D5EE-43F1-B4D5-387700E31B32}">
      <dgm:prSet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108F0656-63AB-4EFA-9855-008CC41C9568}" type="parTrans" cxnId="{0BFF84FA-109F-4316-818A-FC3595C214D4}">
      <dgm:prSet/>
      <dgm:spPr/>
      <dgm:t>
        <a:bodyPr/>
        <a:lstStyle/>
        <a:p>
          <a:endParaRPr lang="cs-CZ"/>
        </a:p>
      </dgm:t>
    </dgm:pt>
    <dgm:pt modelId="{E1C697F4-D786-46EA-8489-6FAD11502AB4}" type="sibTrans" cxnId="{0BFF84FA-109F-4316-818A-FC3595C214D4}">
      <dgm:prSet/>
      <dgm:spPr/>
      <dgm:t>
        <a:bodyPr/>
        <a:lstStyle/>
        <a:p>
          <a:endParaRPr lang="cs-CZ"/>
        </a:p>
      </dgm:t>
    </dgm:pt>
    <dgm:pt modelId="{8480EA70-17FD-4722-A3DD-FEB71ADE8043}">
      <dgm:prSet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95803F2B-D7A1-4966-8830-E6E1AB16FC02}" type="parTrans" cxnId="{B096E8BB-B753-41A9-9230-ABC7236F5A5A}">
      <dgm:prSet/>
      <dgm:spPr/>
      <dgm:t>
        <a:bodyPr/>
        <a:lstStyle/>
        <a:p>
          <a:endParaRPr lang="cs-CZ"/>
        </a:p>
      </dgm:t>
    </dgm:pt>
    <dgm:pt modelId="{F386358A-B4F4-48EA-AFC1-3893B8D17BCD}" type="sibTrans" cxnId="{B096E8BB-B753-41A9-9230-ABC7236F5A5A}">
      <dgm:prSet/>
      <dgm:spPr/>
      <dgm:t>
        <a:bodyPr/>
        <a:lstStyle/>
        <a:p>
          <a:endParaRPr lang="cs-CZ"/>
        </a:p>
      </dgm:t>
    </dgm:pt>
    <dgm:pt modelId="{F8A9FDB9-C0DA-4803-A717-5053CA32F53D}">
      <dgm:prSet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EDC1831E-98F2-41FA-A5EC-E7A6C4A064E0}" type="parTrans" cxnId="{3F67BC43-05F5-4966-8CB9-0A81379CE0D0}">
      <dgm:prSet/>
      <dgm:spPr/>
      <dgm:t>
        <a:bodyPr/>
        <a:lstStyle/>
        <a:p>
          <a:endParaRPr lang="cs-CZ"/>
        </a:p>
      </dgm:t>
    </dgm:pt>
    <dgm:pt modelId="{FDFBF2C2-70BC-47E9-8A41-41BE253472E9}" type="sibTrans" cxnId="{3F67BC43-05F5-4966-8CB9-0A81379CE0D0}">
      <dgm:prSet/>
      <dgm:spPr/>
      <dgm:t>
        <a:bodyPr/>
        <a:lstStyle/>
        <a:p>
          <a:endParaRPr lang="cs-CZ"/>
        </a:p>
      </dgm:t>
    </dgm:pt>
    <dgm:pt modelId="{D78A4802-C4DA-40B8-B0D2-FC8261A0DD4E}">
      <dgm:prSet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497EBDC6-AEA1-4FCB-90CC-369C1EDC9652}" type="parTrans" cxnId="{5F4A9909-9277-4A7D-AB07-E6F2071FA8A6}">
      <dgm:prSet/>
      <dgm:spPr/>
      <dgm:t>
        <a:bodyPr/>
        <a:lstStyle/>
        <a:p>
          <a:endParaRPr lang="cs-CZ"/>
        </a:p>
      </dgm:t>
    </dgm:pt>
    <dgm:pt modelId="{747201C6-116A-4315-8CE6-EF1A9C3D2BE1}" type="sibTrans" cxnId="{5F4A9909-9277-4A7D-AB07-E6F2071FA8A6}">
      <dgm:prSet/>
      <dgm:spPr/>
      <dgm:t>
        <a:bodyPr/>
        <a:lstStyle/>
        <a:p>
          <a:endParaRPr lang="cs-CZ"/>
        </a:p>
      </dgm:t>
    </dgm:pt>
    <dgm:pt modelId="{D60B29FF-287B-4256-AA17-22E9AFDF9AC8}">
      <dgm:prSet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EA90A27D-2052-4852-9B9B-D670AC2BC1A5}" type="parTrans" cxnId="{84D55186-DBA3-4623-80F6-957DDF8EA895}">
      <dgm:prSet/>
      <dgm:spPr/>
      <dgm:t>
        <a:bodyPr/>
        <a:lstStyle/>
        <a:p>
          <a:endParaRPr lang="cs-CZ"/>
        </a:p>
      </dgm:t>
    </dgm:pt>
    <dgm:pt modelId="{77986F8F-CE15-4E17-96C6-189921286151}" type="sibTrans" cxnId="{84D55186-DBA3-4623-80F6-957DDF8EA895}">
      <dgm:prSet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72632EE7-628C-4379-875D-7CECB248B8FB}">
      <dgm:prSet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E8626BB0-A6D2-42EE-9E44-0A5B98A7B90E}" type="parTrans" cxnId="{347B1765-CE9D-48CB-ABA1-B13ABAA98D3E}">
      <dgm:prSet/>
      <dgm:spPr/>
      <dgm:t>
        <a:bodyPr/>
        <a:lstStyle/>
        <a:p>
          <a:endParaRPr lang="cs-CZ"/>
        </a:p>
      </dgm:t>
    </dgm:pt>
    <dgm:pt modelId="{92D3E295-E8D8-4DD5-919C-4DA9DD550CF2}" type="sibTrans" cxnId="{347B1765-CE9D-48CB-ABA1-B13ABAA98D3E}">
      <dgm:prSet/>
      <dgm:spPr/>
      <dgm:t>
        <a:bodyPr/>
        <a:lstStyle/>
        <a:p>
          <a:endParaRPr lang="cs-CZ"/>
        </a:p>
      </dgm:t>
    </dgm:pt>
    <dgm:pt modelId="{E5638278-F9C6-4388-BDB5-565C349FD7D4}">
      <dgm:prSet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77C6099D-1896-4DEE-B7DC-729292A27819}" type="parTrans" cxnId="{C8F8A0CF-9C86-4C84-9AE5-3F1CBED0EB9B}">
      <dgm:prSet/>
      <dgm:spPr/>
      <dgm:t>
        <a:bodyPr/>
        <a:lstStyle/>
        <a:p>
          <a:endParaRPr lang="cs-CZ"/>
        </a:p>
      </dgm:t>
    </dgm:pt>
    <dgm:pt modelId="{08D5580D-96BA-4D5B-BA3F-4D259239748D}" type="sibTrans" cxnId="{C8F8A0CF-9C86-4C84-9AE5-3F1CBED0EB9B}">
      <dgm:prSet/>
      <dgm:spPr/>
      <dgm:t>
        <a:bodyPr/>
        <a:lstStyle/>
        <a:p>
          <a:endParaRPr lang="cs-CZ"/>
        </a:p>
      </dgm:t>
    </dgm:pt>
    <dgm:pt modelId="{0A23BF85-9420-43BE-8D71-9189A8C2C567}">
      <dgm:prSet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9B8B5AD6-51AC-480B-AD83-848CE904F5E8}" type="parTrans" cxnId="{6F801389-1E7C-47A0-B583-646EA772B9E2}">
      <dgm:prSet/>
      <dgm:spPr/>
      <dgm:t>
        <a:bodyPr/>
        <a:lstStyle/>
        <a:p>
          <a:endParaRPr lang="cs-CZ"/>
        </a:p>
      </dgm:t>
    </dgm:pt>
    <dgm:pt modelId="{C445D432-8A11-47C8-BF44-D29B60998BDF}" type="sibTrans" cxnId="{6F801389-1E7C-47A0-B583-646EA772B9E2}">
      <dgm:prSet/>
      <dgm:spPr/>
      <dgm:t>
        <a:bodyPr/>
        <a:lstStyle/>
        <a:p>
          <a:endParaRPr lang="cs-CZ"/>
        </a:p>
      </dgm:t>
    </dgm:pt>
    <dgm:pt modelId="{06A315AA-B412-4A76-ACD7-9ED1B38CF15F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0CE423CA-8E48-41F7-9ADD-EAF8F24D4EA0}" type="parTrans" cxnId="{82D3BD0C-1519-4A28-B958-D49CA616295F}">
      <dgm:prSet/>
      <dgm:spPr/>
      <dgm:t>
        <a:bodyPr/>
        <a:lstStyle/>
        <a:p>
          <a:endParaRPr lang="cs-CZ"/>
        </a:p>
      </dgm:t>
    </dgm:pt>
    <dgm:pt modelId="{4A29F9B4-4EAF-4354-9D51-574B396F0138}" type="sibTrans" cxnId="{82D3BD0C-1519-4A28-B958-D49CA616295F}">
      <dgm:prSet/>
      <dgm:spPr/>
      <dgm:t>
        <a:bodyPr/>
        <a:lstStyle/>
        <a:p>
          <a:endParaRPr lang="cs-CZ"/>
        </a:p>
      </dgm:t>
    </dgm:pt>
    <dgm:pt modelId="{CBE12F8B-7173-4150-A085-96515AA881A3}">
      <dgm:prSet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22A25893-38FF-44DC-9BD0-A27B1EE3703A}" type="parTrans" cxnId="{6D8E43C5-0117-4F62-BD60-B8294522982B}">
      <dgm:prSet/>
      <dgm:spPr/>
      <dgm:t>
        <a:bodyPr/>
        <a:lstStyle/>
        <a:p>
          <a:endParaRPr lang="cs-CZ"/>
        </a:p>
      </dgm:t>
    </dgm:pt>
    <dgm:pt modelId="{CC62A03B-2D20-40AD-99AC-0456FDF82ABC}" type="sibTrans" cxnId="{6D8E43C5-0117-4F62-BD60-B8294522982B}">
      <dgm:prSet/>
      <dgm:spPr/>
      <dgm:t>
        <a:bodyPr/>
        <a:lstStyle/>
        <a:p>
          <a:endParaRPr lang="cs-CZ"/>
        </a:p>
      </dgm:t>
    </dgm:pt>
    <dgm:pt modelId="{DAE35C75-A59C-40F3-A165-687FAC1020F1}">
      <dgm:prSet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D088F935-02B8-4BCA-9924-197FCAA10804}" type="parTrans" cxnId="{43E638FB-E786-4B56-8F3C-3DED5DB8C083}">
      <dgm:prSet/>
      <dgm:spPr/>
    </dgm:pt>
    <dgm:pt modelId="{8BCCB54C-C6F6-4482-90DD-D4E89B785F16}" type="sibTrans" cxnId="{43E638FB-E786-4B56-8F3C-3DED5DB8C083}">
      <dgm:prSet/>
      <dgm:spPr/>
      <dgm:t>
        <a:bodyPr/>
        <a:lstStyle/>
        <a:p>
          <a:endParaRPr lang="cs-CZ"/>
        </a:p>
      </dgm:t>
    </dgm:pt>
    <dgm:pt modelId="{A6454486-E94A-4E15-B78A-F930D0A1DB51}">
      <dgm:prSet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0DB24084-1941-49A3-BE78-624FE81EA6BB}" type="parTrans" cxnId="{E3036C1E-FC00-487E-8059-968A8368AC49}">
      <dgm:prSet/>
      <dgm:spPr/>
    </dgm:pt>
    <dgm:pt modelId="{610A13EC-7742-4393-A5F7-7E2FC40BB6D3}" type="sibTrans" cxnId="{E3036C1E-FC00-487E-8059-968A8368AC49}">
      <dgm:prSet/>
      <dgm:spPr/>
      <dgm:t>
        <a:bodyPr/>
        <a:lstStyle/>
        <a:p>
          <a:endParaRPr lang="cs-CZ"/>
        </a:p>
      </dgm:t>
    </dgm:pt>
    <dgm:pt modelId="{6EB258CB-36DA-4E07-97F4-D0D01DF2C3A8}">
      <dgm:prSet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7FCE3BE6-67CE-4E1C-B3F3-B8AB1A9DED3B}" type="parTrans" cxnId="{A582D7D9-8E8A-49CA-A5EB-0AC4A94801BE}">
      <dgm:prSet/>
      <dgm:spPr/>
    </dgm:pt>
    <dgm:pt modelId="{97E76103-81C1-4423-A023-C16E38CAAA5B}" type="sibTrans" cxnId="{A582D7D9-8E8A-49CA-A5EB-0AC4A94801BE}">
      <dgm:prSet/>
      <dgm:spPr/>
      <dgm:t>
        <a:bodyPr/>
        <a:lstStyle/>
        <a:p>
          <a:endParaRPr lang="cs-CZ"/>
        </a:p>
      </dgm:t>
    </dgm:pt>
    <dgm:pt modelId="{2DF12485-1ED8-4BC8-BD0B-93E81780077F}">
      <dgm:prSet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0F014A9A-6B49-4CB7-BC1C-942442140D25}" type="parTrans" cxnId="{46B4BA1F-ADEE-41C5-8812-2CA72FE274EC}">
      <dgm:prSet/>
      <dgm:spPr/>
    </dgm:pt>
    <dgm:pt modelId="{5640B914-954D-4AE9-AC1F-64F506EE4755}" type="sibTrans" cxnId="{46B4BA1F-ADEE-41C5-8812-2CA72FE274EC}">
      <dgm:prSet/>
      <dgm:spPr/>
      <dgm:t>
        <a:bodyPr/>
        <a:lstStyle/>
        <a:p>
          <a:endParaRPr lang="cs-CZ"/>
        </a:p>
      </dgm:t>
    </dgm:pt>
    <dgm:pt modelId="{1C8B4181-62DF-4279-AF02-80876A8BE501}">
      <dgm:prSet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475D0BAF-A2B8-4BE6-BA96-F5CB6D316F0B}" type="parTrans" cxnId="{3D2F452F-5F0A-4E2E-8ABD-F11D4696E972}">
      <dgm:prSet/>
      <dgm:spPr/>
    </dgm:pt>
    <dgm:pt modelId="{252F1C4F-7E08-4B6D-9E59-C98DF3A52B93}" type="sibTrans" cxnId="{3D2F452F-5F0A-4E2E-8ABD-F11D4696E972}">
      <dgm:prSet/>
      <dgm:spPr/>
      <dgm:t>
        <a:bodyPr/>
        <a:lstStyle/>
        <a:p>
          <a:endParaRPr lang="cs-CZ"/>
        </a:p>
      </dgm:t>
    </dgm:pt>
    <dgm:pt modelId="{AB2DE097-27D3-4D4A-9FC9-9A2AA1FBAAE0}">
      <dgm:prSet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24B7BFB6-00DC-434F-A2E2-4C7EEEB6D809}" type="parTrans" cxnId="{2151237C-4574-458D-9B4C-1C0C6AB5145E}">
      <dgm:prSet/>
      <dgm:spPr/>
    </dgm:pt>
    <dgm:pt modelId="{C9A7A48C-0231-4FE2-91AA-D97C16BDEEDC}" type="sibTrans" cxnId="{2151237C-4574-458D-9B4C-1C0C6AB5145E}">
      <dgm:prSet/>
      <dgm:spPr/>
    </dgm:pt>
    <dgm:pt modelId="{CFBC5B9B-6090-48C2-ABDA-F4981548D8B8}" type="pres">
      <dgm:prSet presAssocID="{2DED6B4A-6388-4683-8688-C48FB03264B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BF49E1-9BCD-4B58-B8F2-A83777853B3D}" type="pres">
      <dgm:prSet presAssocID="{EB877CBB-6D70-4163-AD20-F3136D254270}" presName="centerShape" presStyleLbl="node0" presStyleIdx="0" presStyleCnt="1"/>
      <dgm:spPr/>
      <dgm:t>
        <a:bodyPr/>
        <a:lstStyle/>
        <a:p>
          <a:endParaRPr lang="cs-CZ"/>
        </a:p>
      </dgm:t>
    </dgm:pt>
    <dgm:pt modelId="{D7D15611-470C-44AE-A468-D41EBBA7F797}" type="pres">
      <dgm:prSet presAssocID="{75E384F8-6754-42EF-8B14-FF68DB490BF6}" presName="node" presStyleLbl="node1" presStyleIdx="0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2F2EAB-1D74-4116-AF94-4CE99A1E7D5A}" type="pres">
      <dgm:prSet presAssocID="{75E384F8-6754-42EF-8B14-FF68DB490BF6}" presName="dummy" presStyleCnt="0"/>
      <dgm:spPr/>
    </dgm:pt>
    <dgm:pt modelId="{CD3BA9AC-910C-48F3-B5D8-F9D4094F0C7C}" type="pres">
      <dgm:prSet presAssocID="{484D4C5B-9AC5-47B7-A9A6-F6CEA3C6AA1A}" presName="sibTrans" presStyleLbl="sibTrans2D1" presStyleIdx="0" presStyleCnt="19"/>
      <dgm:spPr/>
      <dgm:t>
        <a:bodyPr/>
        <a:lstStyle/>
        <a:p>
          <a:endParaRPr lang="cs-CZ"/>
        </a:p>
      </dgm:t>
    </dgm:pt>
    <dgm:pt modelId="{B119133C-2A2D-45C1-8548-7C8C89A2FDF2}" type="pres">
      <dgm:prSet presAssocID="{73B6FE1F-D5EE-43F1-B4D5-387700E31B32}" presName="node" presStyleLbl="node1" presStyleIdx="1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5405AF-6BB0-40F4-BC5D-891CA95306F8}" type="pres">
      <dgm:prSet presAssocID="{73B6FE1F-D5EE-43F1-B4D5-387700E31B32}" presName="dummy" presStyleCnt="0"/>
      <dgm:spPr/>
    </dgm:pt>
    <dgm:pt modelId="{C71088FC-1C1C-4D02-9696-FFE1E5FD5EEA}" type="pres">
      <dgm:prSet presAssocID="{E1C697F4-D786-46EA-8489-6FAD11502AB4}" presName="sibTrans" presStyleLbl="sibTrans2D1" presStyleIdx="1" presStyleCnt="19"/>
      <dgm:spPr/>
      <dgm:t>
        <a:bodyPr/>
        <a:lstStyle/>
        <a:p>
          <a:endParaRPr lang="cs-CZ"/>
        </a:p>
      </dgm:t>
    </dgm:pt>
    <dgm:pt modelId="{625429A8-E67C-4413-A4F9-FD8BCA108F80}" type="pres">
      <dgm:prSet presAssocID="{D60B29FF-287B-4256-AA17-22E9AFDF9AC8}" presName="node" presStyleLbl="node1" presStyleIdx="2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7A1F48-6F45-4D3A-92ED-EA9F0BF3401B}" type="pres">
      <dgm:prSet presAssocID="{D60B29FF-287B-4256-AA17-22E9AFDF9AC8}" presName="dummy" presStyleCnt="0"/>
      <dgm:spPr/>
    </dgm:pt>
    <dgm:pt modelId="{3506A552-1E2F-4FC5-8B8A-BC4C54A8E80C}" type="pres">
      <dgm:prSet presAssocID="{77986F8F-CE15-4E17-96C6-189921286151}" presName="sibTrans" presStyleLbl="sibTrans2D1" presStyleIdx="2" presStyleCnt="19"/>
      <dgm:spPr/>
      <dgm:t>
        <a:bodyPr/>
        <a:lstStyle/>
        <a:p>
          <a:endParaRPr lang="cs-CZ"/>
        </a:p>
      </dgm:t>
    </dgm:pt>
    <dgm:pt modelId="{896DCEE0-6471-49E3-8A53-14F87DD0A553}" type="pres">
      <dgm:prSet presAssocID="{0A23BF85-9420-43BE-8D71-9189A8C2C567}" presName="node" presStyleLbl="node1" presStyleIdx="3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2FA3EF-2F18-49C1-B3E5-8A87DCD9B354}" type="pres">
      <dgm:prSet presAssocID="{0A23BF85-9420-43BE-8D71-9189A8C2C567}" presName="dummy" presStyleCnt="0"/>
      <dgm:spPr/>
    </dgm:pt>
    <dgm:pt modelId="{09A46C13-FC53-4385-9E70-65C87916BC7B}" type="pres">
      <dgm:prSet presAssocID="{C445D432-8A11-47C8-BF44-D29B60998BDF}" presName="sibTrans" presStyleLbl="sibTrans2D1" presStyleIdx="3" presStyleCnt="19"/>
      <dgm:spPr/>
      <dgm:t>
        <a:bodyPr/>
        <a:lstStyle/>
        <a:p>
          <a:endParaRPr lang="cs-CZ"/>
        </a:p>
      </dgm:t>
    </dgm:pt>
    <dgm:pt modelId="{7B0D432C-0E2C-4A0D-AC1A-104212BAE979}" type="pres">
      <dgm:prSet presAssocID="{72632EE7-628C-4379-875D-7CECB248B8FB}" presName="node" presStyleLbl="node1" presStyleIdx="4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43E588-BA75-4B87-957F-36501738FAF2}" type="pres">
      <dgm:prSet presAssocID="{72632EE7-628C-4379-875D-7CECB248B8FB}" presName="dummy" presStyleCnt="0"/>
      <dgm:spPr/>
    </dgm:pt>
    <dgm:pt modelId="{AE7F8619-DEA5-4FD9-9AC7-2F0BDBDD4B2C}" type="pres">
      <dgm:prSet presAssocID="{92D3E295-E8D8-4DD5-919C-4DA9DD550CF2}" presName="sibTrans" presStyleLbl="sibTrans2D1" presStyleIdx="4" presStyleCnt="19"/>
      <dgm:spPr/>
      <dgm:t>
        <a:bodyPr/>
        <a:lstStyle/>
        <a:p>
          <a:endParaRPr lang="cs-CZ"/>
        </a:p>
      </dgm:t>
    </dgm:pt>
    <dgm:pt modelId="{CD79B077-0489-4B14-88F9-D125E59258FF}" type="pres">
      <dgm:prSet presAssocID="{06A315AA-B412-4A76-ACD7-9ED1B38CF15F}" presName="node" presStyleLbl="node1" presStyleIdx="5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AA5C7-F3B5-497C-ABF6-A3F0ABB5BF25}" type="pres">
      <dgm:prSet presAssocID="{06A315AA-B412-4A76-ACD7-9ED1B38CF15F}" presName="dummy" presStyleCnt="0"/>
      <dgm:spPr/>
    </dgm:pt>
    <dgm:pt modelId="{585F2423-C60A-47D0-B07E-EEAD306E1510}" type="pres">
      <dgm:prSet presAssocID="{4A29F9B4-4EAF-4354-9D51-574B396F0138}" presName="sibTrans" presStyleLbl="sibTrans2D1" presStyleIdx="5" presStyleCnt="19"/>
      <dgm:spPr/>
      <dgm:t>
        <a:bodyPr/>
        <a:lstStyle/>
        <a:p>
          <a:endParaRPr lang="cs-CZ"/>
        </a:p>
      </dgm:t>
    </dgm:pt>
    <dgm:pt modelId="{716D1E88-E7AC-438F-A36C-28357DCB6D54}" type="pres">
      <dgm:prSet presAssocID="{CBE12F8B-7173-4150-A085-96515AA881A3}" presName="node" presStyleLbl="node1" presStyleIdx="6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AA19E2-84A3-43B5-AF05-4802CF5BE97A}" type="pres">
      <dgm:prSet presAssocID="{CBE12F8B-7173-4150-A085-96515AA881A3}" presName="dummy" presStyleCnt="0"/>
      <dgm:spPr/>
    </dgm:pt>
    <dgm:pt modelId="{432C3A3D-B0E5-448A-B77C-25E4B56AF271}" type="pres">
      <dgm:prSet presAssocID="{CC62A03B-2D20-40AD-99AC-0456FDF82ABC}" presName="sibTrans" presStyleLbl="sibTrans2D1" presStyleIdx="6" presStyleCnt="19"/>
      <dgm:spPr/>
      <dgm:t>
        <a:bodyPr/>
        <a:lstStyle/>
        <a:p>
          <a:endParaRPr lang="cs-CZ"/>
        </a:p>
      </dgm:t>
    </dgm:pt>
    <dgm:pt modelId="{5B75CE69-3A55-4069-B929-72233D2045EA}" type="pres">
      <dgm:prSet presAssocID="{E5638278-F9C6-4388-BDB5-565C349FD7D4}" presName="node" presStyleLbl="node1" presStyleIdx="7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D65DDD-225C-464E-B53E-2C94781DC2D3}" type="pres">
      <dgm:prSet presAssocID="{E5638278-F9C6-4388-BDB5-565C349FD7D4}" presName="dummy" presStyleCnt="0"/>
      <dgm:spPr/>
    </dgm:pt>
    <dgm:pt modelId="{AC2D5BD1-2AC7-4928-9C21-1180BF17CECA}" type="pres">
      <dgm:prSet presAssocID="{08D5580D-96BA-4D5B-BA3F-4D259239748D}" presName="sibTrans" presStyleLbl="sibTrans2D1" presStyleIdx="7" presStyleCnt="19"/>
      <dgm:spPr/>
      <dgm:t>
        <a:bodyPr/>
        <a:lstStyle/>
        <a:p>
          <a:endParaRPr lang="cs-CZ"/>
        </a:p>
      </dgm:t>
    </dgm:pt>
    <dgm:pt modelId="{0B0A34D7-A3A9-4226-9ADC-C56DD1CA358A}" type="pres">
      <dgm:prSet presAssocID="{F8A9FDB9-C0DA-4803-A717-5053CA32F53D}" presName="node" presStyleLbl="node1" presStyleIdx="8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EBE1D3-00D2-4280-ACA5-4FDD50D110CC}" type="pres">
      <dgm:prSet presAssocID="{F8A9FDB9-C0DA-4803-A717-5053CA32F53D}" presName="dummy" presStyleCnt="0"/>
      <dgm:spPr/>
    </dgm:pt>
    <dgm:pt modelId="{75243E72-F1F7-4BED-A3EE-C3C7D0273D39}" type="pres">
      <dgm:prSet presAssocID="{FDFBF2C2-70BC-47E9-8A41-41BE253472E9}" presName="sibTrans" presStyleLbl="sibTrans2D1" presStyleIdx="8" presStyleCnt="19"/>
      <dgm:spPr/>
      <dgm:t>
        <a:bodyPr/>
        <a:lstStyle/>
        <a:p>
          <a:endParaRPr lang="cs-CZ"/>
        </a:p>
      </dgm:t>
    </dgm:pt>
    <dgm:pt modelId="{CD614BD5-202C-429E-ADED-E9076A212A83}" type="pres">
      <dgm:prSet presAssocID="{D78A4802-C4DA-40B8-B0D2-FC8261A0DD4E}" presName="node" presStyleLbl="node1" presStyleIdx="9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DADC68-F0B7-4992-803B-2ACEBFBA59A8}" type="pres">
      <dgm:prSet presAssocID="{D78A4802-C4DA-40B8-B0D2-FC8261A0DD4E}" presName="dummy" presStyleCnt="0"/>
      <dgm:spPr/>
    </dgm:pt>
    <dgm:pt modelId="{99CE08F0-4A5B-4AAC-8E1F-77B076E2ED0B}" type="pres">
      <dgm:prSet presAssocID="{747201C6-116A-4315-8CE6-EF1A9C3D2BE1}" presName="sibTrans" presStyleLbl="sibTrans2D1" presStyleIdx="9" presStyleCnt="19"/>
      <dgm:spPr/>
      <dgm:t>
        <a:bodyPr/>
        <a:lstStyle/>
        <a:p>
          <a:endParaRPr lang="cs-CZ"/>
        </a:p>
      </dgm:t>
    </dgm:pt>
    <dgm:pt modelId="{8303491E-7C94-4741-B85A-5B365EDD09D9}" type="pres">
      <dgm:prSet presAssocID="{8480EA70-17FD-4722-A3DD-FEB71ADE8043}" presName="node" presStyleLbl="node1" presStyleIdx="10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358E2A-3149-4C01-843C-C734CC0309F0}" type="pres">
      <dgm:prSet presAssocID="{8480EA70-17FD-4722-A3DD-FEB71ADE8043}" presName="dummy" presStyleCnt="0"/>
      <dgm:spPr/>
    </dgm:pt>
    <dgm:pt modelId="{ECC51DB8-2B5A-4703-A36A-ECD3E0D8390B}" type="pres">
      <dgm:prSet presAssocID="{F386358A-B4F4-48EA-AFC1-3893B8D17BCD}" presName="sibTrans" presStyleLbl="sibTrans2D1" presStyleIdx="10" presStyleCnt="19"/>
      <dgm:spPr/>
      <dgm:t>
        <a:bodyPr/>
        <a:lstStyle/>
        <a:p>
          <a:endParaRPr lang="cs-CZ"/>
        </a:p>
      </dgm:t>
    </dgm:pt>
    <dgm:pt modelId="{9FA82D79-71C0-4BB5-B247-C6EF660BFF1C}" type="pres">
      <dgm:prSet presAssocID="{F1979899-2043-45E9-BA85-5D1A8C8849A2}" presName="node" presStyleLbl="node1" presStyleIdx="11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4E87AD-6D71-4C39-AE7C-7C705B642E85}" type="pres">
      <dgm:prSet presAssocID="{F1979899-2043-45E9-BA85-5D1A8C8849A2}" presName="dummy" presStyleCnt="0"/>
      <dgm:spPr/>
    </dgm:pt>
    <dgm:pt modelId="{64DB0768-E2BC-42AA-9D6E-25C0677B91E6}" type="pres">
      <dgm:prSet presAssocID="{9E193FA2-4FD9-48AA-BD2F-29F137CFE6B7}" presName="sibTrans" presStyleLbl="sibTrans2D1" presStyleIdx="11" presStyleCnt="19"/>
      <dgm:spPr/>
      <dgm:t>
        <a:bodyPr/>
        <a:lstStyle/>
        <a:p>
          <a:endParaRPr lang="cs-CZ"/>
        </a:p>
      </dgm:t>
    </dgm:pt>
    <dgm:pt modelId="{8D0B6828-4BD9-4BCC-92BF-4F0FFA9C665E}" type="pres">
      <dgm:prSet presAssocID="{AEDE9F18-98A3-4F25-AEBF-8525ED0678DB}" presName="node" presStyleLbl="node1" presStyleIdx="12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D9713B-3C51-4D5B-B36B-F7AF07E76E58}" type="pres">
      <dgm:prSet presAssocID="{AEDE9F18-98A3-4F25-AEBF-8525ED0678DB}" presName="dummy" presStyleCnt="0"/>
      <dgm:spPr/>
    </dgm:pt>
    <dgm:pt modelId="{3E4B7DFB-2CE6-400A-9F18-161EE596542A}" type="pres">
      <dgm:prSet presAssocID="{B51ACEF4-AC0B-489E-8AE1-E0F9487CC713}" presName="sibTrans" presStyleLbl="sibTrans2D1" presStyleIdx="12" presStyleCnt="19"/>
      <dgm:spPr/>
      <dgm:t>
        <a:bodyPr/>
        <a:lstStyle/>
        <a:p>
          <a:endParaRPr lang="cs-CZ"/>
        </a:p>
      </dgm:t>
    </dgm:pt>
    <dgm:pt modelId="{BAC6757C-8E7F-4303-8C69-ABAC1FCBAE32}" type="pres">
      <dgm:prSet presAssocID="{DAE35C75-A59C-40F3-A165-687FAC1020F1}" presName="node" presStyleLbl="node1" presStyleIdx="13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E172B8-A64C-4C6D-86C2-37BFE3EA6B6C}" type="pres">
      <dgm:prSet presAssocID="{DAE35C75-A59C-40F3-A165-687FAC1020F1}" presName="dummy" presStyleCnt="0"/>
      <dgm:spPr/>
    </dgm:pt>
    <dgm:pt modelId="{56A976C6-9525-4917-B941-B43E26E681FD}" type="pres">
      <dgm:prSet presAssocID="{8BCCB54C-C6F6-4482-90DD-D4E89B785F16}" presName="sibTrans" presStyleLbl="sibTrans2D1" presStyleIdx="13" presStyleCnt="19"/>
      <dgm:spPr/>
      <dgm:t>
        <a:bodyPr/>
        <a:lstStyle/>
        <a:p>
          <a:endParaRPr lang="cs-CZ"/>
        </a:p>
      </dgm:t>
    </dgm:pt>
    <dgm:pt modelId="{E7E0F3B8-84E2-474A-A9E4-D33327AC6EA2}" type="pres">
      <dgm:prSet presAssocID="{6EB258CB-36DA-4E07-97F4-D0D01DF2C3A8}" presName="node" presStyleLbl="node1" presStyleIdx="14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F29C87-07DA-41DE-A341-E63DA2FC473E}" type="pres">
      <dgm:prSet presAssocID="{6EB258CB-36DA-4E07-97F4-D0D01DF2C3A8}" presName="dummy" presStyleCnt="0"/>
      <dgm:spPr/>
    </dgm:pt>
    <dgm:pt modelId="{43094653-7E57-4C49-B358-0D5F9F48CBA0}" type="pres">
      <dgm:prSet presAssocID="{97E76103-81C1-4423-A023-C16E38CAAA5B}" presName="sibTrans" presStyleLbl="sibTrans2D1" presStyleIdx="14" presStyleCnt="19"/>
      <dgm:spPr/>
      <dgm:t>
        <a:bodyPr/>
        <a:lstStyle/>
        <a:p>
          <a:endParaRPr lang="cs-CZ"/>
        </a:p>
      </dgm:t>
    </dgm:pt>
    <dgm:pt modelId="{8AEE15BD-2B37-4F71-B293-BAB6390CD4AF}" type="pres">
      <dgm:prSet presAssocID="{2DF12485-1ED8-4BC8-BD0B-93E81780077F}" presName="node" presStyleLbl="node1" presStyleIdx="15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951EE0-3B96-48C1-8866-739BEEF8D68E}" type="pres">
      <dgm:prSet presAssocID="{2DF12485-1ED8-4BC8-BD0B-93E81780077F}" presName="dummy" presStyleCnt="0"/>
      <dgm:spPr/>
    </dgm:pt>
    <dgm:pt modelId="{80ECA65B-9139-4581-B6F4-FAF5E8842F92}" type="pres">
      <dgm:prSet presAssocID="{5640B914-954D-4AE9-AC1F-64F506EE4755}" presName="sibTrans" presStyleLbl="sibTrans2D1" presStyleIdx="15" presStyleCnt="19"/>
      <dgm:spPr/>
      <dgm:t>
        <a:bodyPr/>
        <a:lstStyle/>
        <a:p>
          <a:endParaRPr lang="cs-CZ"/>
        </a:p>
      </dgm:t>
    </dgm:pt>
    <dgm:pt modelId="{C0F5EF17-8EAA-4574-8ACA-3859C0EE9B6D}" type="pres">
      <dgm:prSet presAssocID="{1C8B4181-62DF-4279-AF02-80876A8BE501}" presName="node" presStyleLbl="node1" presStyleIdx="16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BEC4DB-4B19-4C3B-89BE-15E10F8328DB}" type="pres">
      <dgm:prSet presAssocID="{1C8B4181-62DF-4279-AF02-80876A8BE501}" presName="dummy" presStyleCnt="0"/>
      <dgm:spPr/>
    </dgm:pt>
    <dgm:pt modelId="{93A247E5-4718-4732-A63E-F6261062A7AF}" type="pres">
      <dgm:prSet presAssocID="{252F1C4F-7E08-4B6D-9E59-C98DF3A52B93}" presName="sibTrans" presStyleLbl="sibTrans2D1" presStyleIdx="16" presStyleCnt="19"/>
      <dgm:spPr/>
      <dgm:t>
        <a:bodyPr/>
        <a:lstStyle/>
        <a:p>
          <a:endParaRPr lang="cs-CZ"/>
        </a:p>
      </dgm:t>
    </dgm:pt>
    <dgm:pt modelId="{85425DB0-2F18-42BB-B305-9D51552D7567}" type="pres">
      <dgm:prSet presAssocID="{AB2DE097-27D3-4D4A-9FC9-9A2AA1FBAAE0}" presName="node" presStyleLbl="node1" presStyleIdx="17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70538-7912-4207-92DA-7C89213B0AC8}" type="pres">
      <dgm:prSet presAssocID="{AB2DE097-27D3-4D4A-9FC9-9A2AA1FBAAE0}" presName="dummy" presStyleCnt="0"/>
      <dgm:spPr/>
    </dgm:pt>
    <dgm:pt modelId="{8224EDB8-F9C2-4647-BA13-85885861572C}" type="pres">
      <dgm:prSet presAssocID="{C9A7A48C-0231-4FE2-91AA-D97C16BDEEDC}" presName="sibTrans" presStyleLbl="sibTrans2D1" presStyleIdx="17" presStyleCnt="19"/>
      <dgm:spPr/>
    </dgm:pt>
    <dgm:pt modelId="{FCB2331C-6EA6-429D-918E-ED54CFFB65D2}" type="pres">
      <dgm:prSet presAssocID="{A6454486-E94A-4E15-B78A-F930D0A1DB51}" presName="node" presStyleLbl="node1" presStyleIdx="18" presStyleCnt="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64D0A2-816B-43F6-9435-919F840F6FB2}" type="pres">
      <dgm:prSet presAssocID="{A6454486-E94A-4E15-B78A-F930D0A1DB51}" presName="dummy" presStyleCnt="0"/>
      <dgm:spPr/>
    </dgm:pt>
    <dgm:pt modelId="{A385460B-4A31-4DDE-A93A-772C024B60B2}" type="pres">
      <dgm:prSet presAssocID="{610A13EC-7742-4393-A5F7-7E2FC40BB6D3}" presName="sibTrans" presStyleLbl="sibTrans2D1" presStyleIdx="18" presStyleCnt="19"/>
      <dgm:spPr/>
      <dgm:t>
        <a:bodyPr/>
        <a:lstStyle/>
        <a:p>
          <a:endParaRPr lang="cs-CZ"/>
        </a:p>
      </dgm:t>
    </dgm:pt>
  </dgm:ptLst>
  <dgm:cxnLst>
    <dgm:cxn modelId="{F77A6982-85F6-42DA-9DE1-031CD93BE122}" type="presOf" srcId="{5640B914-954D-4AE9-AC1F-64F506EE4755}" destId="{80ECA65B-9139-4581-B6F4-FAF5E8842F92}" srcOrd="0" destOrd="0" presId="urn:microsoft.com/office/officeart/2005/8/layout/radial6"/>
    <dgm:cxn modelId="{2B53AC4D-691B-4C21-87E9-2FCD94CF8101}" type="presOf" srcId="{4A29F9B4-4EAF-4354-9D51-574B396F0138}" destId="{585F2423-C60A-47D0-B07E-EEAD306E1510}" srcOrd="0" destOrd="0" presId="urn:microsoft.com/office/officeart/2005/8/layout/radial6"/>
    <dgm:cxn modelId="{E3036C1E-FC00-487E-8059-968A8368AC49}" srcId="{EB877CBB-6D70-4163-AD20-F3136D254270}" destId="{A6454486-E94A-4E15-B78A-F930D0A1DB51}" srcOrd="18" destOrd="0" parTransId="{0DB24084-1941-49A3-BE78-624FE81EA6BB}" sibTransId="{610A13EC-7742-4393-A5F7-7E2FC40BB6D3}"/>
    <dgm:cxn modelId="{8DB5BAB7-A6D0-4C55-8C2C-A24774388BFC}" type="presOf" srcId="{F8A9FDB9-C0DA-4803-A717-5053CA32F53D}" destId="{0B0A34D7-A3A9-4226-9ADC-C56DD1CA358A}" srcOrd="0" destOrd="0" presId="urn:microsoft.com/office/officeart/2005/8/layout/radial6"/>
    <dgm:cxn modelId="{CC1BF4C6-3F71-475E-AD7D-A3CF6F062AAB}" srcId="{EB877CBB-6D70-4163-AD20-F3136D254270}" destId="{75E384F8-6754-42EF-8B14-FF68DB490BF6}" srcOrd="0" destOrd="0" parTransId="{A5D2077C-1538-4AEE-B0CE-D9CB3B15708F}" sibTransId="{484D4C5B-9AC5-47B7-A9A6-F6CEA3C6AA1A}"/>
    <dgm:cxn modelId="{8BDC74B0-45FD-44B8-87FC-FB1C9B78AADC}" srcId="{2DED6B4A-6388-4683-8688-C48FB03264BD}" destId="{EB877CBB-6D70-4163-AD20-F3136D254270}" srcOrd="0" destOrd="0" parTransId="{D3B495FC-7307-4590-822B-2130B3D6D510}" sibTransId="{6FC28D27-A9AB-4FE7-B032-45F4B124E88A}"/>
    <dgm:cxn modelId="{C8F8A0CF-9C86-4C84-9AE5-3F1CBED0EB9B}" srcId="{EB877CBB-6D70-4163-AD20-F3136D254270}" destId="{E5638278-F9C6-4388-BDB5-565C349FD7D4}" srcOrd="7" destOrd="0" parTransId="{77C6099D-1896-4DEE-B7DC-729292A27819}" sibTransId="{08D5580D-96BA-4D5B-BA3F-4D259239748D}"/>
    <dgm:cxn modelId="{269EE1FC-AC02-4F20-87D5-D9F6BA72CFE5}" type="presOf" srcId="{9E193FA2-4FD9-48AA-BD2F-29F137CFE6B7}" destId="{64DB0768-E2BC-42AA-9D6E-25C0677B91E6}" srcOrd="0" destOrd="0" presId="urn:microsoft.com/office/officeart/2005/8/layout/radial6"/>
    <dgm:cxn modelId="{82D3BD0C-1519-4A28-B958-D49CA616295F}" srcId="{EB877CBB-6D70-4163-AD20-F3136D254270}" destId="{06A315AA-B412-4A76-ACD7-9ED1B38CF15F}" srcOrd="5" destOrd="0" parTransId="{0CE423CA-8E48-41F7-9ADD-EAF8F24D4EA0}" sibTransId="{4A29F9B4-4EAF-4354-9D51-574B396F0138}"/>
    <dgm:cxn modelId="{737B6E0A-B567-4B22-A21E-0C42E076F4BC}" type="presOf" srcId="{72632EE7-628C-4379-875D-7CECB248B8FB}" destId="{7B0D432C-0E2C-4A0D-AC1A-104212BAE979}" srcOrd="0" destOrd="0" presId="urn:microsoft.com/office/officeart/2005/8/layout/radial6"/>
    <dgm:cxn modelId="{0BFF84FA-109F-4316-818A-FC3595C214D4}" srcId="{EB877CBB-6D70-4163-AD20-F3136D254270}" destId="{73B6FE1F-D5EE-43F1-B4D5-387700E31B32}" srcOrd="1" destOrd="0" parTransId="{108F0656-63AB-4EFA-9855-008CC41C9568}" sibTransId="{E1C697F4-D786-46EA-8489-6FAD11502AB4}"/>
    <dgm:cxn modelId="{2151237C-4574-458D-9B4C-1C0C6AB5145E}" srcId="{EB877CBB-6D70-4163-AD20-F3136D254270}" destId="{AB2DE097-27D3-4D4A-9FC9-9A2AA1FBAAE0}" srcOrd="17" destOrd="0" parTransId="{24B7BFB6-00DC-434F-A2E2-4C7EEEB6D809}" sibTransId="{C9A7A48C-0231-4FE2-91AA-D97C16BDEEDC}"/>
    <dgm:cxn modelId="{A582D7D9-8E8A-49CA-A5EB-0AC4A94801BE}" srcId="{EB877CBB-6D70-4163-AD20-F3136D254270}" destId="{6EB258CB-36DA-4E07-97F4-D0D01DF2C3A8}" srcOrd="14" destOrd="0" parTransId="{7FCE3BE6-67CE-4E1C-B3F3-B8AB1A9DED3B}" sibTransId="{97E76103-81C1-4423-A023-C16E38CAAA5B}"/>
    <dgm:cxn modelId="{285853F6-9D73-432A-A60B-F36F87FE730A}" type="presOf" srcId="{747201C6-116A-4315-8CE6-EF1A9C3D2BE1}" destId="{99CE08F0-4A5B-4AAC-8E1F-77B076E2ED0B}" srcOrd="0" destOrd="0" presId="urn:microsoft.com/office/officeart/2005/8/layout/radial6"/>
    <dgm:cxn modelId="{67554B5D-6001-4D1B-BB78-357D8558C963}" srcId="{EB877CBB-6D70-4163-AD20-F3136D254270}" destId="{F1979899-2043-45E9-BA85-5D1A8C8849A2}" srcOrd="11" destOrd="0" parTransId="{D1F4D47B-5D6E-43D9-9F66-A9B0AFC72243}" sibTransId="{9E193FA2-4FD9-48AA-BD2F-29F137CFE6B7}"/>
    <dgm:cxn modelId="{AA735057-EF77-4891-B1BE-2D962C948AD2}" type="presOf" srcId="{92D3E295-E8D8-4DD5-919C-4DA9DD550CF2}" destId="{AE7F8619-DEA5-4FD9-9AC7-2F0BDBDD4B2C}" srcOrd="0" destOrd="0" presId="urn:microsoft.com/office/officeart/2005/8/layout/radial6"/>
    <dgm:cxn modelId="{3F67BC43-05F5-4966-8CB9-0A81379CE0D0}" srcId="{EB877CBB-6D70-4163-AD20-F3136D254270}" destId="{F8A9FDB9-C0DA-4803-A717-5053CA32F53D}" srcOrd="8" destOrd="0" parTransId="{EDC1831E-98F2-41FA-A5EC-E7A6C4A064E0}" sibTransId="{FDFBF2C2-70BC-47E9-8A41-41BE253472E9}"/>
    <dgm:cxn modelId="{AA9B3EED-3453-4C10-94E3-B9D0699E7FB3}" type="presOf" srcId="{1C8B4181-62DF-4279-AF02-80876A8BE501}" destId="{C0F5EF17-8EAA-4574-8ACA-3859C0EE9B6D}" srcOrd="0" destOrd="0" presId="urn:microsoft.com/office/officeart/2005/8/layout/radial6"/>
    <dgm:cxn modelId="{66290073-171A-4E1A-9ED5-995D30F99DB6}" srcId="{EB877CBB-6D70-4163-AD20-F3136D254270}" destId="{AEDE9F18-98A3-4F25-AEBF-8525ED0678DB}" srcOrd="12" destOrd="0" parTransId="{3DF895FB-088E-4849-8B0D-582567E83D3C}" sibTransId="{B51ACEF4-AC0B-489E-8AE1-E0F9487CC713}"/>
    <dgm:cxn modelId="{18A55420-A33F-4BC8-8A59-59ADABCC9178}" type="presOf" srcId="{8BCCB54C-C6F6-4482-90DD-D4E89B785F16}" destId="{56A976C6-9525-4917-B941-B43E26E681FD}" srcOrd="0" destOrd="0" presId="urn:microsoft.com/office/officeart/2005/8/layout/radial6"/>
    <dgm:cxn modelId="{6F801389-1E7C-47A0-B583-646EA772B9E2}" srcId="{EB877CBB-6D70-4163-AD20-F3136D254270}" destId="{0A23BF85-9420-43BE-8D71-9189A8C2C567}" srcOrd="3" destOrd="0" parTransId="{9B8B5AD6-51AC-480B-AD83-848CE904F5E8}" sibTransId="{C445D432-8A11-47C8-BF44-D29B60998BDF}"/>
    <dgm:cxn modelId="{FE6ACD00-1740-476F-B703-85D6ACA20877}" type="presOf" srcId="{06A315AA-B412-4A76-ACD7-9ED1B38CF15F}" destId="{CD79B077-0489-4B14-88F9-D125E59258FF}" srcOrd="0" destOrd="0" presId="urn:microsoft.com/office/officeart/2005/8/layout/radial6"/>
    <dgm:cxn modelId="{15FC97FD-5964-4DB7-BC78-FFE0A4AC638D}" type="presOf" srcId="{73B6FE1F-D5EE-43F1-B4D5-387700E31B32}" destId="{B119133C-2A2D-45C1-8548-7C8C89A2FDF2}" srcOrd="0" destOrd="0" presId="urn:microsoft.com/office/officeart/2005/8/layout/radial6"/>
    <dgm:cxn modelId="{46B4BA1F-ADEE-41C5-8812-2CA72FE274EC}" srcId="{EB877CBB-6D70-4163-AD20-F3136D254270}" destId="{2DF12485-1ED8-4BC8-BD0B-93E81780077F}" srcOrd="15" destOrd="0" parTransId="{0F014A9A-6B49-4CB7-BC1C-942442140D25}" sibTransId="{5640B914-954D-4AE9-AC1F-64F506EE4755}"/>
    <dgm:cxn modelId="{03A67AA6-3A39-44FC-8CF8-66941C7CD5C9}" type="presOf" srcId="{AB2DE097-27D3-4D4A-9FC9-9A2AA1FBAAE0}" destId="{85425DB0-2F18-42BB-B305-9D51552D7567}" srcOrd="0" destOrd="0" presId="urn:microsoft.com/office/officeart/2005/8/layout/radial6"/>
    <dgm:cxn modelId="{B096E8BB-B753-41A9-9230-ABC7236F5A5A}" srcId="{EB877CBB-6D70-4163-AD20-F3136D254270}" destId="{8480EA70-17FD-4722-A3DD-FEB71ADE8043}" srcOrd="10" destOrd="0" parTransId="{95803F2B-D7A1-4966-8830-E6E1AB16FC02}" sibTransId="{F386358A-B4F4-48EA-AFC1-3893B8D17BCD}"/>
    <dgm:cxn modelId="{6D8E43C5-0117-4F62-BD60-B8294522982B}" srcId="{EB877CBB-6D70-4163-AD20-F3136D254270}" destId="{CBE12F8B-7173-4150-A085-96515AA881A3}" srcOrd="6" destOrd="0" parTransId="{22A25893-38FF-44DC-9BD0-A27B1EE3703A}" sibTransId="{CC62A03B-2D20-40AD-99AC-0456FDF82ABC}"/>
    <dgm:cxn modelId="{CD342456-60F8-4660-9751-8DDF432EEE43}" type="presOf" srcId="{FDFBF2C2-70BC-47E9-8A41-41BE253472E9}" destId="{75243E72-F1F7-4BED-A3EE-C3C7D0273D39}" srcOrd="0" destOrd="0" presId="urn:microsoft.com/office/officeart/2005/8/layout/radial6"/>
    <dgm:cxn modelId="{5664E102-5710-4130-8142-7AB28CFFE88F}" type="presOf" srcId="{C9A7A48C-0231-4FE2-91AA-D97C16BDEEDC}" destId="{8224EDB8-F9C2-4647-BA13-85885861572C}" srcOrd="0" destOrd="0" presId="urn:microsoft.com/office/officeart/2005/8/layout/radial6"/>
    <dgm:cxn modelId="{0821D60B-4954-44AB-AC08-A1BEB029EE87}" type="presOf" srcId="{6EB258CB-36DA-4E07-97F4-D0D01DF2C3A8}" destId="{E7E0F3B8-84E2-474A-A9E4-D33327AC6EA2}" srcOrd="0" destOrd="0" presId="urn:microsoft.com/office/officeart/2005/8/layout/radial6"/>
    <dgm:cxn modelId="{B78084DE-70BE-4C41-98F2-DFD52C2CB6BE}" type="presOf" srcId="{610A13EC-7742-4393-A5F7-7E2FC40BB6D3}" destId="{A385460B-4A31-4DDE-A93A-772C024B60B2}" srcOrd="0" destOrd="0" presId="urn:microsoft.com/office/officeart/2005/8/layout/radial6"/>
    <dgm:cxn modelId="{C9650D54-E4C4-4CEF-9F3D-1ACC82B47C0A}" type="presOf" srcId="{0A23BF85-9420-43BE-8D71-9189A8C2C567}" destId="{896DCEE0-6471-49E3-8A53-14F87DD0A553}" srcOrd="0" destOrd="0" presId="urn:microsoft.com/office/officeart/2005/8/layout/radial6"/>
    <dgm:cxn modelId="{F474A0CC-CD92-4A7A-8DCD-8909087FA2FB}" type="presOf" srcId="{F1979899-2043-45E9-BA85-5D1A8C8849A2}" destId="{9FA82D79-71C0-4BB5-B247-C6EF660BFF1C}" srcOrd="0" destOrd="0" presId="urn:microsoft.com/office/officeart/2005/8/layout/radial6"/>
    <dgm:cxn modelId="{A5360DBE-76FF-443D-8A77-142D38EDDE63}" type="presOf" srcId="{484D4C5B-9AC5-47B7-A9A6-F6CEA3C6AA1A}" destId="{CD3BA9AC-910C-48F3-B5D8-F9D4094F0C7C}" srcOrd="0" destOrd="0" presId="urn:microsoft.com/office/officeart/2005/8/layout/radial6"/>
    <dgm:cxn modelId="{D692883A-FFF8-4DB1-B227-E4C887BE2430}" type="presOf" srcId="{E1C697F4-D786-46EA-8489-6FAD11502AB4}" destId="{C71088FC-1C1C-4D02-9696-FFE1E5FD5EEA}" srcOrd="0" destOrd="0" presId="urn:microsoft.com/office/officeart/2005/8/layout/radial6"/>
    <dgm:cxn modelId="{07A02623-0851-4799-A275-7655813F454C}" type="presOf" srcId="{B51ACEF4-AC0B-489E-8AE1-E0F9487CC713}" destId="{3E4B7DFB-2CE6-400A-9F18-161EE596542A}" srcOrd="0" destOrd="0" presId="urn:microsoft.com/office/officeart/2005/8/layout/radial6"/>
    <dgm:cxn modelId="{43216437-7A24-45E1-9497-3F220274F22B}" type="presOf" srcId="{75E384F8-6754-42EF-8B14-FF68DB490BF6}" destId="{D7D15611-470C-44AE-A468-D41EBBA7F797}" srcOrd="0" destOrd="0" presId="urn:microsoft.com/office/officeart/2005/8/layout/radial6"/>
    <dgm:cxn modelId="{3B706864-CC61-4302-8C1F-1DFF360FA6CA}" type="presOf" srcId="{8480EA70-17FD-4722-A3DD-FEB71ADE8043}" destId="{8303491E-7C94-4741-B85A-5B365EDD09D9}" srcOrd="0" destOrd="0" presId="urn:microsoft.com/office/officeart/2005/8/layout/radial6"/>
    <dgm:cxn modelId="{4DE82A19-2726-4A1A-9F9A-337BB9493115}" type="presOf" srcId="{D78A4802-C4DA-40B8-B0D2-FC8261A0DD4E}" destId="{CD614BD5-202C-429E-ADED-E9076A212A83}" srcOrd="0" destOrd="0" presId="urn:microsoft.com/office/officeart/2005/8/layout/radial6"/>
    <dgm:cxn modelId="{5F4A9909-9277-4A7D-AB07-E6F2071FA8A6}" srcId="{EB877CBB-6D70-4163-AD20-F3136D254270}" destId="{D78A4802-C4DA-40B8-B0D2-FC8261A0DD4E}" srcOrd="9" destOrd="0" parTransId="{497EBDC6-AEA1-4FCB-90CC-369C1EDC9652}" sibTransId="{747201C6-116A-4315-8CE6-EF1A9C3D2BE1}"/>
    <dgm:cxn modelId="{35F0B906-A8B2-4832-9BBB-D86A3FE4BBB7}" type="presOf" srcId="{77986F8F-CE15-4E17-96C6-189921286151}" destId="{3506A552-1E2F-4FC5-8B8A-BC4C54A8E80C}" srcOrd="0" destOrd="0" presId="urn:microsoft.com/office/officeart/2005/8/layout/radial6"/>
    <dgm:cxn modelId="{4DDEF779-D566-42EB-9098-9B3208F7AFA7}" type="presOf" srcId="{DAE35C75-A59C-40F3-A165-687FAC1020F1}" destId="{BAC6757C-8E7F-4303-8C69-ABAC1FCBAE32}" srcOrd="0" destOrd="0" presId="urn:microsoft.com/office/officeart/2005/8/layout/radial6"/>
    <dgm:cxn modelId="{A6A04DA3-033F-4366-AC69-2FAE171BD6A4}" type="presOf" srcId="{08D5580D-96BA-4D5B-BA3F-4D259239748D}" destId="{AC2D5BD1-2AC7-4928-9C21-1180BF17CECA}" srcOrd="0" destOrd="0" presId="urn:microsoft.com/office/officeart/2005/8/layout/radial6"/>
    <dgm:cxn modelId="{347B1765-CE9D-48CB-ABA1-B13ABAA98D3E}" srcId="{EB877CBB-6D70-4163-AD20-F3136D254270}" destId="{72632EE7-628C-4379-875D-7CECB248B8FB}" srcOrd="4" destOrd="0" parTransId="{E8626BB0-A6D2-42EE-9E44-0A5B98A7B90E}" sibTransId="{92D3E295-E8D8-4DD5-919C-4DA9DD550CF2}"/>
    <dgm:cxn modelId="{84D55186-DBA3-4623-80F6-957DDF8EA895}" srcId="{EB877CBB-6D70-4163-AD20-F3136D254270}" destId="{D60B29FF-287B-4256-AA17-22E9AFDF9AC8}" srcOrd="2" destOrd="0" parTransId="{EA90A27D-2052-4852-9B9B-D670AC2BC1A5}" sibTransId="{77986F8F-CE15-4E17-96C6-189921286151}"/>
    <dgm:cxn modelId="{D10AB17C-9FA7-4644-B35B-8ABB222E9145}" type="presOf" srcId="{A6454486-E94A-4E15-B78A-F930D0A1DB51}" destId="{FCB2331C-6EA6-429D-918E-ED54CFFB65D2}" srcOrd="0" destOrd="0" presId="urn:microsoft.com/office/officeart/2005/8/layout/radial6"/>
    <dgm:cxn modelId="{3D2F452F-5F0A-4E2E-8ABD-F11D4696E972}" srcId="{EB877CBB-6D70-4163-AD20-F3136D254270}" destId="{1C8B4181-62DF-4279-AF02-80876A8BE501}" srcOrd="16" destOrd="0" parTransId="{475D0BAF-A2B8-4BE6-BA96-F5CB6D316F0B}" sibTransId="{252F1C4F-7E08-4B6D-9E59-C98DF3A52B93}"/>
    <dgm:cxn modelId="{6A1B1248-AA88-4D5C-90D5-3F1BB4DC6952}" type="presOf" srcId="{EB877CBB-6D70-4163-AD20-F3136D254270}" destId="{EABF49E1-9BCD-4B58-B8F2-A83777853B3D}" srcOrd="0" destOrd="0" presId="urn:microsoft.com/office/officeart/2005/8/layout/radial6"/>
    <dgm:cxn modelId="{1B41D19D-C606-47CD-A732-DF2932CA0856}" type="presOf" srcId="{E5638278-F9C6-4388-BDB5-565C349FD7D4}" destId="{5B75CE69-3A55-4069-B929-72233D2045EA}" srcOrd="0" destOrd="0" presId="urn:microsoft.com/office/officeart/2005/8/layout/radial6"/>
    <dgm:cxn modelId="{64FC1E4E-30AF-42DE-AE4A-45FF56687E9D}" type="presOf" srcId="{C445D432-8A11-47C8-BF44-D29B60998BDF}" destId="{09A46C13-FC53-4385-9E70-65C87916BC7B}" srcOrd="0" destOrd="0" presId="urn:microsoft.com/office/officeart/2005/8/layout/radial6"/>
    <dgm:cxn modelId="{515647F6-6238-4400-B303-7B00D480CF95}" type="presOf" srcId="{CC62A03B-2D20-40AD-99AC-0456FDF82ABC}" destId="{432C3A3D-B0E5-448A-B77C-25E4B56AF271}" srcOrd="0" destOrd="0" presId="urn:microsoft.com/office/officeart/2005/8/layout/radial6"/>
    <dgm:cxn modelId="{43E638FB-E786-4B56-8F3C-3DED5DB8C083}" srcId="{EB877CBB-6D70-4163-AD20-F3136D254270}" destId="{DAE35C75-A59C-40F3-A165-687FAC1020F1}" srcOrd="13" destOrd="0" parTransId="{D088F935-02B8-4BCA-9924-197FCAA10804}" sibTransId="{8BCCB54C-C6F6-4482-90DD-D4E89B785F16}"/>
    <dgm:cxn modelId="{4DB9D77A-6AEC-4446-B16B-5D8EBCF253B9}" type="presOf" srcId="{252F1C4F-7E08-4B6D-9E59-C98DF3A52B93}" destId="{93A247E5-4718-4732-A63E-F6261062A7AF}" srcOrd="0" destOrd="0" presId="urn:microsoft.com/office/officeart/2005/8/layout/radial6"/>
    <dgm:cxn modelId="{348B4E44-EA66-4B5E-BE77-30FED4782150}" type="presOf" srcId="{2DED6B4A-6388-4683-8688-C48FB03264BD}" destId="{CFBC5B9B-6090-48C2-ABDA-F4981548D8B8}" srcOrd="0" destOrd="0" presId="urn:microsoft.com/office/officeart/2005/8/layout/radial6"/>
    <dgm:cxn modelId="{1BD34BCE-1E38-4BD4-8F29-4D4F616B13E6}" type="presOf" srcId="{97E76103-81C1-4423-A023-C16E38CAAA5B}" destId="{43094653-7E57-4C49-B358-0D5F9F48CBA0}" srcOrd="0" destOrd="0" presId="urn:microsoft.com/office/officeart/2005/8/layout/radial6"/>
    <dgm:cxn modelId="{ED215022-FA28-46A0-AB24-C9A41A02E81A}" type="presOf" srcId="{F386358A-B4F4-48EA-AFC1-3893B8D17BCD}" destId="{ECC51DB8-2B5A-4703-A36A-ECD3E0D8390B}" srcOrd="0" destOrd="0" presId="urn:microsoft.com/office/officeart/2005/8/layout/radial6"/>
    <dgm:cxn modelId="{19BE82B9-50FE-4550-A9D4-DA6FD9C00537}" type="presOf" srcId="{2DF12485-1ED8-4BC8-BD0B-93E81780077F}" destId="{8AEE15BD-2B37-4F71-B293-BAB6390CD4AF}" srcOrd="0" destOrd="0" presId="urn:microsoft.com/office/officeart/2005/8/layout/radial6"/>
    <dgm:cxn modelId="{481F9B5D-11B2-4096-B040-D16D4F53F508}" type="presOf" srcId="{AEDE9F18-98A3-4F25-AEBF-8525ED0678DB}" destId="{8D0B6828-4BD9-4BCC-92BF-4F0FFA9C665E}" srcOrd="0" destOrd="0" presId="urn:microsoft.com/office/officeart/2005/8/layout/radial6"/>
    <dgm:cxn modelId="{5E81DB23-52E3-4B79-8F84-6BF2255A4F4A}" type="presOf" srcId="{D60B29FF-287B-4256-AA17-22E9AFDF9AC8}" destId="{625429A8-E67C-4413-A4F9-FD8BCA108F80}" srcOrd="0" destOrd="0" presId="urn:microsoft.com/office/officeart/2005/8/layout/radial6"/>
    <dgm:cxn modelId="{387234D6-993B-4505-9CA2-53BCD83488EB}" type="presOf" srcId="{CBE12F8B-7173-4150-A085-96515AA881A3}" destId="{716D1E88-E7AC-438F-A36C-28357DCB6D54}" srcOrd="0" destOrd="0" presId="urn:microsoft.com/office/officeart/2005/8/layout/radial6"/>
    <dgm:cxn modelId="{53498617-5C0D-466F-8325-6D940609EAA4}" type="presParOf" srcId="{CFBC5B9B-6090-48C2-ABDA-F4981548D8B8}" destId="{EABF49E1-9BCD-4B58-B8F2-A83777853B3D}" srcOrd="0" destOrd="0" presId="urn:microsoft.com/office/officeart/2005/8/layout/radial6"/>
    <dgm:cxn modelId="{66796E75-0506-4845-BD8F-80ED8F3736BD}" type="presParOf" srcId="{CFBC5B9B-6090-48C2-ABDA-F4981548D8B8}" destId="{D7D15611-470C-44AE-A468-D41EBBA7F797}" srcOrd="1" destOrd="0" presId="urn:microsoft.com/office/officeart/2005/8/layout/radial6"/>
    <dgm:cxn modelId="{DAF65637-9014-4414-8CE6-15B4264AB14E}" type="presParOf" srcId="{CFBC5B9B-6090-48C2-ABDA-F4981548D8B8}" destId="{392F2EAB-1D74-4116-AF94-4CE99A1E7D5A}" srcOrd="2" destOrd="0" presId="urn:microsoft.com/office/officeart/2005/8/layout/radial6"/>
    <dgm:cxn modelId="{97737D68-9DDE-467A-900C-BE69FD23D19B}" type="presParOf" srcId="{CFBC5B9B-6090-48C2-ABDA-F4981548D8B8}" destId="{CD3BA9AC-910C-48F3-B5D8-F9D4094F0C7C}" srcOrd="3" destOrd="0" presId="urn:microsoft.com/office/officeart/2005/8/layout/radial6"/>
    <dgm:cxn modelId="{827FF567-FCAF-41DC-80E5-6DDA1CADA50A}" type="presParOf" srcId="{CFBC5B9B-6090-48C2-ABDA-F4981548D8B8}" destId="{B119133C-2A2D-45C1-8548-7C8C89A2FDF2}" srcOrd="4" destOrd="0" presId="urn:microsoft.com/office/officeart/2005/8/layout/radial6"/>
    <dgm:cxn modelId="{ABF7056D-E8EB-4FE4-8A4B-8CFD40FA9075}" type="presParOf" srcId="{CFBC5B9B-6090-48C2-ABDA-F4981548D8B8}" destId="{075405AF-6BB0-40F4-BC5D-891CA95306F8}" srcOrd="5" destOrd="0" presId="urn:microsoft.com/office/officeart/2005/8/layout/radial6"/>
    <dgm:cxn modelId="{712F6573-E087-4B2C-BECF-0AA47C86C210}" type="presParOf" srcId="{CFBC5B9B-6090-48C2-ABDA-F4981548D8B8}" destId="{C71088FC-1C1C-4D02-9696-FFE1E5FD5EEA}" srcOrd="6" destOrd="0" presId="urn:microsoft.com/office/officeart/2005/8/layout/radial6"/>
    <dgm:cxn modelId="{45E01DE7-7935-4901-B381-84D8EDE0D624}" type="presParOf" srcId="{CFBC5B9B-6090-48C2-ABDA-F4981548D8B8}" destId="{625429A8-E67C-4413-A4F9-FD8BCA108F80}" srcOrd="7" destOrd="0" presId="urn:microsoft.com/office/officeart/2005/8/layout/radial6"/>
    <dgm:cxn modelId="{108DED71-6175-4D18-9473-68543979244C}" type="presParOf" srcId="{CFBC5B9B-6090-48C2-ABDA-F4981548D8B8}" destId="{D07A1F48-6F45-4D3A-92ED-EA9F0BF3401B}" srcOrd="8" destOrd="0" presId="urn:microsoft.com/office/officeart/2005/8/layout/radial6"/>
    <dgm:cxn modelId="{95E8A399-A8B8-43D3-AF43-D1AABE5CAE44}" type="presParOf" srcId="{CFBC5B9B-6090-48C2-ABDA-F4981548D8B8}" destId="{3506A552-1E2F-4FC5-8B8A-BC4C54A8E80C}" srcOrd="9" destOrd="0" presId="urn:microsoft.com/office/officeart/2005/8/layout/radial6"/>
    <dgm:cxn modelId="{E9AAA861-1C54-4569-AFD0-55D9DCC6F877}" type="presParOf" srcId="{CFBC5B9B-6090-48C2-ABDA-F4981548D8B8}" destId="{896DCEE0-6471-49E3-8A53-14F87DD0A553}" srcOrd="10" destOrd="0" presId="urn:microsoft.com/office/officeart/2005/8/layout/radial6"/>
    <dgm:cxn modelId="{2D58EBDB-F107-460B-B063-6BA6C43D82B1}" type="presParOf" srcId="{CFBC5B9B-6090-48C2-ABDA-F4981548D8B8}" destId="{762FA3EF-2F18-49C1-B3E5-8A87DCD9B354}" srcOrd="11" destOrd="0" presId="urn:microsoft.com/office/officeart/2005/8/layout/radial6"/>
    <dgm:cxn modelId="{7BA82F41-724A-403E-B840-8C6D79EDAE91}" type="presParOf" srcId="{CFBC5B9B-6090-48C2-ABDA-F4981548D8B8}" destId="{09A46C13-FC53-4385-9E70-65C87916BC7B}" srcOrd="12" destOrd="0" presId="urn:microsoft.com/office/officeart/2005/8/layout/radial6"/>
    <dgm:cxn modelId="{A9C3CCE4-AD94-4998-BAC0-572C9493DE7C}" type="presParOf" srcId="{CFBC5B9B-6090-48C2-ABDA-F4981548D8B8}" destId="{7B0D432C-0E2C-4A0D-AC1A-104212BAE979}" srcOrd="13" destOrd="0" presId="urn:microsoft.com/office/officeart/2005/8/layout/radial6"/>
    <dgm:cxn modelId="{8D853130-FE50-49A4-93D6-751C5201080D}" type="presParOf" srcId="{CFBC5B9B-6090-48C2-ABDA-F4981548D8B8}" destId="{6B43E588-BA75-4B87-957F-36501738FAF2}" srcOrd="14" destOrd="0" presId="urn:microsoft.com/office/officeart/2005/8/layout/radial6"/>
    <dgm:cxn modelId="{0718EDC7-FFD5-4960-B708-6BD653B3F736}" type="presParOf" srcId="{CFBC5B9B-6090-48C2-ABDA-F4981548D8B8}" destId="{AE7F8619-DEA5-4FD9-9AC7-2F0BDBDD4B2C}" srcOrd="15" destOrd="0" presId="urn:microsoft.com/office/officeart/2005/8/layout/radial6"/>
    <dgm:cxn modelId="{E8FA68DB-D75D-421F-AC69-DC72C90CBD8A}" type="presParOf" srcId="{CFBC5B9B-6090-48C2-ABDA-F4981548D8B8}" destId="{CD79B077-0489-4B14-88F9-D125E59258FF}" srcOrd="16" destOrd="0" presId="urn:microsoft.com/office/officeart/2005/8/layout/radial6"/>
    <dgm:cxn modelId="{9B07C4F5-C37E-49F0-9713-83798ADC3900}" type="presParOf" srcId="{CFBC5B9B-6090-48C2-ABDA-F4981548D8B8}" destId="{196AA5C7-F3B5-497C-ABF6-A3F0ABB5BF25}" srcOrd="17" destOrd="0" presId="urn:microsoft.com/office/officeart/2005/8/layout/radial6"/>
    <dgm:cxn modelId="{8F180B40-D581-4959-84A0-91DA38805690}" type="presParOf" srcId="{CFBC5B9B-6090-48C2-ABDA-F4981548D8B8}" destId="{585F2423-C60A-47D0-B07E-EEAD306E1510}" srcOrd="18" destOrd="0" presId="urn:microsoft.com/office/officeart/2005/8/layout/radial6"/>
    <dgm:cxn modelId="{5DF15867-9BE0-440D-9458-7EA828F24408}" type="presParOf" srcId="{CFBC5B9B-6090-48C2-ABDA-F4981548D8B8}" destId="{716D1E88-E7AC-438F-A36C-28357DCB6D54}" srcOrd="19" destOrd="0" presId="urn:microsoft.com/office/officeart/2005/8/layout/radial6"/>
    <dgm:cxn modelId="{D89F2D97-23DD-46B7-BA7C-394EDD36D1AF}" type="presParOf" srcId="{CFBC5B9B-6090-48C2-ABDA-F4981548D8B8}" destId="{CCAA19E2-84A3-43B5-AF05-4802CF5BE97A}" srcOrd="20" destOrd="0" presId="urn:microsoft.com/office/officeart/2005/8/layout/radial6"/>
    <dgm:cxn modelId="{81D59F2E-F80D-48F0-83D3-2DEAC7E02653}" type="presParOf" srcId="{CFBC5B9B-6090-48C2-ABDA-F4981548D8B8}" destId="{432C3A3D-B0E5-448A-B77C-25E4B56AF271}" srcOrd="21" destOrd="0" presId="urn:microsoft.com/office/officeart/2005/8/layout/radial6"/>
    <dgm:cxn modelId="{6B71334E-F2BD-4F7F-9991-BB7167A26DE4}" type="presParOf" srcId="{CFBC5B9B-6090-48C2-ABDA-F4981548D8B8}" destId="{5B75CE69-3A55-4069-B929-72233D2045EA}" srcOrd="22" destOrd="0" presId="urn:microsoft.com/office/officeart/2005/8/layout/radial6"/>
    <dgm:cxn modelId="{0F0EAA18-702C-423C-BAD1-604FE768FB76}" type="presParOf" srcId="{CFBC5B9B-6090-48C2-ABDA-F4981548D8B8}" destId="{4CD65DDD-225C-464E-B53E-2C94781DC2D3}" srcOrd="23" destOrd="0" presId="urn:microsoft.com/office/officeart/2005/8/layout/radial6"/>
    <dgm:cxn modelId="{9AA58787-55EC-4A3A-9B66-54C50D63FFC7}" type="presParOf" srcId="{CFBC5B9B-6090-48C2-ABDA-F4981548D8B8}" destId="{AC2D5BD1-2AC7-4928-9C21-1180BF17CECA}" srcOrd="24" destOrd="0" presId="urn:microsoft.com/office/officeart/2005/8/layout/radial6"/>
    <dgm:cxn modelId="{BC6BDA2D-6B82-4595-8436-15483A737F37}" type="presParOf" srcId="{CFBC5B9B-6090-48C2-ABDA-F4981548D8B8}" destId="{0B0A34D7-A3A9-4226-9ADC-C56DD1CA358A}" srcOrd="25" destOrd="0" presId="urn:microsoft.com/office/officeart/2005/8/layout/radial6"/>
    <dgm:cxn modelId="{50025837-8FB6-43A5-A4B5-DBE6FB0A544C}" type="presParOf" srcId="{CFBC5B9B-6090-48C2-ABDA-F4981548D8B8}" destId="{D6EBE1D3-00D2-4280-ACA5-4FDD50D110CC}" srcOrd="26" destOrd="0" presId="urn:microsoft.com/office/officeart/2005/8/layout/radial6"/>
    <dgm:cxn modelId="{FFBE0006-4828-4588-97DB-3D2B7C7252FB}" type="presParOf" srcId="{CFBC5B9B-6090-48C2-ABDA-F4981548D8B8}" destId="{75243E72-F1F7-4BED-A3EE-C3C7D0273D39}" srcOrd="27" destOrd="0" presId="urn:microsoft.com/office/officeart/2005/8/layout/radial6"/>
    <dgm:cxn modelId="{4AE5AB0B-16D7-49BB-8371-F70A59E778E1}" type="presParOf" srcId="{CFBC5B9B-6090-48C2-ABDA-F4981548D8B8}" destId="{CD614BD5-202C-429E-ADED-E9076A212A83}" srcOrd="28" destOrd="0" presId="urn:microsoft.com/office/officeart/2005/8/layout/radial6"/>
    <dgm:cxn modelId="{A38EB46B-0866-4910-A8B8-80D2B137A66B}" type="presParOf" srcId="{CFBC5B9B-6090-48C2-ABDA-F4981548D8B8}" destId="{E7DADC68-F0B7-4992-803B-2ACEBFBA59A8}" srcOrd="29" destOrd="0" presId="urn:microsoft.com/office/officeart/2005/8/layout/radial6"/>
    <dgm:cxn modelId="{BD92F31C-9686-4FEB-BBBB-7D87DB5570FD}" type="presParOf" srcId="{CFBC5B9B-6090-48C2-ABDA-F4981548D8B8}" destId="{99CE08F0-4A5B-4AAC-8E1F-77B076E2ED0B}" srcOrd="30" destOrd="0" presId="urn:microsoft.com/office/officeart/2005/8/layout/radial6"/>
    <dgm:cxn modelId="{E2DFB071-80FD-4A77-98E4-B7D72E512AA9}" type="presParOf" srcId="{CFBC5B9B-6090-48C2-ABDA-F4981548D8B8}" destId="{8303491E-7C94-4741-B85A-5B365EDD09D9}" srcOrd="31" destOrd="0" presId="urn:microsoft.com/office/officeart/2005/8/layout/radial6"/>
    <dgm:cxn modelId="{B37EC2BD-B282-423F-8801-E2CB4B63C0E0}" type="presParOf" srcId="{CFBC5B9B-6090-48C2-ABDA-F4981548D8B8}" destId="{6F358E2A-3149-4C01-843C-C734CC0309F0}" srcOrd="32" destOrd="0" presId="urn:microsoft.com/office/officeart/2005/8/layout/radial6"/>
    <dgm:cxn modelId="{3C010747-1403-43A2-B0EE-5DB18347ADDF}" type="presParOf" srcId="{CFBC5B9B-6090-48C2-ABDA-F4981548D8B8}" destId="{ECC51DB8-2B5A-4703-A36A-ECD3E0D8390B}" srcOrd="33" destOrd="0" presId="urn:microsoft.com/office/officeart/2005/8/layout/radial6"/>
    <dgm:cxn modelId="{B2081E39-997A-4E06-A697-6A058FD658C4}" type="presParOf" srcId="{CFBC5B9B-6090-48C2-ABDA-F4981548D8B8}" destId="{9FA82D79-71C0-4BB5-B247-C6EF660BFF1C}" srcOrd="34" destOrd="0" presId="urn:microsoft.com/office/officeart/2005/8/layout/radial6"/>
    <dgm:cxn modelId="{8D9239E3-1D4D-4D86-B8E9-A7DF9DBC66D5}" type="presParOf" srcId="{CFBC5B9B-6090-48C2-ABDA-F4981548D8B8}" destId="{0F4E87AD-6D71-4C39-AE7C-7C705B642E85}" srcOrd="35" destOrd="0" presId="urn:microsoft.com/office/officeart/2005/8/layout/radial6"/>
    <dgm:cxn modelId="{13633A67-9526-4CFF-803C-AE73DA1D0EBD}" type="presParOf" srcId="{CFBC5B9B-6090-48C2-ABDA-F4981548D8B8}" destId="{64DB0768-E2BC-42AA-9D6E-25C0677B91E6}" srcOrd="36" destOrd="0" presId="urn:microsoft.com/office/officeart/2005/8/layout/radial6"/>
    <dgm:cxn modelId="{3240C844-9BC6-4F13-954C-A47151D0109E}" type="presParOf" srcId="{CFBC5B9B-6090-48C2-ABDA-F4981548D8B8}" destId="{8D0B6828-4BD9-4BCC-92BF-4F0FFA9C665E}" srcOrd="37" destOrd="0" presId="urn:microsoft.com/office/officeart/2005/8/layout/radial6"/>
    <dgm:cxn modelId="{FAB3B943-FB69-4911-9B48-CA2FC92DB03F}" type="presParOf" srcId="{CFBC5B9B-6090-48C2-ABDA-F4981548D8B8}" destId="{D0D9713B-3C51-4D5B-B36B-F7AF07E76E58}" srcOrd="38" destOrd="0" presId="urn:microsoft.com/office/officeart/2005/8/layout/radial6"/>
    <dgm:cxn modelId="{6FD31DEE-34A0-459D-811E-D41FDD3E0C8C}" type="presParOf" srcId="{CFBC5B9B-6090-48C2-ABDA-F4981548D8B8}" destId="{3E4B7DFB-2CE6-400A-9F18-161EE596542A}" srcOrd="39" destOrd="0" presId="urn:microsoft.com/office/officeart/2005/8/layout/radial6"/>
    <dgm:cxn modelId="{9A0521E3-8B2F-4CE7-88F7-65FFFE50BDD2}" type="presParOf" srcId="{CFBC5B9B-6090-48C2-ABDA-F4981548D8B8}" destId="{BAC6757C-8E7F-4303-8C69-ABAC1FCBAE32}" srcOrd="40" destOrd="0" presId="urn:microsoft.com/office/officeart/2005/8/layout/radial6"/>
    <dgm:cxn modelId="{4F7231C6-3BEC-454A-892B-AB72EC99000A}" type="presParOf" srcId="{CFBC5B9B-6090-48C2-ABDA-F4981548D8B8}" destId="{EDE172B8-A64C-4C6D-86C2-37BFE3EA6B6C}" srcOrd="41" destOrd="0" presId="urn:microsoft.com/office/officeart/2005/8/layout/radial6"/>
    <dgm:cxn modelId="{0D3EC6B2-A7EE-4DDC-AF75-66EEB49575FE}" type="presParOf" srcId="{CFBC5B9B-6090-48C2-ABDA-F4981548D8B8}" destId="{56A976C6-9525-4917-B941-B43E26E681FD}" srcOrd="42" destOrd="0" presId="urn:microsoft.com/office/officeart/2005/8/layout/radial6"/>
    <dgm:cxn modelId="{30CD67B8-A065-4881-8DAF-A7056F49EA81}" type="presParOf" srcId="{CFBC5B9B-6090-48C2-ABDA-F4981548D8B8}" destId="{E7E0F3B8-84E2-474A-A9E4-D33327AC6EA2}" srcOrd="43" destOrd="0" presId="urn:microsoft.com/office/officeart/2005/8/layout/radial6"/>
    <dgm:cxn modelId="{F8E78A12-C2EE-4533-A3DC-7BF232F3DCC0}" type="presParOf" srcId="{CFBC5B9B-6090-48C2-ABDA-F4981548D8B8}" destId="{AFF29C87-07DA-41DE-A341-E63DA2FC473E}" srcOrd="44" destOrd="0" presId="urn:microsoft.com/office/officeart/2005/8/layout/radial6"/>
    <dgm:cxn modelId="{8A89A0CB-25FB-4809-95BE-90A79DB7F24E}" type="presParOf" srcId="{CFBC5B9B-6090-48C2-ABDA-F4981548D8B8}" destId="{43094653-7E57-4C49-B358-0D5F9F48CBA0}" srcOrd="45" destOrd="0" presId="urn:microsoft.com/office/officeart/2005/8/layout/radial6"/>
    <dgm:cxn modelId="{B2711F52-EC02-4041-ADCF-8A90CDE92E9F}" type="presParOf" srcId="{CFBC5B9B-6090-48C2-ABDA-F4981548D8B8}" destId="{8AEE15BD-2B37-4F71-B293-BAB6390CD4AF}" srcOrd="46" destOrd="0" presId="urn:microsoft.com/office/officeart/2005/8/layout/radial6"/>
    <dgm:cxn modelId="{0D868CC1-468B-4F96-8AC7-EFF4530FA436}" type="presParOf" srcId="{CFBC5B9B-6090-48C2-ABDA-F4981548D8B8}" destId="{F7951EE0-3B96-48C1-8866-739BEEF8D68E}" srcOrd="47" destOrd="0" presId="urn:microsoft.com/office/officeart/2005/8/layout/radial6"/>
    <dgm:cxn modelId="{06CBE665-58AA-4483-8796-DC23EB92C9DC}" type="presParOf" srcId="{CFBC5B9B-6090-48C2-ABDA-F4981548D8B8}" destId="{80ECA65B-9139-4581-B6F4-FAF5E8842F92}" srcOrd="48" destOrd="0" presId="urn:microsoft.com/office/officeart/2005/8/layout/radial6"/>
    <dgm:cxn modelId="{3BDD64A6-B108-4524-A725-FF82C6A38EBD}" type="presParOf" srcId="{CFBC5B9B-6090-48C2-ABDA-F4981548D8B8}" destId="{C0F5EF17-8EAA-4574-8ACA-3859C0EE9B6D}" srcOrd="49" destOrd="0" presId="urn:microsoft.com/office/officeart/2005/8/layout/radial6"/>
    <dgm:cxn modelId="{0123933F-3330-4F4B-8A0A-D66A05E08871}" type="presParOf" srcId="{CFBC5B9B-6090-48C2-ABDA-F4981548D8B8}" destId="{54BEC4DB-4B19-4C3B-89BE-15E10F8328DB}" srcOrd="50" destOrd="0" presId="urn:microsoft.com/office/officeart/2005/8/layout/radial6"/>
    <dgm:cxn modelId="{BE23BCCE-C956-4338-A112-5E200B960410}" type="presParOf" srcId="{CFBC5B9B-6090-48C2-ABDA-F4981548D8B8}" destId="{93A247E5-4718-4732-A63E-F6261062A7AF}" srcOrd="51" destOrd="0" presId="urn:microsoft.com/office/officeart/2005/8/layout/radial6"/>
    <dgm:cxn modelId="{A7EC7CD7-32EA-479F-A805-6B1D07FDC6D7}" type="presParOf" srcId="{CFBC5B9B-6090-48C2-ABDA-F4981548D8B8}" destId="{85425DB0-2F18-42BB-B305-9D51552D7567}" srcOrd="52" destOrd="0" presId="urn:microsoft.com/office/officeart/2005/8/layout/radial6"/>
    <dgm:cxn modelId="{6569854A-EBBE-4639-B606-BC31F7B6B7FF}" type="presParOf" srcId="{CFBC5B9B-6090-48C2-ABDA-F4981548D8B8}" destId="{1BD70538-7912-4207-92DA-7C89213B0AC8}" srcOrd="53" destOrd="0" presId="urn:microsoft.com/office/officeart/2005/8/layout/radial6"/>
    <dgm:cxn modelId="{292A0C09-2EC4-4177-BEFF-182658DB2979}" type="presParOf" srcId="{CFBC5B9B-6090-48C2-ABDA-F4981548D8B8}" destId="{8224EDB8-F9C2-4647-BA13-85885861572C}" srcOrd="54" destOrd="0" presId="urn:microsoft.com/office/officeart/2005/8/layout/radial6"/>
    <dgm:cxn modelId="{69EAE8EC-C967-4003-91E5-B90FC018063C}" type="presParOf" srcId="{CFBC5B9B-6090-48C2-ABDA-F4981548D8B8}" destId="{FCB2331C-6EA6-429D-918E-ED54CFFB65D2}" srcOrd="55" destOrd="0" presId="urn:microsoft.com/office/officeart/2005/8/layout/radial6"/>
    <dgm:cxn modelId="{39E8E33E-B2AD-4F81-B274-5C9C313A92D3}" type="presParOf" srcId="{CFBC5B9B-6090-48C2-ABDA-F4981548D8B8}" destId="{9864D0A2-816B-43F6-9435-919F840F6FB2}" srcOrd="56" destOrd="0" presId="urn:microsoft.com/office/officeart/2005/8/layout/radial6"/>
    <dgm:cxn modelId="{F60966CD-88F1-4777-8AB8-46B831BB394E}" type="presParOf" srcId="{CFBC5B9B-6090-48C2-ABDA-F4981548D8B8}" destId="{A385460B-4A31-4DDE-A93A-772C024B60B2}" srcOrd="57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69901" y="0"/>
          <a:ext cx="6539010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a Mateřská škola Dublovice, okres Příbram</a:t>
          </a:r>
          <a:endParaRPr lang="cs-CZ" sz="2000" kern="1200" dirty="0"/>
        </a:p>
      </dsp:txBody>
      <dsp:txXfrm>
        <a:off x="1669901" y="0"/>
        <a:ext cx="6539010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534368"/>
          <a:ext cx="6539010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Gabriela Falcová</a:t>
          </a:r>
          <a:endParaRPr lang="cs-CZ" sz="2000" kern="1200" dirty="0"/>
        </a:p>
      </dsp:txBody>
      <dsp:txXfrm>
        <a:off x="1669901" y="534368"/>
        <a:ext cx="6539010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69901" y="1068736"/>
          <a:ext cx="6539010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VY_32_INOVACE_MAT 1_09_Procvičování numerace </a:t>
          </a:r>
          <a:r>
            <a:rPr lang="cs-CZ" sz="2000" kern="1200" baseline="0" dirty="0" smtClean="0"/>
            <a:t>do 20</a:t>
          </a:r>
          <a:endParaRPr lang="cs-CZ" sz="2000" kern="1200" dirty="0"/>
        </a:p>
      </dsp:txBody>
      <dsp:txXfrm>
        <a:off x="1669901" y="1068736"/>
        <a:ext cx="6539010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603104"/>
          <a:ext cx="6539010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numerace do  20</a:t>
          </a:r>
          <a:endParaRPr lang="cs-CZ" sz="2000" kern="1200" dirty="0"/>
        </a:p>
      </dsp:txBody>
      <dsp:txXfrm>
        <a:off x="1669901" y="1603104"/>
        <a:ext cx="6539010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137473"/>
          <a:ext cx="6539010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69901" y="2137473"/>
        <a:ext cx="6539010" cy="534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4B7DFB-2CE6-400A-9F18-161EE596542A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5063158"/>
            <a:gd name="adj2" fmla="val 16200000"/>
            <a:gd name="adj3" fmla="val 1466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508F454-528F-4613-8E93-466AB0157CE0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3926316"/>
            <a:gd name="adj2" fmla="val 15063158"/>
            <a:gd name="adj3" fmla="val 1466"/>
          </a:avLst>
        </a:prstGeom>
        <a:gradFill rotWithShape="0">
          <a:gsLst>
            <a:gs pos="0">
              <a:schemeClr val="accent5">
                <a:hueOff val="-9381994"/>
                <a:satOff val="37599"/>
                <a:lumOff val="8149"/>
                <a:alphaOff val="0"/>
                <a:tint val="50000"/>
                <a:satMod val="300000"/>
              </a:schemeClr>
            </a:gs>
            <a:gs pos="35000">
              <a:schemeClr val="accent5">
                <a:hueOff val="-9381994"/>
                <a:satOff val="37599"/>
                <a:lumOff val="8149"/>
                <a:alphaOff val="0"/>
                <a:tint val="37000"/>
                <a:satMod val="300000"/>
              </a:schemeClr>
            </a:gs>
            <a:gs pos="100000">
              <a:schemeClr val="accent5">
                <a:hueOff val="-9381994"/>
                <a:satOff val="37599"/>
                <a:lumOff val="814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53E9CD-177D-46D4-8EA2-909413398CFE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2789474"/>
            <a:gd name="adj2" fmla="val 13926316"/>
            <a:gd name="adj3" fmla="val 1466"/>
          </a:avLst>
        </a:prstGeom>
        <a:gradFill rotWithShape="0">
          <a:gsLst>
            <a:gs pos="0">
              <a:schemeClr val="accent5">
                <a:hueOff val="-8830112"/>
                <a:satOff val="35388"/>
                <a:lumOff val="7669"/>
                <a:alphaOff val="0"/>
                <a:tint val="50000"/>
                <a:satMod val="300000"/>
              </a:schemeClr>
            </a:gs>
            <a:gs pos="35000">
              <a:schemeClr val="accent5">
                <a:hueOff val="-8830112"/>
                <a:satOff val="35388"/>
                <a:lumOff val="7669"/>
                <a:alphaOff val="0"/>
                <a:tint val="37000"/>
                <a:satMod val="300000"/>
              </a:schemeClr>
            </a:gs>
            <a:gs pos="100000">
              <a:schemeClr val="accent5">
                <a:hueOff val="-8830112"/>
                <a:satOff val="35388"/>
                <a:lumOff val="766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4DB0768-E2BC-42AA-9D6E-25C0677B91E6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1652632"/>
            <a:gd name="adj2" fmla="val 12789474"/>
            <a:gd name="adj3" fmla="val 1466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tint val="50000"/>
                <a:satMod val="300000"/>
              </a:schemeClr>
            </a:gs>
            <a:gs pos="35000">
              <a:schemeClr val="accent5">
                <a:hueOff val="-8278230"/>
                <a:satOff val="33176"/>
                <a:lumOff val="7190"/>
                <a:alphaOff val="0"/>
                <a:tint val="37000"/>
                <a:satMod val="30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ECD84AE-EAA8-4F75-8D7F-0E50851600E7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0515789"/>
            <a:gd name="adj2" fmla="val 11652632"/>
            <a:gd name="adj3" fmla="val 1466"/>
          </a:avLst>
        </a:prstGeom>
        <a:gradFill rotWithShape="0">
          <a:gsLst>
            <a:gs pos="0">
              <a:schemeClr val="accent5">
                <a:hueOff val="-7726349"/>
                <a:satOff val="30964"/>
                <a:lumOff val="6711"/>
                <a:alphaOff val="0"/>
                <a:tint val="50000"/>
                <a:satMod val="300000"/>
              </a:schemeClr>
            </a:gs>
            <a:gs pos="35000">
              <a:schemeClr val="accent5">
                <a:hueOff val="-7726349"/>
                <a:satOff val="30964"/>
                <a:lumOff val="6711"/>
                <a:alphaOff val="0"/>
                <a:tint val="37000"/>
                <a:satMod val="300000"/>
              </a:schemeClr>
            </a:gs>
            <a:gs pos="100000">
              <a:schemeClr val="accent5">
                <a:hueOff val="-7726349"/>
                <a:satOff val="30964"/>
                <a:lumOff val="671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CC51DB8-2B5A-4703-A36A-ECD3E0D8390B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9378947"/>
            <a:gd name="adj2" fmla="val 10515789"/>
            <a:gd name="adj3" fmla="val 1466"/>
          </a:avLst>
        </a:prstGeom>
        <a:gradFill rotWithShape="0">
          <a:gsLst>
            <a:gs pos="0">
              <a:schemeClr val="accent5">
                <a:hueOff val="-7174466"/>
                <a:satOff val="28752"/>
                <a:lumOff val="6231"/>
                <a:alphaOff val="0"/>
                <a:tint val="50000"/>
                <a:satMod val="300000"/>
              </a:schemeClr>
            </a:gs>
            <a:gs pos="35000">
              <a:schemeClr val="accent5">
                <a:hueOff val="-7174466"/>
                <a:satOff val="28752"/>
                <a:lumOff val="6231"/>
                <a:alphaOff val="0"/>
                <a:tint val="37000"/>
                <a:satMod val="300000"/>
              </a:schemeClr>
            </a:gs>
            <a:gs pos="100000">
              <a:schemeClr val="accent5">
                <a:hueOff val="-7174466"/>
                <a:satOff val="28752"/>
                <a:lumOff val="623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9CE08F0-4A5B-4AAC-8E1F-77B076E2ED0B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8242105"/>
            <a:gd name="adj2" fmla="val 9378947"/>
            <a:gd name="adj3" fmla="val 1466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5243E72-F1F7-4BED-A3EE-C3C7D0273D39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7105263"/>
            <a:gd name="adj2" fmla="val 8242105"/>
            <a:gd name="adj3" fmla="val 1466"/>
          </a:avLst>
        </a:prstGeom>
        <a:gradFill rotWithShape="0">
          <a:gsLst>
            <a:gs pos="0">
              <a:schemeClr val="accent5">
                <a:hueOff val="-6070702"/>
                <a:satOff val="24329"/>
                <a:lumOff val="5273"/>
                <a:alphaOff val="0"/>
                <a:tint val="50000"/>
                <a:satMod val="300000"/>
              </a:schemeClr>
            </a:gs>
            <a:gs pos="35000">
              <a:schemeClr val="accent5">
                <a:hueOff val="-6070702"/>
                <a:satOff val="24329"/>
                <a:lumOff val="5273"/>
                <a:alphaOff val="0"/>
                <a:tint val="37000"/>
                <a:satMod val="300000"/>
              </a:schemeClr>
            </a:gs>
            <a:gs pos="100000">
              <a:schemeClr val="accent5">
                <a:hueOff val="-6070702"/>
                <a:satOff val="24329"/>
                <a:lumOff val="52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AB421C-BD32-4403-8657-ED67E2598574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5968421"/>
            <a:gd name="adj2" fmla="val 7105263"/>
            <a:gd name="adj3" fmla="val 1466"/>
          </a:avLst>
        </a:prstGeom>
        <a:gradFill rotWithShape="0">
          <a:gsLst>
            <a:gs pos="0">
              <a:schemeClr val="accent5">
                <a:hueOff val="-5518820"/>
                <a:satOff val="22117"/>
                <a:lumOff val="4793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0"/>
                <a:satOff val="22117"/>
                <a:lumOff val="4793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0"/>
                <a:satOff val="22117"/>
                <a:lumOff val="479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85DB95-1A6D-4124-83A3-74E63F505A48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4831579"/>
            <a:gd name="adj2" fmla="val 5968421"/>
            <a:gd name="adj3" fmla="val 1466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50000"/>
                <a:satMod val="300000"/>
              </a:schemeClr>
            </a:gs>
            <a:gs pos="35000">
              <a:schemeClr val="accent5">
                <a:hueOff val="-4966938"/>
                <a:satOff val="19906"/>
                <a:lumOff val="4314"/>
                <a:alphaOff val="0"/>
                <a:tint val="37000"/>
                <a:satMod val="30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C2D5BD1-2AC7-4928-9C21-1180BF17CECA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3694737"/>
            <a:gd name="adj2" fmla="val 4831579"/>
            <a:gd name="adj3" fmla="val 1466"/>
          </a:avLst>
        </a:prstGeom>
        <a:gradFill rotWithShape="0">
          <a:gsLst>
            <a:gs pos="0">
              <a:schemeClr val="accent5">
                <a:hueOff val="-4415056"/>
                <a:satOff val="17694"/>
                <a:lumOff val="3835"/>
                <a:alphaOff val="0"/>
                <a:tint val="50000"/>
                <a:satMod val="300000"/>
              </a:schemeClr>
            </a:gs>
            <a:gs pos="35000">
              <a:schemeClr val="accent5">
                <a:hueOff val="-4415056"/>
                <a:satOff val="17694"/>
                <a:lumOff val="3835"/>
                <a:alphaOff val="0"/>
                <a:tint val="37000"/>
                <a:satMod val="300000"/>
              </a:schemeClr>
            </a:gs>
            <a:gs pos="100000">
              <a:schemeClr val="accent5">
                <a:hueOff val="-4415056"/>
                <a:satOff val="17694"/>
                <a:lumOff val="383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32C3A3D-B0E5-448A-B77C-25E4B56AF271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2557895"/>
            <a:gd name="adj2" fmla="val 3694737"/>
            <a:gd name="adj3" fmla="val 1466"/>
          </a:avLst>
        </a:prstGeom>
        <a:gradFill rotWithShape="0">
          <a:gsLst>
            <a:gs pos="0">
              <a:schemeClr val="accent5">
                <a:hueOff val="-3863174"/>
                <a:satOff val="15482"/>
                <a:lumOff val="3355"/>
                <a:alphaOff val="0"/>
                <a:tint val="50000"/>
                <a:satMod val="300000"/>
              </a:schemeClr>
            </a:gs>
            <a:gs pos="35000">
              <a:schemeClr val="accent5">
                <a:hueOff val="-3863174"/>
                <a:satOff val="15482"/>
                <a:lumOff val="3355"/>
                <a:alphaOff val="0"/>
                <a:tint val="37000"/>
                <a:satMod val="300000"/>
              </a:schemeClr>
            </a:gs>
            <a:gs pos="100000">
              <a:schemeClr val="accent5">
                <a:hueOff val="-3863174"/>
                <a:satOff val="15482"/>
                <a:lumOff val="335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85F2423-C60A-47D0-B07E-EEAD306E1510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421053"/>
            <a:gd name="adj2" fmla="val 2557895"/>
            <a:gd name="adj3" fmla="val 1466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E7F8619-DEA5-4FD9-9AC7-2F0BDBDD4B2C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284211"/>
            <a:gd name="adj2" fmla="val 1421053"/>
            <a:gd name="adj3" fmla="val 1466"/>
          </a:avLst>
        </a:prstGeom>
        <a:gradFill rotWithShape="0">
          <a:gsLst>
            <a:gs pos="0">
              <a:schemeClr val="accent5">
                <a:hueOff val="-2759410"/>
                <a:satOff val="11059"/>
                <a:lumOff val="2397"/>
                <a:alphaOff val="0"/>
                <a:tint val="50000"/>
                <a:satMod val="300000"/>
              </a:schemeClr>
            </a:gs>
            <a:gs pos="35000">
              <a:schemeClr val="accent5">
                <a:hueOff val="-2759410"/>
                <a:satOff val="11059"/>
                <a:lumOff val="2397"/>
                <a:alphaOff val="0"/>
                <a:tint val="37000"/>
                <a:satMod val="300000"/>
              </a:schemeClr>
            </a:gs>
            <a:gs pos="100000">
              <a:schemeClr val="accent5">
                <a:hueOff val="-2759410"/>
                <a:satOff val="11059"/>
                <a:lumOff val="239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9A46C13-FC53-4385-9E70-65C87916BC7B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20747368"/>
            <a:gd name="adj2" fmla="val 284211"/>
            <a:gd name="adj3" fmla="val 1466"/>
          </a:avLst>
        </a:prstGeom>
        <a:gradFill rotWithShape="0">
          <a:gsLst>
            <a:gs pos="0">
              <a:schemeClr val="accent5">
                <a:hueOff val="-2207528"/>
                <a:satOff val="8847"/>
                <a:lumOff val="1917"/>
                <a:alphaOff val="0"/>
                <a:tint val="50000"/>
                <a:satMod val="300000"/>
              </a:schemeClr>
            </a:gs>
            <a:gs pos="35000">
              <a:schemeClr val="accent5">
                <a:hueOff val="-2207528"/>
                <a:satOff val="8847"/>
                <a:lumOff val="1917"/>
                <a:alphaOff val="0"/>
                <a:tint val="37000"/>
                <a:satMod val="300000"/>
              </a:schemeClr>
            </a:gs>
            <a:gs pos="100000">
              <a:schemeClr val="accent5">
                <a:hueOff val="-2207528"/>
                <a:satOff val="8847"/>
                <a:lumOff val="191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506A552-1E2F-4FC5-8B8A-BC4C54A8E80C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9610526"/>
            <a:gd name="adj2" fmla="val 20747368"/>
            <a:gd name="adj3" fmla="val 1466"/>
          </a:avLst>
        </a:prstGeom>
        <a:solidFill>
          <a:schemeClr val="accent2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EE53C2A-C113-4850-B141-6C12724B4E89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8473684"/>
            <a:gd name="adj2" fmla="val 19610526"/>
            <a:gd name="adj3" fmla="val 1466"/>
          </a:avLst>
        </a:prstGeom>
        <a:gradFill rotWithShape="0">
          <a:gsLst>
            <a:gs pos="0">
              <a:schemeClr val="accent5">
                <a:hueOff val="-1103764"/>
                <a:satOff val="4423"/>
                <a:lumOff val="959"/>
                <a:alphaOff val="0"/>
                <a:tint val="50000"/>
                <a:satMod val="300000"/>
              </a:schemeClr>
            </a:gs>
            <a:gs pos="35000">
              <a:schemeClr val="accent5">
                <a:hueOff val="-1103764"/>
                <a:satOff val="4423"/>
                <a:lumOff val="959"/>
                <a:alphaOff val="0"/>
                <a:tint val="37000"/>
                <a:satMod val="300000"/>
              </a:schemeClr>
            </a:gs>
            <a:gs pos="100000">
              <a:schemeClr val="accent5">
                <a:hueOff val="-1103764"/>
                <a:satOff val="4423"/>
                <a:lumOff val="95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71088FC-1C1C-4D02-9696-FFE1E5FD5EEA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7336842"/>
            <a:gd name="adj2" fmla="val 18473684"/>
            <a:gd name="adj3" fmla="val 1466"/>
          </a:avLst>
        </a:prstGeom>
        <a:gradFill rotWithShape="0">
          <a:gsLst>
            <a:gs pos="0">
              <a:schemeClr val="accent5">
                <a:hueOff val="-551882"/>
                <a:satOff val="2212"/>
                <a:lumOff val="479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"/>
                <a:satOff val="2212"/>
                <a:lumOff val="479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"/>
                <a:satOff val="2212"/>
                <a:lumOff val="47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3BA9AC-910C-48F3-B5D8-F9D4094F0C7C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6200000"/>
            <a:gd name="adj2" fmla="val 17336842"/>
            <a:gd name="adj3" fmla="val 1466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ABF49E1-9BCD-4B58-B8F2-A83777853B3D}">
      <dsp:nvSpPr>
        <dsp:cNvPr id="0" name=""/>
        <dsp:cNvSpPr/>
      </dsp:nvSpPr>
      <dsp:spPr>
        <a:xfrm>
          <a:off x="3382370" y="2206022"/>
          <a:ext cx="675747" cy="675747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20</a:t>
          </a:r>
          <a:endParaRPr lang="cs-CZ" sz="2800" kern="1200" dirty="0"/>
        </a:p>
      </dsp:txBody>
      <dsp:txXfrm>
        <a:off x="3481331" y="2304983"/>
        <a:ext cx="477825" cy="477825"/>
      </dsp:txXfrm>
    </dsp:sp>
    <dsp:sp modelId="{D7D15611-470C-44AE-A468-D41EBBA7F797}">
      <dsp:nvSpPr>
        <dsp:cNvPr id="0" name=""/>
        <dsp:cNvSpPr/>
      </dsp:nvSpPr>
      <dsp:spPr>
        <a:xfrm>
          <a:off x="3483732" y="1016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3553005" y="70289"/>
        <a:ext cx="334477" cy="334477"/>
      </dsp:txXfrm>
    </dsp:sp>
    <dsp:sp modelId="{B119133C-2A2D-45C1-8548-7C8C89A2FDF2}">
      <dsp:nvSpPr>
        <dsp:cNvPr id="0" name=""/>
        <dsp:cNvSpPr/>
      </dsp:nvSpPr>
      <dsp:spPr>
        <a:xfrm>
          <a:off x="4232608" y="12598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551882"/>
                <a:satOff val="2212"/>
                <a:lumOff val="479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"/>
                <a:satOff val="2212"/>
                <a:lumOff val="479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"/>
                <a:satOff val="2212"/>
                <a:lumOff val="47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8</a:t>
          </a:r>
          <a:endParaRPr lang="cs-CZ" sz="2000" kern="1200" dirty="0"/>
        </a:p>
      </dsp:txBody>
      <dsp:txXfrm>
        <a:off x="4301881" y="195255"/>
        <a:ext cx="334477" cy="334477"/>
      </dsp:txXfrm>
    </dsp:sp>
    <dsp:sp modelId="{2949BF5E-FD98-4572-ADD6-DB114E233AFB}">
      <dsp:nvSpPr>
        <dsp:cNvPr id="0" name=""/>
        <dsp:cNvSpPr/>
      </dsp:nvSpPr>
      <dsp:spPr>
        <a:xfrm>
          <a:off x="4900332" y="487336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1103764"/>
                <a:satOff val="4423"/>
                <a:lumOff val="959"/>
                <a:alphaOff val="0"/>
                <a:tint val="50000"/>
                <a:satMod val="300000"/>
              </a:schemeClr>
            </a:gs>
            <a:gs pos="35000">
              <a:schemeClr val="accent5">
                <a:hueOff val="-1103764"/>
                <a:satOff val="4423"/>
                <a:lumOff val="959"/>
                <a:alphaOff val="0"/>
                <a:tint val="37000"/>
                <a:satMod val="300000"/>
              </a:schemeClr>
            </a:gs>
            <a:gs pos="100000">
              <a:schemeClr val="accent5">
                <a:hueOff val="-1103764"/>
                <a:satOff val="4423"/>
                <a:lumOff val="95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</a:t>
          </a:r>
          <a:endParaRPr lang="cs-CZ" sz="2000" kern="1200" dirty="0"/>
        </a:p>
      </dsp:txBody>
      <dsp:txXfrm>
        <a:off x="4969605" y="556609"/>
        <a:ext cx="334477" cy="334477"/>
      </dsp:txXfrm>
    </dsp:sp>
    <dsp:sp modelId="{625429A8-E67C-4413-A4F9-FD8BCA108F80}">
      <dsp:nvSpPr>
        <dsp:cNvPr id="0" name=""/>
        <dsp:cNvSpPr/>
      </dsp:nvSpPr>
      <dsp:spPr>
        <a:xfrm>
          <a:off x="5414545" y="1045920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tint val="50000"/>
                <a:satMod val="300000"/>
              </a:schemeClr>
            </a:gs>
            <a:gs pos="35000">
              <a:schemeClr val="accent5">
                <a:hueOff val="-1655646"/>
                <a:satOff val="6635"/>
                <a:lumOff val="1438"/>
                <a:alphaOff val="0"/>
                <a:tint val="37000"/>
                <a:satMod val="30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</a:t>
          </a:r>
          <a:endParaRPr lang="cs-CZ" sz="2000" kern="1200" dirty="0"/>
        </a:p>
      </dsp:txBody>
      <dsp:txXfrm>
        <a:off x="5483818" y="1115193"/>
        <a:ext cx="334477" cy="334477"/>
      </dsp:txXfrm>
    </dsp:sp>
    <dsp:sp modelId="{896DCEE0-6471-49E3-8A53-14F87DD0A553}">
      <dsp:nvSpPr>
        <dsp:cNvPr id="0" name=""/>
        <dsp:cNvSpPr/>
      </dsp:nvSpPr>
      <dsp:spPr>
        <a:xfrm>
          <a:off x="5719525" y="174120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2207528"/>
                <a:satOff val="8847"/>
                <a:lumOff val="1917"/>
                <a:alphaOff val="0"/>
                <a:tint val="50000"/>
                <a:satMod val="300000"/>
              </a:schemeClr>
            </a:gs>
            <a:gs pos="35000">
              <a:schemeClr val="accent5">
                <a:hueOff val="-2207528"/>
                <a:satOff val="8847"/>
                <a:lumOff val="1917"/>
                <a:alphaOff val="0"/>
                <a:tint val="37000"/>
                <a:satMod val="300000"/>
              </a:schemeClr>
            </a:gs>
            <a:gs pos="100000">
              <a:schemeClr val="accent5">
                <a:hueOff val="-2207528"/>
                <a:satOff val="8847"/>
                <a:lumOff val="191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15</a:t>
          </a:r>
          <a:endParaRPr lang="cs-CZ" sz="2000" kern="1200" dirty="0"/>
        </a:p>
      </dsp:txBody>
      <dsp:txXfrm>
        <a:off x="5788798" y="1810477"/>
        <a:ext cx="334477" cy="334477"/>
      </dsp:txXfrm>
    </dsp:sp>
    <dsp:sp modelId="{7B0D432C-0E2C-4A0D-AC1A-104212BAE979}">
      <dsp:nvSpPr>
        <dsp:cNvPr id="0" name=""/>
        <dsp:cNvSpPr/>
      </dsp:nvSpPr>
      <dsp:spPr>
        <a:xfrm>
          <a:off x="5782222" y="249784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2759410"/>
                <a:satOff val="11059"/>
                <a:lumOff val="2397"/>
                <a:alphaOff val="0"/>
                <a:tint val="50000"/>
                <a:satMod val="300000"/>
              </a:schemeClr>
            </a:gs>
            <a:gs pos="35000">
              <a:schemeClr val="accent5">
                <a:hueOff val="-2759410"/>
                <a:satOff val="11059"/>
                <a:lumOff val="2397"/>
                <a:alphaOff val="0"/>
                <a:tint val="37000"/>
                <a:satMod val="300000"/>
              </a:schemeClr>
            </a:gs>
            <a:gs pos="100000">
              <a:schemeClr val="accent5">
                <a:hueOff val="-2759410"/>
                <a:satOff val="11059"/>
                <a:lumOff val="239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18</a:t>
          </a:r>
          <a:endParaRPr lang="cs-CZ" sz="2000" kern="1200" dirty="0"/>
        </a:p>
      </dsp:txBody>
      <dsp:txXfrm>
        <a:off x="5851495" y="2567115"/>
        <a:ext cx="334477" cy="334477"/>
      </dsp:txXfrm>
    </dsp:sp>
    <dsp:sp modelId="{CD79B077-0489-4B14-88F9-D125E59258FF}">
      <dsp:nvSpPr>
        <dsp:cNvPr id="0" name=""/>
        <dsp:cNvSpPr/>
      </dsp:nvSpPr>
      <dsp:spPr>
        <a:xfrm>
          <a:off x="5595842" y="3233841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11</a:t>
          </a:r>
          <a:endParaRPr lang="cs-CZ" sz="2000" kern="1200" dirty="0"/>
        </a:p>
      </dsp:txBody>
      <dsp:txXfrm>
        <a:off x="5665115" y="3303114"/>
        <a:ext cx="334477" cy="334477"/>
      </dsp:txXfrm>
    </dsp:sp>
    <dsp:sp modelId="{716D1E88-E7AC-438F-A36C-28357DCB6D54}">
      <dsp:nvSpPr>
        <dsp:cNvPr id="0" name=""/>
        <dsp:cNvSpPr/>
      </dsp:nvSpPr>
      <dsp:spPr>
        <a:xfrm>
          <a:off x="5180582" y="386944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3863174"/>
                <a:satOff val="15482"/>
                <a:lumOff val="3355"/>
                <a:alphaOff val="0"/>
                <a:tint val="50000"/>
                <a:satMod val="300000"/>
              </a:schemeClr>
            </a:gs>
            <a:gs pos="35000">
              <a:schemeClr val="accent5">
                <a:hueOff val="-3863174"/>
                <a:satOff val="15482"/>
                <a:lumOff val="3355"/>
                <a:alphaOff val="0"/>
                <a:tint val="37000"/>
                <a:satMod val="300000"/>
              </a:schemeClr>
            </a:gs>
            <a:gs pos="100000">
              <a:schemeClr val="accent5">
                <a:hueOff val="-3863174"/>
                <a:satOff val="15482"/>
                <a:lumOff val="335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12</a:t>
          </a:r>
          <a:endParaRPr lang="cs-CZ" sz="2000" kern="1200" dirty="0"/>
        </a:p>
      </dsp:txBody>
      <dsp:txXfrm>
        <a:off x="5249855" y="3938717"/>
        <a:ext cx="334477" cy="334477"/>
      </dsp:txXfrm>
    </dsp:sp>
    <dsp:sp modelId="{5B75CE69-3A55-4069-B929-72233D2045EA}">
      <dsp:nvSpPr>
        <dsp:cNvPr id="0" name=""/>
        <dsp:cNvSpPr/>
      </dsp:nvSpPr>
      <dsp:spPr>
        <a:xfrm>
          <a:off x="4581441" y="433577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4415056"/>
                <a:satOff val="17694"/>
                <a:lumOff val="3835"/>
                <a:alphaOff val="0"/>
                <a:tint val="50000"/>
                <a:satMod val="300000"/>
              </a:schemeClr>
            </a:gs>
            <a:gs pos="35000">
              <a:schemeClr val="accent5">
                <a:hueOff val="-4415056"/>
                <a:satOff val="17694"/>
                <a:lumOff val="3835"/>
                <a:alphaOff val="0"/>
                <a:tint val="37000"/>
                <a:satMod val="300000"/>
              </a:schemeClr>
            </a:gs>
            <a:gs pos="100000">
              <a:schemeClr val="accent5">
                <a:hueOff val="-4415056"/>
                <a:satOff val="17694"/>
                <a:lumOff val="383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19</a:t>
          </a:r>
          <a:endParaRPr lang="cs-CZ" sz="2000" kern="1200" dirty="0"/>
        </a:p>
      </dsp:txBody>
      <dsp:txXfrm>
        <a:off x="4650714" y="4405047"/>
        <a:ext cx="334477" cy="334477"/>
      </dsp:txXfrm>
    </dsp:sp>
    <dsp:sp modelId="{28FA3AC0-7964-4379-B6EE-3D9EA88925C3}">
      <dsp:nvSpPr>
        <dsp:cNvPr id="0" name=""/>
        <dsp:cNvSpPr/>
      </dsp:nvSpPr>
      <dsp:spPr>
        <a:xfrm>
          <a:off x="3863348" y="4582295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50000"/>
                <a:satMod val="300000"/>
              </a:schemeClr>
            </a:gs>
            <a:gs pos="35000">
              <a:schemeClr val="accent5">
                <a:hueOff val="-4966938"/>
                <a:satOff val="19906"/>
                <a:lumOff val="4314"/>
                <a:alphaOff val="0"/>
                <a:tint val="37000"/>
                <a:satMod val="30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16</a:t>
          </a:r>
          <a:endParaRPr lang="cs-CZ" sz="2000" kern="1200" dirty="0"/>
        </a:p>
      </dsp:txBody>
      <dsp:txXfrm>
        <a:off x="3932621" y="4651568"/>
        <a:ext cx="334477" cy="334477"/>
      </dsp:txXfrm>
    </dsp:sp>
    <dsp:sp modelId="{EE0CC947-DB1C-40BC-B1CE-F4BE651878D7}">
      <dsp:nvSpPr>
        <dsp:cNvPr id="0" name=""/>
        <dsp:cNvSpPr/>
      </dsp:nvSpPr>
      <dsp:spPr>
        <a:xfrm>
          <a:off x="3104116" y="4582295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5518820"/>
                <a:satOff val="22117"/>
                <a:lumOff val="4793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0"/>
                <a:satOff val="22117"/>
                <a:lumOff val="4793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0"/>
                <a:satOff val="22117"/>
                <a:lumOff val="479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</a:t>
          </a:r>
          <a:endParaRPr lang="cs-CZ" sz="2000" kern="1200" dirty="0"/>
        </a:p>
      </dsp:txBody>
      <dsp:txXfrm>
        <a:off x="3173389" y="4651568"/>
        <a:ext cx="334477" cy="334477"/>
      </dsp:txXfrm>
    </dsp:sp>
    <dsp:sp modelId="{0B0A34D7-A3A9-4226-9ADC-C56DD1CA358A}">
      <dsp:nvSpPr>
        <dsp:cNvPr id="0" name=""/>
        <dsp:cNvSpPr/>
      </dsp:nvSpPr>
      <dsp:spPr>
        <a:xfrm>
          <a:off x="2386022" y="433577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6070702"/>
                <a:satOff val="24329"/>
                <a:lumOff val="5273"/>
                <a:alphaOff val="0"/>
                <a:tint val="50000"/>
                <a:satMod val="300000"/>
              </a:schemeClr>
            </a:gs>
            <a:gs pos="35000">
              <a:schemeClr val="accent5">
                <a:hueOff val="-6070702"/>
                <a:satOff val="24329"/>
                <a:lumOff val="5273"/>
                <a:alphaOff val="0"/>
                <a:tint val="37000"/>
                <a:satMod val="300000"/>
              </a:schemeClr>
            </a:gs>
            <a:gs pos="100000">
              <a:schemeClr val="accent5">
                <a:hueOff val="-6070702"/>
                <a:satOff val="24329"/>
                <a:lumOff val="52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7</a:t>
          </a:r>
          <a:endParaRPr lang="cs-CZ" sz="2000" kern="1200" dirty="0"/>
        </a:p>
      </dsp:txBody>
      <dsp:txXfrm>
        <a:off x="2455295" y="4405047"/>
        <a:ext cx="334477" cy="334477"/>
      </dsp:txXfrm>
    </dsp:sp>
    <dsp:sp modelId="{CD614BD5-202C-429E-ADED-E9076A212A83}">
      <dsp:nvSpPr>
        <dsp:cNvPr id="0" name=""/>
        <dsp:cNvSpPr/>
      </dsp:nvSpPr>
      <dsp:spPr>
        <a:xfrm>
          <a:off x="1786882" y="386944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17</a:t>
          </a:r>
          <a:endParaRPr lang="cs-CZ" sz="2000" kern="1200" dirty="0"/>
        </a:p>
      </dsp:txBody>
      <dsp:txXfrm>
        <a:off x="1856155" y="3938717"/>
        <a:ext cx="334477" cy="334477"/>
      </dsp:txXfrm>
    </dsp:sp>
    <dsp:sp modelId="{8303491E-7C94-4741-B85A-5B365EDD09D9}">
      <dsp:nvSpPr>
        <dsp:cNvPr id="0" name=""/>
        <dsp:cNvSpPr/>
      </dsp:nvSpPr>
      <dsp:spPr>
        <a:xfrm>
          <a:off x="1371622" y="3233841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7174466"/>
                <a:satOff val="28752"/>
                <a:lumOff val="6231"/>
                <a:alphaOff val="0"/>
                <a:tint val="50000"/>
                <a:satMod val="300000"/>
              </a:schemeClr>
            </a:gs>
            <a:gs pos="35000">
              <a:schemeClr val="accent5">
                <a:hueOff val="-7174466"/>
                <a:satOff val="28752"/>
                <a:lumOff val="6231"/>
                <a:alphaOff val="0"/>
                <a:tint val="37000"/>
                <a:satMod val="300000"/>
              </a:schemeClr>
            </a:gs>
            <a:gs pos="100000">
              <a:schemeClr val="accent5">
                <a:hueOff val="-7174466"/>
                <a:satOff val="28752"/>
                <a:lumOff val="623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</a:t>
          </a:r>
          <a:endParaRPr lang="cs-CZ" sz="2000" kern="1200" dirty="0"/>
        </a:p>
      </dsp:txBody>
      <dsp:txXfrm>
        <a:off x="1440895" y="3303114"/>
        <a:ext cx="334477" cy="334477"/>
      </dsp:txXfrm>
    </dsp:sp>
    <dsp:sp modelId="{10FBC672-A59F-444C-89D1-92F6356ED416}">
      <dsp:nvSpPr>
        <dsp:cNvPr id="0" name=""/>
        <dsp:cNvSpPr/>
      </dsp:nvSpPr>
      <dsp:spPr>
        <a:xfrm>
          <a:off x="1185242" y="249784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7726349"/>
                <a:satOff val="30964"/>
                <a:lumOff val="6711"/>
                <a:alphaOff val="0"/>
                <a:tint val="50000"/>
                <a:satMod val="300000"/>
              </a:schemeClr>
            </a:gs>
            <a:gs pos="35000">
              <a:schemeClr val="accent5">
                <a:hueOff val="-7726349"/>
                <a:satOff val="30964"/>
                <a:lumOff val="6711"/>
                <a:alphaOff val="0"/>
                <a:tint val="37000"/>
                <a:satMod val="300000"/>
              </a:schemeClr>
            </a:gs>
            <a:gs pos="100000">
              <a:schemeClr val="accent5">
                <a:hueOff val="-7726349"/>
                <a:satOff val="30964"/>
                <a:lumOff val="671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14</a:t>
          </a:r>
          <a:endParaRPr lang="cs-CZ" sz="2000" kern="1200" dirty="0"/>
        </a:p>
      </dsp:txBody>
      <dsp:txXfrm>
        <a:off x="1254515" y="2567115"/>
        <a:ext cx="334477" cy="334477"/>
      </dsp:txXfrm>
    </dsp:sp>
    <dsp:sp modelId="{9FA82D79-71C0-4BB5-B247-C6EF660BFF1C}">
      <dsp:nvSpPr>
        <dsp:cNvPr id="0" name=""/>
        <dsp:cNvSpPr/>
      </dsp:nvSpPr>
      <dsp:spPr>
        <a:xfrm>
          <a:off x="1247939" y="174120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tint val="50000"/>
                <a:satMod val="300000"/>
              </a:schemeClr>
            </a:gs>
            <a:gs pos="35000">
              <a:schemeClr val="accent5">
                <a:hueOff val="-8278230"/>
                <a:satOff val="33176"/>
                <a:lumOff val="7190"/>
                <a:alphaOff val="0"/>
                <a:tint val="37000"/>
                <a:satMod val="30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</a:t>
          </a:r>
          <a:endParaRPr lang="cs-CZ" sz="2000" kern="1200" dirty="0"/>
        </a:p>
      </dsp:txBody>
      <dsp:txXfrm>
        <a:off x="1317212" y="1810477"/>
        <a:ext cx="334477" cy="334477"/>
      </dsp:txXfrm>
    </dsp:sp>
    <dsp:sp modelId="{B1E32DA7-3450-4EC2-9104-C87614F19687}">
      <dsp:nvSpPr>
        <dsp:cNvPr id="0" name=""/>
        <dsp:cNvSpPr/>
      </dsp:nvSpPr>
      <dsp:spPr>
        <a:xfrm>
          <a:off x="1552918" y="1045920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8830112"/>
                <a:satOff val="35388"/>
                <a:lumOff val="7669"/>
                <a:alphaOff val="0"/>
                <a:tint val="50000"/>
                <a:satMod val="300000"/>
              </a:schemeClr>
            </a:gs>
            <a:gs pos="35000">
              <a:schemeClr val="accent5">
                <a:hueOff val="-8830112"/>
                <a:satOff val="35388"/>
                <a:lumOff val="7669"/>
                <a:alphaOff val="0"/>
                <a:tint val="37000"/>
                <a:satMod val="300000"/>
              </a:schemeClr>
            </a:gs>
            <a:gs pos="100000">
              <a:schemeClr val="accent5">
                <a:hueOff val="-8830112"/>
                <a:satOff val="35388"/>
                <a:lumOff val="766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6</a:t>
          </a:r>
          <a:endParaRPr lang="cs-CZ" sz="2000" kern="1200" dirty="0"/>
        </a:p>
      </dsp:txBody>
      <dsp:txXfrm>
        <a:off x="1622191" y="1115193"/>
        <a:ext cx="334477" cy="334477"/>
      </dsp:txXfrm>
    </dsp:sp>
    <dsp:sp modelId="{44ED978F-D637-49F2-A215-0EDF8F6FB05A}">
      <dsp:nvSpPr>
        <dsp:cNvPr id="0" name=""/>
        <dsp:cNvSpPr/>
      </dsp:nvSpPr>
      <dsp:spPr>
        <a:xfrm>
          <a:off x="2067132" y="487336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9381994"/>
                <a:satOff val="37599"/>
                <a:lumOff val="8149"/>
                <a:alphaOff val="0"/>
                <a:tint val="50000"/>
                <a:satMod val="300000"/>
              </a:schemeClr>
            </a:gs>
            <a:gs pos="35000">
              <a:schemeClr val="accent5">
                <a:hueOff val="-9381994"/>
                <a:satOff val="37599"/>
                <a:lumOff val="8149"/>
                <a:alphaOff val="0"/>
                <a:tint val="37000"/>
                <a:satMod val="300000"/>
              </a:schemeClr>
            </a:gs>
            <a:gs pos="100000">
              <a:schemeClr val="accent5">
                <a:hueOff val="-9381994"/>
                <a:satOff val="37599"/>
                <a:lumOff val="814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10</a:t>
          </a:r>
          <a:endParaRPr lang="cs-CZ" sz="2000" kern="1200" dirty="0"/>
        </a:p>
      </dsp:txBody>
      <dsp:txXfrm>
        <a:off x="2136405" y="556609"/>
        <a:ext cx="334477" cy="334477"/>
      </dsp:txXfrm>
    </dsp:sp>
    <dsp:sp modelId="{8D0B6828-4BD9-4BCC-92BF-4F0FFA9C665E}">
      <dsp:nvSpPr>
        <dsp:cNvPr id="0" name=""/>
        <dsp:cNvSpPr/>
      </dsp:nvSpPr>
      <dsp:spPr>
        <a:xfrm>
          <a:off x="2734856" y="12598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13</a:t>
          </a:r>
          <a:endParaRPr lang="cs-CZ" sz="2000" kern="1200" dirty="0"/>
        </a:p>
      </dsp:txBody>
      <dsp:txXfrm>
        <a:off x="2804129" y="195255"/>
        <a:ext cx="334477" cy="3344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5460B-4A31-4DDE-A93A-772C024B60B2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5063158"/>
            <a:gd name="adj2" fmla="val 16200000"/>
            <a:gd name="adj3" fmla="val 1466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224EDB8-F9C2-4647-BA13-85885861572C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3926316"/>
            <a:gd name="adj2" fmla="val 15063158"/>
            <a:gd name="adj3" fmla="val 1466"/>
          </a:avLst>
        </a:prstGeom>
        <a:gradFill rotWithShape="0">
          <a:gsLst>
            <a:gs pos="0">
              <a:schemeClr val="accent5">
                <a:hueOff val="-9381994"/>
                <a:satOff val="37599"/>
                <a:lumOff val="8149"/>
                <a:alphaOff val="0"/>
                <a:tint val="50000"/>
                <a:satMod val="300000"/>
              </a:schemeClr>
            </a:gs>
            <a:gs pos="35000">
              <a:schemeClr val="accent5">
                <a:hueOff val="-9381994"/>
                <a:satOff val="37599"/>
                <a:lumOff val="8149"/>
                <a:alphaOff val="0"/>
                <a:tint val="37000"/>
                <a:satMod val="300000"/>
              </a:schemeClr>
            </a:gs>
            <a:gs pos="100000">
              <a:schemeClr val="accent5">
                <a:hueOff val="-9381994"/>
                <a:satOff val="37599"/>
                <a:lumOff val="814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3A247E5-4718-4732-A63E-F6261062A7AF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2789474"/>
            <a:gd name="adj2" fmla="val 13926316"/>
            <a:gd name="adj3" fmla="val 1466"/>
          </a:avLst>
        </a:prstGeom>
        <a:gradFill rotWithShape="0">
          <a:gsLst>
            <a:gs pos="0">
              <a:schemeClr val="accent5">
                <a:hueOff val="-8830112"/>
                <a:satOff val="35388"/>
                <a:lumOff val="7669"/>
                <a:alphaOff val="0"/>
                <a:tint val="50000"/>
                <a:satMod val="300000"/>
              </a:schemeClr>
            </a:gs>
            <a:gs pos="35000">
              <a:schemeClr val="accent5">
                <a:hueOff val="-8830112"/>
                <a:satOff val="35388"/>
                <a:lumOff val="7669"/>
                <a:alphaOff val="0"/>
                <a:tint val="37000"/>
                <a:satMod val="300000"/>
              </a:schemeClr>
            </a:gs>
            <a:gs pos="100000">
              <a:schemeClr val="accent5">
                <a:hueOff val="-8830112"/>
                <a:satOff val="35388"/>
                <a:lumOff val="766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0ECA65B-9139-4581-B6F4-FAF5E8842F92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1652632"/>
            <a:gd name="adj2" fmla="val 12789474"/>
            <a:gd name="adj3" fmla="val 1466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tint val="50000"/>
                <a:satMod val="300000"/>
              </a:schemeClr>
            </a:gs>
            <a:gs pos="35000">
              <a:schemeClr val="accent5">
                <a:hueOff val="-8278230"/>
                <a:satOff val="33176"/>
                <a:lumOff val="7190"/>
                <a:alphaOff val="0"/>
                <a:tint val="37000"/>
                <a:satMod val="30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3094653-7E57-4C49-B358-0D5F9F48CBA0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0515789"/>
            <a:gd name="adj2" fmla="val 11652632"/>
            <a:gd name="adj3" fmla="val 1466"/>
          </a:avLst>
        </a:prstGeom>
        <a:gradFill rotWithShape="0">
          <a:gsLst>
            <a:gs pos="0">
              <a:schemeClr val="accent5">
                <a:hueOff val="-7726349"/>
                <a:satOff val="30964"/>
                <a:lumOff val="6711"/>
                <a:alphaOff val="0"/>
                <a:tint val="50000"/>
                <a:satMod val="300000"/>
              </a:schemeClr>
            </a:gs>
            <a:gs pos="35000">
              <a:schemeClr val="accent5">
                <a:hueOff val="-7726349"/>
                <a:satOff val="30964"/>
                <a:lumOff val="6711"/>
                <a:alphaOff val="0"/>
                <a:tint val="37000"/>
                <a:satMod val="300000"/>
              </a:schemeClr>
            </a:gs>
            <a:gs pos="100000">
              <a:schemeClr val="accent5">
                <a:hueOff val="-7726349"/>
                <a:satOff val="30964"/>
                <a:lumOff val="671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A976C6-9525-4917-B941-B43E26E681FD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9378947"/>
            <a:gd name="adj2" fmla="val 10515789"/>
            <a:gd name="adj3" fmla="val 1466"/>
          </a:avLst>
        </a:prstGeom>
        <a:gradFill rotWithShape="0">
          <a:gsLst>
            <a:gs pos="0">
              <a:schemeClr val="accent5">
                <a:hueOff val="-7174466"/>
                <a:satOff val="28752"/>
                <a:lumOff val="6231"/>
                <a:alphaOff val="0"/>
                <a:tint val="50000"/>
                <a:satMod val="300000"/>
              </a:schemeClr>
            </a:gs>
            <a:gs pos="35000">
              <a:schemeClr val="accent5">
                <a:hueOff val="-7174466"/>
                <a:satOff val="28752"/>
                <a:lumOff val="6231"/>
                <a:alphaOff val="0"/>
                <a:tint val="37000"/>
                <a:satMod val="300000"/>
              </a:schemeClr>
            </a:gs>
            <a:gs pos="100000">
              <a:schemeClr val="accent5">
                <a:hueOff val="-7174466"/>
                <a:satOff val="28752"/>
                <a:lumOff val="623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E4B7DFB-2CE6-400A-9F18-161EE596542A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8242105"/>
            <a:gd name="adj2" fmla="val 9378947"/>
            <a:gd name="adj3" fmla="val 1466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4DB0768-E2BC-42AA-9D6E-25C0677B91E6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7105263"/>
            <a:gd name="adj2" fmla="val 8242105"/>
            <a:gd name="adj3" fmla="val 1466"/>
          </a:avLst>
        </a:prstGeom>
        <a:gradFill rotWithShape="0">
          <a:gsLst>
            <a:gs pos="0">
              <a:schemeClr val="accent5">
                <a:hueOff val="-6070702"/>
                <a:satOff val="24329"/>
                <a:lumOff val="5273"/>
                <a:alphaOff val="0"/>
                <a:tint val="50000"/>
                <a:satMod val="300000"/>
              </a:schemeClr>
            </a:gs>
            <a:gs pos="35000">
              <a:schemeClr val="accent5">
                <a:hueOff val="-6070702"/>
                <a:satOff val="24329"/>
                <a:lumOff val="5273"/>
                <a:alphaOff val="0"/>
                <a:tint val="37000"/>
                <a:satMod val="300000"/>
              </a:schemeClr>
            </a:gs>
            <a:gs pos="100000">
              <a:schemeClr val="accent5">
                <a:hueOff val="-6070702"/>
                <a:satOff val="24329"/>
                <a:lumOff val="52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CC51DB8-2B5A-4703-A36A-ECD3E0D8390B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5968421"/>
            <a:gd name="adj2" fmla="val 7105263"/>
            <a:gd name="adj3" fmla="val 1466"/>
          </a:avLst>
        </a:prstGeom>
        <a:gradFill rotWithShape="0">
          <a:gsLst>
            <a:gs pos="0">
              <a:schemeClr val="accent5">
                <a:hueOff val="-5518820"/>
                <a:satOff val="22117"/>
                <a:lumOff val="4793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0"/>
                <a:satOff val="22117"/>
                <a:lumOff val="4793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0"/>
                <a:satOff val="22117"/>
                <a:lumOff val="479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9CE08F0-4A5B-4AAC-8E1F-77B076E2ED0B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4831579"/>
            <a:gd name="adj2" fmla="val 5968421"/>
            <a:gd name="adj3" fmla="val 1466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50000"/>
                <a:satMod val="300000"/>
              </a:schemeClr>
            </a:gs>
            <a:gs pos="35000">
              <a:schemeClr val="accent5">
                <a:hueOff val="-4966938"/>
                <a:satOff val="19906"/>
                <a:lumOff val="4314"/>
                <a:alphaOff val="0"/>
                <a:tint val="37000"/>
                <a:satMod val="30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5243E72-F1F7-4BED-A3EE-C3C7D0273D39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3694737"/>
            <a:gd name="adj2" fmla="val 4831579"/>
            <a:gd name="adj3" fmla="val 1466"/>
          </a:avLst>
        </a:prstGeom>
        <a:gradFill rotWithShape="0">
          <a:gsLst>
            <a:gs pos="0">
              <a:schemeClr val="accent5">
                <a:hueOff val="-4415056"/>
                <a:satOff val="17694"/>
                <a:lumOff val="3835"/>
                <a:alphaOff val="0"/>
                <a:tint val="50000"/>
                <a:satMod val="300000"/>
              </a:schemeClr>
            </a:gs>
            <a:gs pos="35000">
              <a:schemeClr val="accent5">
                <a:hueOff val="-4415056"/>
                <a:satOff val="17694"/>
                <a:lumOff val="3835"/>
                <a:alphaOff val="0"/>
                <a:tint val="37000"/>
                <a:satMod val="300000"/>
              </a:schemeClr>
            </a:gs>
            <a:gs pos="100000">
              <a:schemeClr val="accent5">
                <a:hueOff val="-4415056"/>
                <a:satOff val="17694"/>
                <a:lumOff val="383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C2D5BD1-2AC7-4928-9C21-1180BF17CECA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2557895"/>
            <a:gd name="adj2" fmla="val 3694737"/>
            <a:gd name="adj3" fmla="val 1466"/>
          </a:avLst>
        </a:prstGeom>
        <a:gradFill rotWithShape="0">
          <a:gsLst>
            <a:gs pos="0">
              <a:schemeClr val="accent5">
                <a:hueOff val="-3863174"/>
                <a:satOff val="15482"/>
                <a:lumOff val="3355"/>
                <a:alphaOff val="0"/>
                <a:tint val="50000"/>
                <a:satMod val="300000"/>
              </a:schemeClr>
            </a:gs>
            <a:gs pos="35000">
              <a:schemeClr val="accent5">
                <a:hueOff val="-3863174"/>
                <a:satOff val="15482"/>
                <a:lumOff val="3355"/>
                <a:alphaOff val="0"/>
                <a:tint val="37000"/>
                <a:satMod val="300000"/>
              </a:schemeClr>
            </a:gs>
            <a:gs pos="100000">
              <a:schemeClr val="accent5">
                <a:hueOff val="-3863174"/>
                <a:satOff val="15482"/>
                <a:lumOff val="335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32C3A3D-B0E5-448A-B77C-25E4B56AF271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421053"/>
            <a:gd name="adj2" fmla="val 2557895"/>
            <a:gd name="adj3" fmla="val 1466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85F2423-C60A-47D0-B07E-EEAD306E1510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284211"/>
            <a:gd name="adj2" fmla="val 1421053"/>
            <a:gd name="adj3" fmla="val 1466"/>
          </a:avLst>
        </a:prstGeom>
        <a:gradFill rotWithShape="0">
          <a:gsLst>
            <a:gs pos="0">
              <a:schemeClr val="accent5">
                <a:hueOff val="-2759410"/>
                <a:satOff val="11059"/>
                <a:lumOff val="2397"/>
                <a:alphaOff val="0"/>
                <a:tint val="50000"/>
                <a:satMod val="300000"/>
              </a:schemeClr>
            </a:gs>
            <a:gs pos="35000">
              <a:schemeClr val="accent5">
                <a:hueOff val="-2759410"/>
                <a:satOff val="11059"/>
                <a:lumOff val="2397"/>
                <a:alphaOff val="0"/>
                <a:tint val="37000"/>
                <a:satMod val="300000"/>
              </a:schemeClr>
            </a:gs>
            <a:gs pos="100000">
              <a:schemeClr val="accent5">
                <a:hueOff val="-2759410"/>
                <a:satOff val="11059"/>
                <a:lumOff val="239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E7F8619-DEA5-4FD9-9AC7-2F0BDBDD4B2C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20747368"/>
            <a:gd name="adj2" fmla="val 284211"/>
            <a:gd name="adj3" fmla="val 1466"/>
          </a:avLst>
        </a:prstGeom>
        <a:gradFill rotWithShape="0">
          <a:gsLst>
            <a:gs pos="0">
              <a:schemeClr val="accent5">
                <a:hueOff val="-2207528"/>
                <a:satOff val="8847"/>
                <a:lumOff val="1917"/>
                <a:alphaOff val="0"/>
                <a:tint val="50000"/>
                <a:satMod val="300000"/>
              </a:schemeClr>
            </a:gs>
            <a:gs pos="35000">
              <a:schemeClr val="accent5">
                <a:hueOff val="-2207528"/>
                <a:satOff val="8847"/>
                <a:lumOff val="1917"/>
                <a:alphaOff val="0"/>
                <a:tint val="37000"/>
                <a:satMod val="300000"/>
              </a:schemeClr>
            </a:gs>
            <a:gs pos="100000">
              <a:schemeClr val="accent5">
                <a:hueOff val="-2207528"/>
                <a:satOff val="8847"/>
                <a:lumOff val="191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9A46C13-FC53-4385-9E70-65C87916BC7B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9610526"/>
            <a:gd name="adj2" fmla="val 20747368"/>
            <a:gd name="adj3" fmla="val 1466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tint val="50000"/>
                <a:satMod val="300000"/>
              </a:schemeClr>
            </a:gs>
            <a:gs pos="35000">
              <a:schemeClr val="accent5">
                <a:hueOff val="-1655646"/>
                <a:satOff val="6635"/>
                <a:lumOff val="1438"/>
                <a:alphaOff val="0"/>
                <a:tint val="37000"/>
                <a:satMod val="30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506A552-1E2F-4FC5-8B8A-BC4C54A8E80C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8473684"/>
            <a:gd name="adj2" fmla="val 19610526"/>
            <a:gd name="adj3" fmla="val 1466"/>
          </a:avLst>
        </a:prstGeom>
        <a:solidFill>
          <a:schemeClr val="accent2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71088FC-1C1C-4D02-9696-FFE1E5FD5EEA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7336842"/>
            <a:gd name="adj2" fmla="val 18473684"/>
            <a:gd name="adj3" fmla="val 1466"/>
          </a:avLst>
        </a:prstGeom>
        <a:gradFill rotWithShape="0">
          <a:gsLst>
            <a:gs pos="0">
              <a:schemeClr val="accent5">
                <a:hueOff val="-551882"/>
                <a:satOff val="2212"/>
                <a:lumOff val="479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"/>
                <a:satOff val="2212"/>
                <a:lumOff val="479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"/>
                <a:satOff val="2212"/>
                <a:lumOff val="47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3BA9AC-910C-48F3-B5D8-F9D4094F0C7C}">
      <dsp:nvSpPr>
        <dsp:cNvPr id="0" name=""/>
        <dsp:cNvSpPr/>
      </dsp:nvSpPr>
      <dsp:spPr>
        <a:xfrm>
          <a:off x="1396847" y="220499"/>
          <a:ext cx="4646792" cy="4646792"/>
        </a:xfrm>
        <a:prstGeom prst="blockArc">
          <a:avLst>
            <a:gd name="adj1" fmla="val 16200000"/>
            <a:gd name="adj2" fmla="val 17336842"/>
            <a:gd name="adj3" fmla="val 1466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ABF49E1-9BCD-4B58-B8F2-A83777853B3D}">
      <dsp:nvSpPr>
        <dsp:cNvPr id="0" name=""/>
        <dsp:cNvSpPr/>
      </dsp:nvSpPr>
      <dsp:spPr>
        <a:xfrm>
          <a:off x="3382370" y="2206022"/>
          <a:ext cx="675747" cy="675747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20</a:t>
          </a:r>
          <a:endParaRPr lang="cs-CZ" sz="2800" kern="1200" dirty="0"/>
        </a:p>
      </dsp:txBody>
      <dsp:txXfrm>
        <a:off x="3481331" y="2304983"/>
        <a:ext cx="477825" cy="477825"/>
      </dsp:txXfrm>
    </dsp:sp>
    <dsp:sp modelId="{D7D15611-470C-44AE-A468-D41EBBA7F797}">
      <dsp:nvSpPr>
        <dsp:cNvPr id="0" name=""/>
        <dsp:cNvSpPr/>
      </dsp:nvSpPr>
      <dsp:spPr>
        <a:xfrm>
          <a:off x="3483732" y="1016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3553005" y="70289"/>
        <a:ext cx="334477" cy="334477"/>
      </dsp:txXfrm>
    </dsp:sp>
    <dsp:sp modelId="{B119133C-2A2D-45C1-8548-7C8C89A2FDF2}">
      <dsp:nvSpPr>
        <dsp:cNvPr id="0" name=""/>
        <dsp:cNvSpPr/>
      </dsp:nvSpPr>
      <dsp:spPr>
        <a:xfrm>
          <a:off x="4232608" y="12598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551882"/>
                <a:satOff val="2212"/>
                <a:lumOff val="479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"/>
                <a:satOff val="2212"/>
                <a:lumOff val="479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"/>
                <a:satOff val="2212"/>
                <a:lumOff val="47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</a:t>
          </a:r>
          <a:endParaRPr lang="cs-CZ" sz="2000" kern="1200" dirty="0"/>
        </a:p>
      </dsp:txBody>
      <dsp:txXfrm>
        <a:off x="4301881" y="195255"/>
        <a:ext cx="334477" cy="334477"/>
      </dsp:txXfrm>
    </dsp:sp>
    <dsp:sp modelId="{625429A8-E67C-4413-A4F9-FD8BCA108F80}">
      <dsp:nvSpPr>
        <dsp:cNvPr id="0" name=""/>
        <dsp:cNvSpPr/>
      </dsp:nvSpPr>
      <dsp:spPr>
        <a:xfrm>
          <a:off x="4900332" y="487336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1103764"/>
                <a:satOff val="4423"/>
                <a:lumOff val="959"/>
                <a:alphaOff val="0"/>
                <a:tint val="50000"/>
                <a:satMod val="300000"/>
              </a:schemeClr>
            </a:gs>
            <a:gs pos="35000">
              <a:schemeClr val="accent5">
                <a:hueOff val="-1103764"/>
                <a:satOff val="4423"/>
                <a:lumOff val="959"/>
                <a:alphaOff val="0"/>
                <a:tint val="37000"/>
                <a:satMod val="300000"/>
              </a:schemeClr>
            </a:gs>
            <a:gs pos="100000">
              <a:schemeClr val="accent5">
                <a:hueOff val="-1103764"/>
                <a:satOff val="4423"/>
                <a:lumOff val="95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</a:t>
          </a:r>
          <a:endParaRPr lang="cs-CZ" sz="2000" kern="1200" dirty="0"/>
        </a:p>
      </dsp:txBody>
      <dsp:txXfrm>
        <a:off x="4969605" y="556609"/>
        <a:ext cx="334477" cy="334477"/>
      </dsp:txXfrm>
    </dsp:sp>
    <dsp:sp modelId="{896DCEE0-6471-49E3-8A53-14F87DD0A553}">
      <dsp:nvSpPr>
        <dsp:cNvPr id="0" name=""/>
        <dsp:cNvSpPr/>
      </dsp:nvSpPr>
      <dsp:spPr>
        <a:xfrm>
          <a:off x="5414545" y="1045920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tint val="50000"/>
                <a:satMod val="300000"/>
              </a:schemeClr>
            </a:gs>
            <a:gs pos="35000">
              <a:schemeClr val="accent5">
                <a:hueOff val="-1655646"/>
                <a:satOff val="6635"/>
                <a:lumOff val="1438"/>
                <a:alphaOff val="0"/>
                <a:tint val="37000"/>
                <a:satMod val="30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</a:t>
          </a:r>
          <a:endParaRPr lang="cs-CZ" sz="2000" kern="1200" dirty="0"/>
        </a:p>
      </dsp:txBody>
      <dsp:txXfrm>
        <a:off x="5483818" y="1115193"/>
        <a:ext cx="334477" cy="334477"/>
      </dsp:txXfrm>
    </dsp:sp>
    <dsp:sp modelId="{7B0D432C-0E2C-4A0D-AC1A-104212BAE979}">
      <dsp:nvSpPr>
        <dsp:cNvPr id="0" name=""/>
        <dsp:cNvSpPr/>
      </dsp:nvSpPr>
      <dsp:spPr>
        <a:xfrm>
          <a:off x="5719525" y="174120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2207528"/>
                <a:satOff val="8847"/>
                <a:lumOff val="1917"/>
                <a:alphaOff val="0"/>
                <a:tint val="50000"/>
                <a:satMod val="300000"/>
              </a:schemeClr>
            </a:gs>
            <a:gs pos="35000">
              <a:schemeClr val="accent5">
                <a:hueOff val="-2207528"/>
                <a:satOff val="8847"/>
                <a:lumOff val="1917"/>
                <a:alphaOff val="0"/>
                <a:tint val="37000"/>
                <a:satMod val="300000"/>
              </a:schemeClr>
            </a:gs>
            <a:gs pos="100000">
              <a:schemeClr val="accent5">
                <a:hueOff val="-2207528"/>
                <a:satOff val="8847"/>
                <a:lumOff val="191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</a:t>
          </a:r>
          <a:endParaRPr lang="cs-CZ" sz="2000" kern="1200" dirty="0"/>
        </a:p>
      </dsp:txBody>
      <dsp:txXfrm>
        <a:off x="5788798" y="1810477"/>
        <a:ext cx="334477" cy="334477"/>
      </dsp:txXfrm>
    </dsp:sp>
    <dsp:sp modelId="{CD79B077-0489-4B14-88F9-D125E59258FF}">
      <dsp:nvSpPr>
        <dsp:cNvPr id="0" name=""/>
        <dsp:cNvSpPr/>
      </dsp:nvSpPr>
      <dsp:spPr>
        <a:xfrm>
          <a:off x="5782222" y="249784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2759410"/>
                <a:satOff val="11059"/>
                <a:lumOff val="2397"/>
                <a:alphaOff val="0"/>
                <a:tint val="50000"/>
                <a:satMod val="300000"/>
              </a:schemeClr>
            </a:gs>
            <a:gs pos="35000">
              <a:schemeClr val="accent5">
                <a:hueOff val="-2759410"/>
                <a:satOff val="11059"/>
                <a:lumOff val="2397"/>
                <a:alphaOff val="0"/>
                <a:tint val="37000"/>
                <a:satMod val="300000"/>
              </a:schemeClr>
            </a:gs>
            <a:gs pos="100000">
              <a:schemeClr val="accent5">
                <a:hueOff val="-2759410"/>
                <a:satOff val="11059"/>
                <a:lumOff val="239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6</a:t>
          </a:r>
          <a:endParaRPr lang="cs-CZ" sz="2000" kern="1200" dirty="0"/>
        </a:p>
      </dsp:txBody>
      <dsp:txXfrm>
        <a:off x="5851495" y="2567115"/>
        <a:ext cx="334477" cy="334477"/>
      </dsp:txXfrm>
    </dsp:sp>
    <dsp:sp modelId="{716D1E88-E7AC-438F-A36C-28357DCB6D54}">
      <dsp:nvSpPr>
        <dsp:cNvPr id="0" name=""/>
        <dsp:cNvSpPr/>
      </dsp:nvSpPr>
      <dsp:spPr>
        <a:xfrm>
          <a:off x="5595842" y="3233841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7</a:t>
          </a:r>
          <a:endParaRPr lang="cs-CZ" sz="2000" kern="1200" dirty="0"/>
        </a:p>
      </dsp:txBody>
      <dsp:txXfrm>
        <a:off x="5665115" y="3303114"/>
        <a:ext cx="334477" cy="334477"/>
      </dsp:txXfrm>
    </dsp:sp>
    <dsp:sp modelId="{5B75CE69-3A55-4069-B929-72233D2045EA}">
      <dsp:nvSpPr>
        <dsp:cNvPr id="0" name=""/>
        <dsp:cNvSpPr/>
      </dsp:nvSpPr>
      <dsp:spPr>
        <a:xfrm>
          <a:off x="5180582" y="386944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3863174"/>
                <a:satOff val="15482"/>
                <a:lumOff val="3355"/>
                <a:alphaOff val="0"/>
                <a:tint val="50000"/>
                <a:satMod val="300000"/>
              </a:schemeClr>
            </a:gs>
            <a:gs pos="35000">
              <a:schemeClr val="accent5">
                <a:hueOff val="-3863174"/>
                <a:satOff val="15482"/>
                <a:lumOff val="3355"/>
                <a:alphaOff val="0"/>
                <a:tint val="37000"/>
                <a:satMod val="300000"/>
              </a:schemeClr>
            </a:gs>
            <a:gs pos="100000">
              <a:schemeClr val="accent5">
                <a:hueOff val="-3863174"/>
                <a:satOff val="15482"/>
                <a:lumOff val="335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8</a:t>
          </a:r>
          <a:endParaRPr lang="cs-CZ" sz="2000" kern="1200" dirty="0"/>
        </a:p>
      </dsp:txBody>
      <dsp:txXfrm>
        <a:off x="5249855" y="3938717"/>
        <a:ext cx="334477" cy="334477"/>
      </dsp:txXfrm>
    </dsp:sp>
    <dsp:sp modelId="{0B0A34D7-A3A9-4226-9ADC-C56DD1CA358A}">
      <dsp:nvSpPr>
        <dsp:cNvPr id="0" name=""/>
        <dsp:cNvSpPr/>
      </dsp:nvSpPr>
      <dsp:spPr>
        <a:xfrm>
          <a:off x="4581441" y="433577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4415056"/>
                <a:satOff val="17694"/>
                <a:lumOff val="3835"/>
                <a:alphaOff val="0"/>
                <a:tint val="50000"/>
                <a:satMod val="300000"/>
              </a:schemeClr>
            </a:gs>
            <a:gs pos="35000">
              <a:schemeClr val="accent5">
                <a:hueOff val="-4415056"/>
                <a:satOff val="17694"/>
                <a:lumOff val="3835"/>
                <a:alphaOff val="0"/>
                <a:tint val="37000"/>
                <a:satMod val="300000"/>
              </a:schemeClr>
            </a:gs>
            <a:gs pos="100000">
              <a:schemeClr val="accent5">
                <a:hueOff val="-4415056"/>
                <a:satOff val="17694"/>
                <a:lumOff val="383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</a:t>
          </a:r>
          <a:endParaRPr lang="cs-CZ" sz="2000" kern="1200" dirty="0"/>
        </a:p>
      </dsp:txBody>
      <dsp:txXfrm>
        <a:off x="4650714" y="4405047"/>
        <a:ext cx="334477" cy="334477"/>
      </dsp:txXfrm>
    </dsp:sp>
    <dsp:sp modelId="{CD614BD5-202C-429E-ADED-E9076A212A83}">
      <dsp:nvSpPr>
        <dsp:cNvPr id="0" name=""/>
        <dsp:cNvSpPr/>
      </dsp:nvSpPr>
      <dsp:spPr>
        <a:xfrm>
          <a:off x="3863348" y="4582295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50000"/>
                <a:satMod val="300000"/>
              </a:schemeClr>
            </a:gs>
            <a:gs pos="35000">
              <a:schemeClr val="accent5">
                <a:hueOff val="-4966938"/>
                <a:satOff val="19906"/>
                <a:lumOff val="4314"/>
                <a:alphaOff val="0"/>
                <a:tint val="37000"/>
                <a:satMod val="30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10</a:t>
          </a:r>
          <a:endParaRPr lang="cs-CZ" sz="2000" kern="1200" dirty="0"/>
        </a:p>
      </dsp:txBody>
      <dsp:txXfrm>
        <a:off x="3932621" y="4651568"/>
        <a:ext cx="334477" cy="334477"/>
      </dsp:txXfrm>
    </dsp:sp>
    <dsp:sp modelId="{8303491E-7C94-4741-B85A-5B365EDD09D9}">
      <dsp:nvSpPr>
        <dsp:cNvPr id="0" name=""/>
        <dsp:cNvSpPr/>
      </dsp:nvSpPr>
      <dsp:spPr>
        <a:xfrm>
          <a:off x="3104116" y="4582295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5518820"/>
                <a:satOff val="22117"/>
                <a:lumOff val="4793"/>
                <a:alphaOff val="0"/>
                <a:tint val="50000"/>
                <a:satMod val="300000"/>
              </a:schemeClr>
            </a:gs>
            <a:gs pos="35000">
              <a:schemeClr val="accent5">
                <a:hueOff val="-5518820"/>
                <a:satOff val="22117"/>
                <a:lumOff val="4793"/>
                <a:alphaOff val="0"/>
                <a:tint val="37000"/>
                <a:satMod val="300000"/>
              </a:schemeClr>
            </a:gs>
            <a:gs pos="100000">
              <a:schemeClr val="accent5">
                <a:hueOff val="-5518820"/>
                <a:satOff val="22117"/>
                <a:lumOff val="479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11</a:t>
          </a:r>
          <a:endParaRPr lang="cs-CZ" sz="2000" kern="1200" dirty="0"/>
        </a:p>
      </dsp:txBody>
      <dsp:txXfrm>
        <a:off x="3173389" y="4651568"/>
        <a:ext cx="334477" cy="334477"/>
      </dsp:txXfrm>
    </dsp:sp>
    <dsp:sp modelId="{9FA82D79-71C0-4BB5-B247-C6EF660BFF1C}">
      <dsp:nvSpPr>
        <dsp:cNvPr id="0" name=""/>
        <dsp:cNvSpPr/>
      </dsp:nvSpPr>
      <dsp:spPr>
        <a:xfrm>
          <a:off x="2386022" y="433577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6070702"/>
                <a:satOff val="24329"/>
                <a:lumOff val="5273"/>
                <a:alphaOff val="0"/>
                <a:tint val="50000"/>
                <a:satMod val="300000"/>
              </a:schemeClr>
            </a:gs>
            <a:gs pos="35000">
              <a:schemeClr val="accent5">
                <a:hueOff val="-6070702"/>
                <a:satOff val="24329"/>
                <a:lumOff val="5273"/>
                <a:alphaOff val="0"/>
                <a:tint val="37000"/>
                <a:satMod val="300000"/>
              </a:schemeClr>
            </a:gs>
            <a:gs pos="100000">
              <a:schemeClr val="accent5">
                <a:hueOff val="-6070702"/>
                <a:satOff val="24329"/>
                <a:lumOff val="52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12</a:t>
          </a:r>
          <a:endParaRPr lang="cs-CZ" sz="2000" kern="1200" dirty="0"/>
        </a:p>
      </dsp:txBody>
      <dsp:txXfrm>
        <a:off x="2455295" y="4405047"/>
        <a:ext cx="334477" cy="334477"/>
      </dsp:txXfrm>
    </dsp:sp>
    <dsp:sp modelId="{8D0B6828-4BD9-4BCC-92BF-4F0FFA9C665E}">
      <dsp:nvSpPr>
        <dsp:cNvPr id="0" name=""/>
        <dsp:cNvSpPr/>
      </dsp:nvSpPr>
      <dsp:spPr>
        <a:xfrm>
          <a:off x="1786882" y="386944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13</a:t>
          </a:r>
          <a:endParaRPr lang="cs-CZ" sz="2000" kern="1200" dirty="0"/>
        </a:p>
      </dsp:txBody>
      <dsp:txXfrm>
        <a:off x="1856155" y="3938717"/>
        <a:ext cx="334477" cy="334477"/>
      </dsp:txXfrm>
    </dsp:sp>
    <dsp:sp modelId="{BAC6757C-8E7F-4303-8C69-ABAC1FCBAE32}">
      <dsp:nvSpPr>
        <dsp:cNvPr id="0" name=""/>
        <dsp:cNvSpPr/>
      </dsp:nvSpPr>
      <dsp:spPr>
        <a:xfrm>
          <a:off x="1371622" y="3233841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7174466"/>
                <a:satOff val="28752"/>
                <a:lumOff val="6231"/>
                <a:alphaOff val="0"/>
                <a:tint val="50000"/>
                <a:satMod val="300000"/>
              </a:schemeClr>
            </a:gs>
            <a:gs pos="35000">
              <a:schemeClr val="accent5">
                <a:hueOff val="-7174466"/>
                <a:satOff val="28752"/>
                <a:lumOff val="6231"/>
                <a:alphaOff val="0"/>
                <a:tint val="37000"/>
                <a:satMod val="300000"/>
              </a:schemeClr>
            </a:gs>
            <a:gs pos="100000">
              <a:schemeClr val="accent5">
                <a:hueOff val="-7174466"/>
                <a:satOff val="28752"/>
                <a:lumOff val="623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14</a:t>
          </a:r>
          <a:endParaRPr lang="cs-CZ" sz="2000" kern="1200" dirty="0"/>
        </a:p>
      </dsp:txBody>
      <dsp:txXfrm>
        <a:off x="1440895" y="3303114"/>
        <a:ext cx="334477" cy="334477"/>
      </dsp:txXfrm>
    </dsp:sp>
    <dsp:sp modelId="{E7E0F3B8-84E2-474A-A9E4-D33327AC6EA2}">
      <dsp:nvSpPr>
        <dsp:cNvPr id="0" name=""/>
        <dsp:cNvSpPr/>
      </dsp:nvSpPr>
      <dsp:spPr>
        <a:xfrm>
          <a:off x="1185242" y="249784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7726349"/>
                <a:satOff val="30964"/>
                <a:lumOff val="6711"/>
                <a:alphaOff val="0"/>
                <a:tint val="50000"/>
                <a:satMod val="300000"/>
              </a:schemeClr>
            </a:gs>
            <a:gs pos="35000">
              <a:schemeClr val="accent5">
                <a:hueOff val="-7726349"/>
                <a:satOff val="30964"/>
                <a:lumOff val="6711"/>
                <a:alphaOff val="0"/>
                <a:tint val="37000"/>
                <a:satMod val="300000"/>
              </a:schemeClr>
            </a:gs>
            <a:gs pos="100000">
              <a:schemeClr val="accent5">
                <a:hueOff val="-7726349"/>
                <a:satOff val="30964"/>
                <a:lumOff val="671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15</a:t>
          </a:r>
          <a:endParaRPr lang="cs-CZ" sz="2000" kern="1200" dirty="0"/>
        </a:p>
      </dsp:txBody>
      <dsp:txXfrm>
        <a:off x="1254515" y="2567115"/>
        <a:ext cx="334477" cy="334477"/>
      </dsp:txXfrm>
    </dsp:sp>
    <dsp:sp modelId="{8AEE15BD-2B37-4F71-B293-BAB6390CD4AF}">
      <dsp:nvSpPr>
        <dsp:cNvPr id="0" name=""/>
        <dsp:cNvSpPr/>
      </dsp:nvSpPr>
      <dsp:spPr>
        <a:xfrm>
          <a:off x="1247939" y="1741204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tint val="50000"/>
                <a:satMod val="300000"/>
              </a:schemeClr>
            </a:gs>
            <a:gs pos="35000">
              <a:schemeClr val="accent5">
                <a:hueOff val="-8278230"/>
                <a:satOff val="33176"/>
                <a:lumOff val="7190"/>
                <a:alphaOff val="0"/>
                <a:tint val="37000"/>
                <a:satMod val="30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16</a:t>
          </a:r>
          <a:endParaRPr lang="cs-CZ" sz="2000" kern="1200" dirty="0"/>
        </a:p>
      </dsp:txBody>
      <dsp:txXfrm>
        <a:off x="1317212" y="1810477"/>
        <a:ext cx="334477" cy="334477"/>
      </dsp:txXfrm>
    </dsp:sp>
    <dsp:sp modelId="{C0F5EF17-8EAA-4574-8ACA-3859C0EE9B6D}">
      <dsp:nvSpPr>
        <dsp:cNvPr id="0" name=""/>
        <dsp:cNvSpPr/>
      </dsp:nvSpPr>
      <dsp:spPr>
        <a:xfrm>
          <a:off x="1552918" y="1045920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8830112"/>
                <a:satOff val="35388"/>
                <a:lumOff val="7669"/>
                <a:alphaOff val="0"/>
                <a:tint val="50000"/>
                <a:satMod val="300000"/>
              </a:schemeClr>
            </a:gs>
            <a:gs pos="35000">
              <a:schemeClr val="accent5">
                <a:hueOff val="-8830112"/>
                <a:satOff val="35388"/>
                <a:lumOff val="7669"/>
                <a:alphaOff val="0"/>
                <a:tint val="37000"/>
                <a:satMod val="300000"/>
              </a:schemeClr>
            </a:gs>
            <a:gs pos="100000">
              <a:schemeClr val="accent5">
                <a:hueOff val="-8830112"/>
                <a:satOff val="35388"/>
                <a:lumOff val="766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17</a:t>
          </a:r>
          <a:endParaRPr lang="cs-CZ" sz="2000" kern="1200" dirty="0"/>
        </a:p>
      </dsp:txBody>
      <dsp:txXfrm>
        <a:off x="1622191" y="1115193"/>
        <a:ext cx="334477" cy="334477"/>
      </dsp:txXfrm>
    </dsp:sp>
    <dsp:sp modelId="{85425DB0-2F18-42BB-B305-9D51552D7567}">
      <dsp:nvSpPr>
        <dsp:cNvPr id="0" name=""/>
        <dsp:cNvSpPr/>
      </dsp:nvSpPr>
      <dsp:spPr>
        <a:xfrm>
          <a:off x="2067132" y="487336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9381994"/>
                <a:satOff val="37599"/>
                <a:lumOff val="8149"/>
                <a:alphaOff val="0"/>
                <a:tint val="50000"/>
                <a:satMod val="300000"/>
              </a:schemeClr>
            </a:gs>
            <a:gs pos="35000">
              <a:schemeClr val="accent5">
                <a:hueOff val="-9381994"/>
                <a:satOff val="37599"/>
                <a:lumOff val="8149"/>
                <a:alphaOff val="0"/>
                <a:tint val="37000"/>
                <a:satMod val="300000"/>
              </a:schemeClr>
            </a:gs>
            <a:gs pos="100000">
              <a:schemeClr val="accent5">
                <a:hueOff val="-9381994"/>
                <a:satOff val="37599"/>
                <a:lumOff val="814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18</a:t>
          </a:r>
          <a:endParaRPr lang="cs-CZ" sz="2000" kern="1200" dirty="0"/>
        </a:p>
      </dsp:txBody>
      <dsp:txXfrm>
        <a:off x="2136405" y="556609"/>
        <a:ext cx="334477" cy="334477"/>
      </dsp:txXfrm>
    </dsp:sp>
    <dsp:sp modelId="{FCB2331C-6EA6-429D-918E-ED54CFFB65D2}">
      <dsp:nvSpPr>
        <dsp:cNvPr id="0" name=""/>
        <dsp:cNvSpPr/>
      </dsp:nvSpPr>
      <dsp:spPr>
        <a:xfrm>
          <a:off x="2734856" y="125982"/>
          <a:ext cx="473023" cy="473023"/>
        </a:xfrm>
        <a:prstGeom prst="ellips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19</a:t>
          </a:r>
          <a:endParaRPr lang="cs-CZ" sz="2000" kern="1200" dirty="0"/>
        </a:p>
      </dsp:txBody>
      <dsp:txXfrm>
        <a:off x="2804129" y="195255"/>
        <a:ext cx="334477" cy="334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2326654"/>
              </p:ext>
            </p:extLst>
          </p:nvPr>
        </p:nvGraphicFramePr>
        <p:xfrm>
          <a:off x="467544" y="404664"/>
          <a:ext cx="8208912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materiál určen pro žáky prvního ročníku</a:t>
            </a:r>
          </a:p>
          <a:p>
            <a:pPr marL="0" indent="0">
              <a:buNone/>
            </a:pPr>
            <a:r>
              <a:rPr lang="cs-CZ" dirty="0" smtClean="0"/>
              <a:t>     základní školy</a:t>
            </a:r>
          </a:p>
          <a:p>
            <a:r>
              <a:rPr lang="cs-CZ" dirty="0" smtClean="0"/>
              <a:t>využitelný při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Přemýšlej a odpovídej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Adam měl </a:t>
            </a:r>
            <a:r>
              <a:rPr lang="cs-CZ" sz="4000" dirty="0" smtClean="0">
                <a:solidFill>
                  <a:srgbClr val="FF0000"/>
                </a:solidFill>
              </a:rPr>
              <a:t>20,-Kč</a:t>
            </a:r>
            <a:r>
              <a:rPr lang="cs-CZ" sz="4000" dirty="0" smtClean="0">
                <a:solidFill>
                  <a:srgbClr val="00B0F0"/>
                </a:solidFill>
              </a:rPr>
              <a:t>. Koupil si zmrzlinu za </a:t>
            </a:r>
            <a:r>
              <a:rPr lang="cs-CZ" sz="4000" dirty="0" smtClean="0">
                <a:solidFill>
                  <a:srgbClr val="FF0000"/>
                </a:solidFill>
              </a:rPr>
              <a:t> 16,-Kč</a:t>
            </a:r>
            <a:r>
              <a:rPr lang="cs-CZ" sz="4000" dirty="0" smtClean="0">
                <a:solidFill>
                  <a:srgbClr val="00B0F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Zbyly Adamovi </a:t>
            </a:r>
            <a:r>
              <a:rPr lang="cs-CZ" sz="4000" dirty="0" smtClean="0">
                <a:solidFill>
                  <a:srgbClr val="FF0000"/>
                </a:solidFill>
              </a:rPr>
              <a:t>4,-Kč</a:t>
            </a:r>
            <a:r>
              <a:rPr lang="cs-CZ" sz="4000" dirty="0" smtClean="0">
                <a:solidFill>
                  <a:srgbClr val="00B0F0"/>
                </a:solidFill>
              </a:rPr>
              <a:t> ?</a:t>
            </a:r>
            <a:endParaRPr lang="cs-CZ" sz="4000" dirty="0">
              <a:solidFill>
                <a:srgbClr val="00B0F0"/>
              </a:solidFill>
            </a:endParaRPr>
          </a:p>
        </p:txBody>
      </p:sp>
      <p:pic>
        <p:nvPicPr>
          <p:cNvPr id="1028" name="Picture 4" descr="C:\Users\ucitel\AppData\Local\Microsoft\Windows\Temporary Internet Files\Content.IE5\DE4CGPLA\MP9004054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29000"/>
            <a:ext cx="4312568" cy="308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64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Správná odpověď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563888" y="2348880"/>
            <a:ext cx="2808312" cy="25202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6" name="MS900069451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84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Špatná odpověď</a:t>
            </a:r>
          </a:p>
        </p:txBody>
      </p:sp>
      <p:sp>
        <p:nvSpPr>
          <p:cNvPr id="5" name="Veselý obličej 4"/>
          <p:cNvSpPr/>
          <p:nvPr/>
        </p:nvSpPr>
        <p:spPr>
          <a:xfrm>
            <a:off x="2627784" y="2096852"/>
            <a:ext cx="4392488" cy="266429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988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Seřaď ve správném pořadí</a:t>
            </a:r>
            <a:endParaRPr lang="cs-CZ" dirty="0">
              <a:solidFill>
                <a:srgbClr val="92D05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24393637"/>
              </p:ext>
            </p:extLst>
          </p:nvPr>
        </p:nvGraphicFramePr>
        <p:xfrm>
          <a:off x="971600" y="1340768"/>
          <a:ext cx="744048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5896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ABF49E1-9BCD-4B58-B8F2-A83777853B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7D15611-470C-44AE-A468-D41EBBA7F7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D3BA9AC-910C-48F3-B5D8-F9D4094F0C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119133C-2A2D-45C1-8548-7C8C89A2FD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71088FC-1C1C-4D02-9696-FFE1E5FD5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949BF5E-FD98-4572-ADD6-DB114E233A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EE53C2A-C113-4850-B141-6C12724B4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25429A8-E67C-4413-A4F9-FD8BCA108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506A552-1E2F-4FC5-8B8A-BC4C54A8E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96DCEE0-6471-49E3-8A53-14F87DD0A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9A46C13-FC53-4385-9E70-65C87916BC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B0D432C-0E2C-4A0D-AC1A-104212BAE9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E7F8619-DEA5-4FD9-9AC7-2F0BDBDD4B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D79B077-0489-4B14-88F9-D125E592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85F2423-C60A-47D0-B07E-EEAD306E15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16D1E88-E7AC-438F-A36C-28357DCB6D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32C3A3D-B0E5-448A-B77C-25E4B56AF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B75CE69-3A55-4069-B929-72233D204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C2D5BD1-2AC7-4928-9C21-1180BF17CE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FA3AC0-7964-4379-B6EE-3D9EA8892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585DB95-1A6D-4124-83A3-74E63F505A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E0CC947-DB1C-40BC-B1CE-F4BE651878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AB421C-BD32-4403-8657-ED67E25985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B0A34D7-A3A9-4226-9ADC-C56DD1CA3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43E72-F1F7-4BED-A3EE-C3C7D0273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D614BD5-202C-429E-ADED-E9076A212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9CE08F0-4A5B-4AAC-8E1F-77B076E2E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03491E-7C94-4741-B85A-5B365EDD09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CC51DB8-2B5A-4703-A36A-ECD3E0D839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0FBC672-A59F-444C-89D1-92F6356ED4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ECD84AE-EAA8-4F75-8D7F-0E50851600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FA82D79-71C0-4BB5-B247-C6EF660BF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4DB0768-E2BC-42AA-9D6E-25C0677B91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1E32DA7-3450-4EC2-9104-C87614F196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653E9CD-177D-46D4-8EA2-909413398C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4ED978F-D637-49F2-A215-0EDF8F6FB0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508F454-528F-4613-8E93-466AB0157C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D0B6828-4BD9-4BCC-92BF-4F0FFA9C66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E4B7DFB-2CE6-400A-9F18-161EE596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92D050"/>
                </a:solidFill>
              </a:rPr>
              <a:t>Seřaď ve správném pořadí</a:t>
            </a:r>
            <a:endParaRPr lang="cs-CZ" dirty="0"/>
          </a:p>
        </p:txBody>
      </p:sp>
      <p:graphicFrame>
        <p:nvGraphicFramePr>
          <p:cNvPr id="145" name="Diagram 144"/>
          <p:cNvGraphicFramePr/>
          <p:nvPr>
            <p:extLst>
              <p:ext uri="{D42A27DB-BD31-4B8C-83A1-F6EECF244321}">
                <p14:modId xmlns:p14="http://schemas.microsoft.com/office/powerpoint/2010/main" val="2012940041"/>
              </p:ext>
            </p:extLst>
          </p:nvPr>
        </p:nvGraphicFramePr>
        <p:xfrm>
          <a:off x="1115616" y="1268760"/>
          <a:ext cx="744048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236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EABF49E1-9BCD-4B58-B8F2-A83777853B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D7D15611-470C-44AE-A468-D41EBBA7F7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CD3BA9AC-910C-48F3-B5D8-F9D4094F0C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B119133C-2A2D-45C1-8548-7C8C89A2FD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C71088FC-1C1C-4D02-9696-FFE1E5FD5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625429A8-E67C-4413-A4F9-FD8BCA108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3506A552-1E2F-4FC5-8B8A-BC4C54A8E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896DCEE0-6471-49E3-8A53-14F87DD0A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09A46C13-FC53-4385-9E70-65C87916BC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7B0D432C-0E2C-4A0D-AC1A-104212BAE9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AE7F8619-DEA5-4FD9-9AC7-2F0BDBDD4B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CD79B077-0489-4B14-88F9-D125E592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585F2423-C60A-47D0-B07E-EEAD306E15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716D1E88-E7AC-438F-A36C-28357DCB6D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432C3A3D-B0E5-448A-B77C-25E4B56AF2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5B75CE69-3A55-4069-B929-72233D204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AC2D5BD1-2AC7-4928-9C21-1180BF17CE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0B0A34D7-A3A9-4226-9ADC-C56DD1CA3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75243E72-F1F7-4BED-A3EE-C3C7D0273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CD614BD5-202C-429E-ADED-E9076A212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99CE08F0-4A5B-4AAC-8E1F-77B076E2E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8303491E-7C94-4741-B85A-5B365EDD09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ECC51DB8-2B5A-4703-A36A-ECD3E0D839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9FA82D79-71C0-4BB5-B247-C6EF660BF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64DB0768-E2BC-42AA-9D6E-25C0677B91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8D0B6828-4BD9-4BCC-92BF-4F0FFA9C66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3E4B7DFB-2CE6-400A-9F18-161EE596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BAC6757C-8E7F-4303-8C69-ABAC1FCBA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56A976C6-9525-4917-B941-B43E26E68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E7E0F3B8-84E2-474A-A9E4-D33327AC6E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43094653-7E57-4C49-B358-0D5F9F48CB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8AEE15BD-2B37-4F71-B293-BAB6390CD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80ECA65B-9139-4581-B6F4-FAF5E8842F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C0F5EF17-8EAA-4574-8ACA-3859C0EE9B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93A247E5-4718-4732-A63E-F6261062A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85425DB0-2F18-42BB-B305-9D51552D75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8224EDB8-F9C2-4647-BA13-8588586157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FCB2331C-6EA6-429D-918E-ED54CFFB65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graphicEl>
                                              <a:dgm id="{A385460B-4A31-4DDE-A93A-772C024B6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5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Sčítání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23528" y="1484784"/>
            <a:ext cx="4040188" cy="63976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Vyměníme-li pořadí sčítanců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12 + 8 =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15 + 5 = 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13 + 3 =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11 + 6 =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10 + 8 =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16 + 2 =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14 + 5 =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639762"/>
          </a:xfrm>
        </p:spPr>
        <p:txBody>
          <a:bodyPr/>
          <a:lstStyle/>
          <a:p>
            <a:r>
              <a:rPr lang="cs-CZ" dirty="0" smtClean="0"/>
              <a:t>výsledek je shodný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6017" y="2204864"/>
            <a:ext cx="3888432" cy="3888432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8 + 12 =</a:t>
            </a:r>
          </a:p>
          <a:p>
            <a:r>
              <a:rPr lang="cs-CZ" sz="3200" dirty="0" smtClean="0">
                <a:solidFill>
                  <a:srgbClr val="92D050"/>
                </a:solidFill>
              </a:rPr>
              <a:t>5 + 15 =</a:t>
            </a:r>
          </a:p>
          <a:p>
            <a:r>
              <a:rPr lang="cs-CZ" sz="3200" dirty="0" smtClean="0">
                <a:solidFill>
                  <a:srgbClr val="92D050"/>
                </a:solidFill>
              </a:rPr>
              <a:t>3 + 13 =</a:t>
            </a:r>
          </a:p>
          <a:p>
            <a:r>
              <a:rPr lang="cs-CZ" sz="3200" dirty="0" smtClean="0">
                <a:solidFill>
                  <a:srgbClr val="92D050"/>
                </a:solidFill>
              </a:rPr>
              <a:t>6 + 11 =</a:t>
            </a:r>
          </a:p>
          <a:p>
            <a:r>
              <a:rPr lang="cs-CZ" sz="3200" dirty="0" smtClean="0">
                <a:solidFill>
                  <a:srgbClr val="92D050"/>
                </a:solidFill>
              </a:rPr>
              <a:t>8 + 10 =</a:t>
            </a:r>
          </a:p>
          <a:p>
            <a:r>
              <a:rPr lang="cs-CZ" sz="3200" dirty="0" smtClean="0">
                <a:solidFill>
                  <a:srgbClr val="92D050"/>
                </a:solidFill>
              </a:rPr>
              <a:t>2 + 16 =</a:t>
            </a:r>
          </a:p>
          <a:p>
            <a:r>
              <a:rPr lang="cs-CZ" sz="3200" dirty="0" smtClean="0">
                <a:solidFill>
                  <a:srgbClr val="92D050"/>
                </a:solidFill>
              </a:rPr>
              <a:t>5 + 14 =</a:t>
            </a:r>
          </a:p>
        </p:txBody>
      </p:sp>
    </p:spTree>
    <p:extLst>
      <p:ext uri="{BB962C8B-B14F-4D97-AF65-F5344CB8AC3E}">
        <p14:creationId xmlns:p14="http://schemas.microsoft.com/office/powerpoint/2010/main" val="114546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>
                <a:solidFill>
                  <a:srgbClr val="FF0000"/>
                </a:solidFill>
              </a:rPr>
              <a:t>Vyměníme-li pořadí sčítanců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200" dirty="0">
                <a:solidFill>
                  <a:srgbClr val="7030A0"/>
                </a:solidFill>
              </a:rPr>
              <a:t>12 + 8 </a:t>
            </a:r>
            <a:r>
              <a:rPr lang="cs-CZ" sz="3200" dirty="0" smtClean="0">
                <a:solidFill>
                  <a:srgbClr val="7030A0"/>
                </a:solidFill>
              </a:rPr>
              <a:t>=</a:t>
            </a:r>
            <a:r>
              <a:rPr lang="cs-CZ" sz="3200" dirty="0" smtClean="0">
                <a:solidFill>
                  <a:srgbClr val="C00000"/>
                </a:solidFill>
              </a:rPr>
              <a:t> 20</a:t>
            </a:r>
            <a:endParaRPr lang="cs-CZ" sz="3200" dirty="0">
              <a:solidFill>
                <a:srgbClr val="7030A0"/>
              </a:solidFill>
            </a:endParaRPr>
          </a:p>
          <a:p>
            <a:r>
              <a:rPr lang="cs-CZ" sz="3200" dirty="0">
                <a:solidFill>
                  <a:srgbClr val="7030A0"/>
                </a:solidFill>
              </a:rPr>
              <a:t>15 + 5 = </a:t>
            </a:r>
            <a:r>
              <a:rPr lang="cs-CZ" sz="3200" dirty="0" smtClean="0">
                <a:solidFill>
                  <a:srgbClr val="C00000"/>
                </a:solidFill>
              </a:rPr>
              <a:t>20</a:t>
            </a:r>
            <a:endParaRPr lang="cs-CZ" sz="3200" dirty="0">
              <a:solidFill>
                <a:srgbClr val="7030A0"/>
              </a:solidFill>
            </a:endParaRPr>
          </a:p>
          <a:p>
            <a:r>
              <a:rPr lang="cs-CZ" sz="3200" dirty="0">
                <a:solidFill>
                  <a:srgbClr val="7030A0"/>
                </a:solidFill>
              </a:rPr>
              <a:t>13 + 3 </a:t>
            </a:r>
            <a:r>
              <a:rPr lang="cs-CZ" sz="3200" dirty="0" smtClean="0">
                <a:solidFill>
                  <a:srgbClr val="7030A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16</a:t>
            </a:r>
            <a:endParaRPr lang="cs-CZ" sz="3200" dirty="0">
              <a:solidFill>
                <a:srgbClr val="7030A0"/>
              </a:solidFill>
            </a:endParaRPr>
          </a:p>
          <a:p>
            <a:r>
              <a:rPr lang="cs-CZ" sz="3200" dirty="0">
                <a:solidFill>
                  <a:srgbClr val="7030A0"/>
                </a:solidFill>
              </a:rPr>
              <a:t>11 + 6 </a:t>
            </a:r>
            <a:r>
              <a:rPr lang="cs-CZ" sz="3200" dirty="0" smtClean="0">
                <a:solidFill>
                  <a:srgbClr val="7030A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17</a:t>
            </a:r>
            <a:endParaRPr lang="cs-CZ" sz="3200" dirty="0">
              <a:solidFill>
                <a:srgbClr val="7030A0"/>
              </a:solidFill>
            </a:endParaRPr>
          </a:p>
          <a:p>
            <a:r>
              <a:rPr lang="cs-CZ" sz="3200" dirty="0">
                <a:solidFill>
                  <a:srgbClr val="7030A0"/>
                </a:solidFill>
              </a:rPr>
              <a:t>10 + 8 </a:t>
            </a:r>
            <a:r>
              <a:rPr lang="cs-CZ" sz="3200" dirty="0" smtClean="0">
                <a:solidFill>
                  <a:srgbClr val="7030A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18</a:t>
            </a:r>
            <a:endParaRPr lang="cs-CZ" sz="3200" dirty="0">
              <a:solidFill>
                <a:srgbClr val="7030A0"/>
              </a:solidFill>
            </a:endParaRPr>
          </a:p>
          <a:p>
            <a:r>
              <a:rPr lang="cs-CZ" sz="3200" dirty="0">
                <a:solidFill>
                  <a:srgbClr val="7030A0"/>
                </a:solidFill>
              </a:rPr>
              <a:t>16 + 2 </a:t>
            </a:r>
            <a:r>
              <a:rPr lang="cs-CZ" sz="3200" dirty="0" smtClean="0">
                <a:solidFill>
                  <a:srgbClr val="7030A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18</a:t>
            </a:r>
            <a:endParaRPr lang="cs-CZ" sz="3200" dirty="0">
              <a:solidFill>
                <a:srgbClr val="7030A0"/>
              </a:solidFill>
            </a:endParaRPr>
          </a:p>
          <a:p>
            <a:r>
              <a:rPr lang="cs-CZ" sz="3200" dirty="0">
                <a:solidFill>
                  <a:srgbClr val="7030A0"/>
                </a:solidFill>
              </a:rPr>
              <a:t>14 + 5 </a:t>
            </a:r>
            <a:r>
              <a:rPr lang="cs-CZ" sz="3200" dirty="0" smtClean="0">
                <a:solidFill>
                  <a:srgbClr val="7030A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19</a:t>
            </a:r>
            <a:endParaRPr lang="cs-CZ" sz="3200" dirty="0">
              <a:solidFill>
                <a:srgbClr val="7030A0"/>
              </a:solidFill>
            </a:endParaRPr>
          </a:p>
          <a:p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99992" y="1124744"/>
            <a:ext cx="4041775" cy="639762"/>
          </a:xfrm>
        </p:spPr>
        <p:txBody>
          <a:bodyPr/>
          <a:lstStyle/>
          <a:p>
            <a:r>
              <a:rPr lang="cs-CZ" dirty="0"/>
              <a:t>výsledek je shodný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cs-CZ" sz="3200" dirty="0">
                <a:solidFill>
                  <a:srgbClr val="92D050"/>
                </a:solidFill>
              </a:rPr>
              <a:t>8 + 12 </a:t>
            </a:r>
            <a:r>
              <a:rPr lang="cs-CZ" sz="3200" dirty="0" smtClean="0">
                <a:solidFill>
                  <a:srgbClr val="92D05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20</a:t>
            </a:r>
            <a:endParaRPr lang="cs-CZ" sz="3200" dirty="0">
              <a:solidFill>
                <a:srgbClr val="92D050"/>
              </a:solidFill>
            </a:endParaRPr>
          </a:p>
          <a:p>
            <a:r>
              <a:rPr lang="cs-CZ" sz="3200" dirty="0">
                <a:solidFill>
                  <a:srgbClr val="92D050"/>
                </a:solidFill>
              </a:rPr>
              <a:t>5 + 15 </a:t>
            </a:r>
            <a:r>
              <a:rPr lang="cs-CZ" sz="3200" dirty="0" smtClean="0">
                <a:solidFill>
                  <a:srgbClr val="92D05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20</a:t>
            </a:r>
            <a:endParaRPr lang="cs-CZ" sz="3200" dirty="0">
              <a:solidFill>
                <a:srgbClr val="92D050"/>
              </a:solidFill>
            </a:endParaRPr>
          </a:p>
          <a:p>
            <a:r>
              <a:rPr lang="cs-CZ" sz="3200" dirty="0">
                <a:solidFill>
                  <a:srgbClr val="92D050"/>
                </a:solidFill>
              </a:rPr>
              <a:t>3 + 13 </a:t>
            </a:r>
            <a:r>
              <a:rPr lang="cs-CZ" sz="3200" dirty="0" smtClean="0">
                <a:solidFill>
                  <a:srgbClr val="92D05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16</a:t>
            </a:r>
            <a:endParaRPr lang="cs-CZ" sz="3200" dirty="0">
              <a:solidFill>
                <a:srgbClr val="C00000"/>
              </a:solidFill>
            </a:endParaRPr>
          </a:p>
          <a:p>
            <a:r>
              <a:rPr lang="cs-CZ" sz="3200" dirty="0">
                <a:solidFill>
                  <a:srgbClr val="92D050"/>
                </a:solidFill>
              </a:rPr>
              <a:t>6 + 11 </a:t>
            </a:r>
            <a:r>
              <a:rPr lang="cs-CZ" sz="3200" dirty="0" smtClean="0">
                <a:solidFill>
                  <a:srgbClr val="92D05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17</a:t>
            </a:r>
            <a:endParaRPr lang="cs-CZ" sz="3200" dirty="0">
              <a:solidFill>
                <a:srgbClr val="92D050"/>
              </a:solidFill>
            </a:endParaRPr>
          </a:p>
          <a:p>
            <a:r>
              <a:rPr lang="cs-CZ" sz="3200" dirty="0">
                <a:solidFill>
                  <a:srgbClr val="92D050"/>
                </a:solidFill>
              </a:rPr>
              <a:t>8 + 10 </a:t>
            </a:r>
            <a:r>
              <a:rPr lang="cs-CZ" sz="3200" dirty="0" smtClean="0">
                <a:solidFill>
                  <a:srgbClr val="92D05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18</a:t>
            </a:r>
            <a:endParaRPr lang="cs-CZ" sz="3200" dirty="0">
              <a:solidFill>
                <a:srgbClr val="92D050"/>
              </a:solidFill>
            </a:endParaRPr>
          </a:p>
          <a:p>
            <a:r>
              <a:rPr lang="cs-CZ" sz="3200" dirty="0">
                <a:solidFill>
                  <a:srgbClr val="92D050"/>
                </a:solidFill>
              </a:rPr>
              <a:t>2 + 16 </a:t>
            </a:r>
            <a:r>
              <a:rPr lang="cs-CZ" sz="3200" dirty="0" smtClean="0">
                <a:solidFill>
                  <a:srgbClr val="92D05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18</a:t>
            </a:r>
            <a:endParaRPr lang="cs-CZ" sz="3200" dirty="0">
              <a:solidFill>
                <a:srgbClr val="92D050"/>
              </a:solidFill>
            </a:endParaRPr>
          </a:p>
          <a:p>
            <a:r>
              <a:rPr lang="cs-CZ" sz="3200" dirty="0">
                <a:solidFill>
                  <a:srgbClr val="92D050"/>
                </a:solidFill>
              </a:rPr>
              <a:t>5 + 14 </a:t>
            </a:r>
            <a:r>
              <a:rPr lang="cs-CZ" sz="3200" dirty="0" smtClean="0">
                <a:solidFill>
                  <a:srgbClr val="92D050"/>
                </a:solidFill>
              </a:rPr>
              <a:t>= </a:t>
            </a:r>
            <a:r>
              <a:rPr lang="cs-CZ" sz="3200" dirty="0" smtClean="0">
                <a:solidFill>
                  <a:srgbClr val="C00000"/>
                </a:solidFill>
              </a:rPr>
              <a:t>19</a:t>
            </a:r>
            <a:endParaRPr lang="cs-CZ" sz="3200" dirty="0">
              <a:solidFill>
                <a:srgbClr val="92D050"/>
              </a:solidFill>
            </a:endParaRPr>
          </a:p>
          <a:p>
            <a:endParaRPr lang="cs-CZ" sz="3200" dirty="0"/>
          </a:p>
        </p:txBody>
      </p:sp>
      <p:sp>
        <p:nvSpPr>
          <p:cNvPr id="7" name="Nadpis 2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38138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Sčítání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211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269</Words>
  <Application>Microsoft Office PowerPoint</Application>
  <PresentationFormat>Předvádění na obrazovce (4:3)</PresentationFormat>
  <Paragraphs>92</Paragraphs>
  <Slides>10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Přemýšlej a odpovídej</vt:lpstr>
      <vt:lpstr>Správná odpověď</vt:lpstr>
      <vt:lpstr>Špatná odpověď</vt:lpstr>
      <vt:lpstr>Seřaď ve správném pořadí</vt:lpstr>
      <vt:lpstr>Seřaď ve správném pořadí</vt:lpstr>
      <vt:lpstr>Sčítání</vt:lpstr>
      <vt:lpstr>Sčítání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44</cp:revision>
  <dcterms:created xsi:type="dcterms:W3CDTF">2011-06-20T10:40:08Z</dcterms:created>
  <dcterms:modified xsi:type="dcterms:W3CDTF">2012-06-06T19:33:34Z</dcterms:modified>
</cp:coreProperties>
</file>