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9" r:id="rId5"/>
    <p:sldId id="267" r:id="rId6"/>
    <p:sldId id="268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VY_32_INOVACE_MAT 1_10_Doplňovačky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Gabriela 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TEMA:Doplňovačky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Gabriela 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06873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VY_32_INOVACE_MAT 1_10_Doplňovačky</a:t>
          </a:r>
          <a:endParaRPr lang="cs-CZ" sz="2000" kern="1200" dirty="0"/>
        </a:p>
      </dsp:txBody>
      <dsp:txXfrm>
        <a:off x="1669901" y="106873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TEMA:Doplňovačky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2567033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Doplň správně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obchodě stálo </a:t>
            </a:r>
            <a:r>
              <a:rPr lang="cs-CZ" dirty="0" smtClean="0">
                <a:solidFill>
                  <a:srgbClr val="92D050"/>
                </a:solidFill>
              </a:rPr>
              <a:t> 19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kol.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 večera prodal obchodník </a:t>
            </a:r>
            <a:r>
              <a:rPr lang="cs-CZ" dirty="0" smtClean="0">
                <a:solidFill>
                  <a:srgbClr val="92D050"/>
                </a:solidFill>
              </a:rPr>
              <a:t>6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kol.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Kolik kol zbylo v obchodě?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……………………………………….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obchodě zbylo………kol.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S7687CZ2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24944"/>
            <a:ext cx="2520280" cy="233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23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 obchodě stálo </a:t>
            </a:r>
            <a:r>
              <a:rPr lang="cs-CZ" dirty="0">
                <a:solidFill>
                  <a:srgbClr val="92D050"/>
                </a:solidFill>
              </a:rPr>
              <a:t> 19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kol.  Do večera prodal obchodník </a:t>
            </a:r>
            <a:r>
              <a:rPr lang="cs-CZ" dirty="0">
                <a:solidFill>
                  <a:srgbClr val="92D050"/>
                </a:solidFill>
              </a:rPr>
              <a:t>6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kol.</a:t>
            </a:r>
          </a:p>
          <a:p>
            <a:r>
              <a:rPr lang="cs-CZ" dirty="0">
                <a:solidFill>
                  <a:srgbClr val="002060"/>
                </a:solidFill>
              </a:rPr>
              <a:t>Kolik kol zbylo v obchodě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……19 – 6 = 13………………………………….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V obchodě </a:t>
            </a:r>
            <a:r>
              <a:rPr lang="cs-CZ" dirty="0" smtClean="0">
                <a:solidFill>
                  <a:srgbClr val="FF0000"/>
                </a:solidFill>
              </a:rPr>
              <a:t>zbylo…</a:t>
            </a:r>
            <a:r>
              <a:rPr lang="cs-CZ" dirty="0" smtClean="0"/>
              <a:t>13</a:t>
            </a:r>
            <a:r>
              <a:rPr lang="cs-CZ" dirty="0" smtClean="0">
                <a:solidFill>
                  <a:srgbClr val="FF0000"/>
                </a:solidFill>
              </a:rPr>
              <a:t>……</a:t>
            </a:r>
            <a:r>
              <a:rPr lang="cs-CZ" dirty="0">
                <a:solidFill>
                  <a:srgbClr val="FF0000"/>
                </a:solidFill>
              </a:rPr>
              <a:t>kol.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2050" name="Picture 2" descr="C:\Users\ucitel\AppData\Local\Microsoft\Windows\Temporary Internet Files\Content.IE5\S7687CZ2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29303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21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Čti a počítej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Ve třídě je 11 chlapců a 8 dívek.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Kolik je ve třídě celkem žáků?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……………………………….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Ve třídě je celkem……žáků.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6876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Na zahradě rostlo 20 ovocných stromů, 4 stromy  zahradník pokácel.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Kolik stromů tam zůstalo?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……………………………….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 zahradě zůstalo……..stromů.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K0O7W0UI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001" y="5349047"/>
            <a:ext cx="1756562" cy="16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\AppData\Local\Microsoft\Windows\Temporary Internet Files\Content.IE5\K0O7W0UI\MC90028762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50941"/>
            <a:ext cx="2088232" cy="282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25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6426" y="901035"/>
            <a:ext cx="3672408" cy="514543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Ve třídě je 11 chlapců a 8 dívek.</a:t>
            </a:r>
          </a:p>
          <a:p>
            <a:r>
              <a:rPr lang="cs-CZ" dirty="0">
                <a:solidFill>
                  <a:srgbClr val="FF0000"/>
                </a:solidFill>
              </a:rPr>
              <a:t>Kolik je ve třídě celkem žáků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11 + 8 = 19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……………………………...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Ve třídě je </a:t>
            </a:r>
            <a:r>
              <a:rPr lang="cs-CZ" dirty="0" smtClean="0">
                <a:solidFill>
                  <a:srgbClr val="0070C0"/>
                </a:solidFill>
              </a:rPr>
              <a:t>celkem</a:t>
            </a:r>
            <a:r>
              <a:rPr lang="cs-CZ" dirty="0" smtClean="0"/>
              <a:t>…19…</a:t>
            </a:r>
            <a:r>
              <a:rPr lang="cs-CZ" dirty="0" smtClean="0">
                <a:solidFill>
                  <a:srgbClr val="0070C0"/>
                </a:solidFill>
              </a:rPr>
              <a:t>žáků</a:t>
            </a:r>
            <a:r>
              <a:rPr lang="cs-CZ" dirty="0">
                <a:solidFill>
                  <a:srgbClr val="0070C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416676"/>
            <a:ext cx="4038600" cy="4892644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Na zahradě rostlo 20 ovocných stromů, 4 stromy  zahradník pokácel.</a:t>
            </a:r>
          </a:p>
          <a:p>
            <a:r>
              <a:rPr lang="cs-CZ" dirty="0">
                <a:solidFill>
                  <a:srgbClr val="FF0000"/>
                </a:solidFill>
              </a:rPr>
              <a:t>Kolik stromů tam zůstalo?</a:t>
            </a:r>
          </a:p>
          <a:p>
            <a:r>
              <a:rPr lang="cs-CZ" dirty="0" smtClean="0"/>
              <a:t>20 – 4 = 16</a:t>
            </a:r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……………………………….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Na zahradě </a:t>
            </a:r>
            <a:r>
              <a:rPr lang="cs-CZ" dirty="0" smtClean="0">
                <a:solidFill>
                  <a:srgbClr val="0070C0"/>
                </a:solidFill>
              </a:rPr>
              <a:t>zůstalo…</a:t>
            </a:r>
            <a:r>
              <a:rPr lang="cs-CZ" dirty="0" smtClean="0"/>
              <a:t>16</a:t>
            </a:r>
            <a:r>
              <a:rPr lang="cs-CZ" dirty="0" smtClean="0">
                <a:solidFill>
                  <a:srgbClr val="0070C0"/>
                </a:solidFill>
              </a:rPr>
              <a:t>…..</a:t>
            </a:r>
            <a:r>
              <a:rPr lang="cs-CZ" dirty="0">
                <a:solidFill>
                  <a:srgbClr val="0070C0"/>
                </a:solidFill>
              </a:rPr>
              <a:t>stromů.</a:t>
            </a:r>
          </a:p>
          <a:p>
            <a:endParaRPr lang="cs-CZ" dirty="0"/>
          </a:p>
        </p:txBody>
      </p:sp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Čti a počítej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ucitel\AppData\Local\Microsoft\Windows\Temporary Internet Files\Content.IE5\K0O7W0UI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234940"/>
            <a:ext cx="1756562" cy="16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K0O7W0UI\MC90028762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763776"/>
            <a:ext cx="1619672" cy="203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84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563888" y="2348880"/>
            <a:ext cx="2808312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MS90006945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04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27784" y="2096852"/>
            <a:ext cx="4392488" cy="266429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8" name="Zahnutá šipka nahoru 7">
            <a:hlinkClick r:id="" action="ppaction://noaction"/>
          </p:cNvPr>
          <p:cNvSpPr/>
          <p:nvPr/>
        </p:nvSpPr>
        <p:spPr>
          <a:xfrm>
            <a:off x="7236296" y="5201471"/>
            <a:ext cx="1216152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74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222</Words>
  <Application>Microsoft Office PowerPoint</Application>
  <PresentationFormat>Předvádění na obrazovce (4:3)</PresentationFormat>
  <Paragraphs>50</Paragraphs>
  <Slides>9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Doplň správně</vt:lpstr>
      <vt:lpstr>Doplň správně</vt:lpstr>
      <vt:lpstr>Čti a počítej</vt:lpstr>
      <vt:lpstr>Čti a počítej</vt:lpstr>
      <vt:lpstr>Správná odpověď</vt:lpstr>
      <vt:lpstr>Špatná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40</cp:revision>
  <dcterms:created xsi:type="dcterms:W3CDTF">2011-06-20T10:40:08Z</dcterms:created>
  <dcterms:modified xsi:type="dcterms:W3CDTF">2012-06-07T21:04:51Z</dcterms:modified>
</cp:coreProperties>
</file>