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64" r:id="rId12"/>
    <p:sldId id="265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74" autoAdjust="0"/>
    <p:restoredTop sz="86482" autoAdjust="0"/>
  </p:normalViewPr>
  <p:slideViewPr>
    <p:cSldViewPr>
      <p:cViewPr varScale="1">
        <p:scale>
          <a:sx n="74" d="100"/>
          <a:sy n="74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VY_32_INOVACE_MAT1_13_Slovní úlohy - zvířata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a Mateřská škola Dublovice, okres Příbram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smtClean="0"/>
            <a:t>Mgr. Gabriela </a:t>
          </a:r>
          <a:r>
            <a:rPr lang="cs-CZ" sz="2000" dirty="0" smtClean="0"/>
            <a:t>Falcová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Slovní úlohy </a:t>
          </a:r>
          <a:r>
            <a:rPr lang="cs-CZ" sz="2000" smtClean="0"/>
            <a:t>- zvířata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CZ.1.07/1.4.00/21.3399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ScaleX="100000" custScaleY="100000" custLinFactNeighborX="216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210" custLinFactNeighborY="58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1993" custLinFactNeighborY="-1532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39802" cy="33398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69901" y="0"/>
          <a:ext cx="6539010" cy="33398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a Mateřská škola Dublovice, okres Příbram</a:t>
          </a:r>
          <a:endParaRPr lang="cs-CZ" sz="2000" kern="1200" dirty="0"/>
        </a:p>
      </dsp:txBody>
      <dsp:txXfrm>
        <a:off x="1669901" y="0"/>
        <a:ext cx="6539010" cy="534368"/>
      </dsp:txXfrm>
    </dsp:sp>
    <dsp:sp modelId="{A52A0455-90FF-4808-ABD0-F02540D31D5A}">
      <dsp:nvSpPr>
        <dsp:cNvPr id="0" name=""/>
        <dsp:cNvSpPr/>
      </dsp:nvSpPr>
      <dsp:spPr>
        <a:xfrm>
          <a:off x="350679" y="534368"/>
          <a:ext cx="2638443" cy="26384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69901" y="534368"/>
          <a:ext cx="6539010" cy="26384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smtClean="0"/>
            <a:t>Mgr. Gabriela </a:t>
          </a:r>
          <a:r>
            <a:rPr lang="cs-CZ" sz="2000" kern="1200" dirty="0" smtClean="0"/>
            <a:t>Falcová</a:t>
          </a:r>
          <a:endParaRPr lang="cs-CZ" sz="2000" kern="1200" dirty="0"/>
        </a:p>
      </dsp:txBody>
      <dsp:txXfrm>
        <a:off x="1669901" y="534368"/>
        <a:ext cx="6539010" cy="534368"/>
      </dsp:txXfrm>
    </dsp:sp>
    <dsp:sp modelId="{313FC574-E1CD-4FB4-B054-0B805CE0447D}">
      <dsp:nvSpPr>
        <dsp:cNvPr id="0" name=""/>
        <dsp:cNvSpPr/>
      </dsp:nvSpPr>
      <dsp:spPr>
        <a:xfrm>
          <a:off x="701358" y="1068736"/>
          <a:ext cx="1937085" cy="19370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56169" y="1080126"/>
          <a:ext cx="6539010" cy="19370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/>
            <a:t>VY_32_INOVACE_MAT1_13_Slovní úlohy - zvířata</a:t>
          </a:r>
          <a:endParaRPr lang="cs-CZ" sz="2000" kern="1200" dirty="0"/>
        </a:p>
      </dsp:txBody>
      <dsp:txXfrm>
        <a:off x="1656169" y="1080126"/>
        <a:ext cx="6539010" cy="534368"/>
      </dsp:txXfrm>
    </dsp:sp>
    <dsp:sp modelId="{FFC9F71D-1B4F-4AD9-A4A6-86ADEFC8AF5C}">
      <dsp:nvSpPr>
        <dsp:cNvPr id="0" name=""/>
        <dsp:cNvSpPr/>
      </dsp:nvSpPr>
      <dsp:spPr>
        <a:xfrm>
          <a:off x="1052037" y="1603104"/>
          <a:ext cx="1235726" cy="12357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69901" y="1584173"/>
          <a:ext cx="6539010" cy="12357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Slovní úlohy </a:t>
          </a:r>
          <a:r>
            <a:rPr lang="cs-CZ" sz="2000" kern="1200" smtClean="0"/>
            <a:t>- zvířata</a:t>
          </a:r>
          <a:endParaRPr lang="cs-CZ" sz="2000" kern="1200" dirty="0"/>
        </a:p>
      </dsp:txBody>
      <dsp:txXfrm>
        <a:off x="1669901" y="1584173"/>
        <a:ext cx="6539010" cy="534368"/>
      </dsp:txXfrm>
    </dsp:sp>
    <dsp:sp modelId="{EE85B701-7295-41C0-BA7A-34D3756A2AE6}">
      <dsp:nvSpPr>
        <dsp:cNvPr id="0" name=""/>
        <dsp:cNvSpPr/>
      </dsp:nvSpPr>
      <dsp:spPr>
        <a:xfrm>
          <a:off x="1402716" y="2137473"/>
          <a:ext cx="534368" cy="5343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69901" y="2137473"/>
          <a:ext cx="6539010" cy="5343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CZ.1.07/1.4.00/21.3399</a:t>
          </a:r>
          <a:endParaRPr lang="cs-CZ" sz="2000" kern="1200" dirty="0"/>
        </a:p>
      </dsp:txBody>
      <dsp:txXfrm>
        <a:off x="1669901" y="2137473"/>
        <a:ext cx="6539010" cy="5343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167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780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247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416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814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401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63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87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574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5829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259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573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7.png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media" Target="../media/media2.wav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6.png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2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5" Type="http://schemas.openxmlformats.org/officeDocument/2006/relationships/slide" Target="slide7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53004481"/>
              </p:ext>
            </p:extLst>
          </p:nvPr>
        </p:nvGraphicFramePr>
        <p:xfrm>
          <a:off x="467544" y="404664"/>
          <a:ext cx="8208912" cy="3339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229600" cy="4525963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materiál určen pro žáky prvního ročníku</a:t>
            </a:r>
          </a:p>
          <a:p>
            <a:pPr marL="0" indent="0">
              <a:buNone/>
            </a:pPr>
            <a:r>
              <a:rPr lang="cs-CZ" dirty="0" smtClean="0"/>
              <a:t>     základní školy</a:t>
            </a:r>
          </a:p>
          <a:p>
            <a:r>
              <a:rPr lang="cs-CZ" dirty="0" smtClean="0"/>
              <a:t>využitelný při práci s interaktivní tabulí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 lese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U lesa se páslo 11 srn, 5 jelenů a 2 daňci.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Kolik zvířat se u lesa páslo?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…………………………………………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U lesa se páslo………zvířat.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K0O7W0UI\MP9004327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4495" y="4437113"/>
            <a:ext cx="1932098" cy="2420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S7687CZ2\MP90026256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3655" y="2348880"/>
            <a:ext cx="2706950" cy="1809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DE4CGPLA\MP9004072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5796" y="4581128"/>
            <a:ext cx="1265295" cy="1897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6944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V lese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</a:rPr>
              <a:t>U lesa se páslo 11 srn, 5 jelenů a 2 daňci.</a:t>
            </a:r>
          </a:p>
          <a:p>
            <a:r>
              <a:rPr lang="cs-CZ" dirty="0">
                <a:solidFill>
                  <a:srgbClr val="FF0000"/>
                </a:solidFill>
              </a:rPr>
              <a:t>Kolik zvířat se u lesa páslo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11+5+2 = 18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 lesa se páslo 18 zvířat.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6" name="Picture 3" descr="C:\Users\ucitel\AppData\Local\Microsoft\Windows\Temporary Internet Files\Content.IE5\S7687CZ2\MP9002625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3655" y="2348880"/>
            <a:ext cx="2706950" cy="1809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ucitel\AppData\Local\Microsoft\Windows\Temporary Internet Files\Content.IE5\K0O7W0UI\MP9004327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4495" y="4437113"/>
            <a:ext cx="1932098" cy="2420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ucitel\AppData\Local\Microsoft\Windows\Temporary Internet Files\Content.IE5\DE4CGPLA\MP9004072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5796" y="4581128"/>
            <a:ext cx="1265295" cy="1897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663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Na dvoře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Na dvoře pobíhalo 5 slepic, 5 kachen, 3 husy,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2 kočky a 1 pes.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Kolik zvířat bylo na dvoře?</a:t>
            </a:r>
          </a:p>
          <a:p>
            <a:endParaRPr lang="cs-CZ" dirty="0">
              <a:solidFill>
                <a:srgbClr val="92D05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…………………………………………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 dvoře bylo………..zvířat.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K0O7W0UI\MC9003379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677028"/>
            <a:ext cx="1584176" cy="1137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K0O7W0UI\MC900109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089" y="3226413"/>
            <a:ext cx="1340884" cy="1175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S7687CZ2\MC90043620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773" y="3868594"/>
            <a:ext cx="1295238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citel\AppData\Local\Microsoft\Windows\Temporary Internet Files\Content.IE5\AM1I8PN9\MC9004107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572642"/>
            <a:ext cx="1781025" cy="2320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citel\AppData\Local\Microsoft\Windows\Temporary Internet Files\Content.IE5\K0O7W0UI\MC9000839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085184"/>
            <a:ext cx="122413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498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Na dvoře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7030A0"/>
                </a:solidFill>
              </a:rPr>
              <a:t>Na dvoře pobíhalo 5 slepic, 5 kachen, 3 husy,</a:t>
            </a:r>
          </a:p>
          <a:p>
            <a:r>
              <a:rPr lang="cs-CZ" dirty="0">
                <a:solidFill>
                  <a:srgbClr val="7030A0"/>
                </a:solidFill>
              </a:rPr>
              <a:t>2 kočky a 1 pes.</a:t>
            </a:r>
          </a:p>
          <a:p>
            <a:r>
              <a:rPr lang="cs-CZ" dirty="0">
                <a:solidFill>
                  <a:srgbClr val="92D050"/>
                </a:solidFill>
              </a:rPr>
              <a:t>Kolik zvířat bylo na dvoře</a:t>
            </a:r>
            <a:r>
              <a:rPr lang="cs-CZ" dirty="0" smtClean="0">
                <a:solidFill>
                  <a:srgbClr val="92D050"/>
                </a:solidFill>
              </a:rPr>
              <a:t>?</a:t>
            </a:r>
          </a:p>
          <a:p>
            <a:endParaRPr lang="cs-CZ" dirty="0">
              <a:solidFill>
                <a:srgbClr val="92D050"/>
              </a:solidFill>
            </a:endParaRPr>
          </a:p>
          <a:p>
            <a:r>
              <a:rPr lang="cs-CZ" dirty="0" smtClean="0"/>
              <a:t>5+5+3+2+1= 16</a:t>
            </a:r>
          </a:p>
          <a:p>
            <a:r>
              <a:rPr lang="cs-CZ" dirty="0">
                <a:solidFill>
                  <a:srgbClr val="FF0000"/>
                </a:solidFill>
              </a:rPr>
              <a:t>Na dvoře </a:t>
            </a:r>
            <a:r>
              <a:rPr lang="cs-CZ" dirty="0" smtClean="0">
                <a:solidFill>
                  <a:srgbClr val="FF0000"/>
                </a:solidFill>
              </a:rPr>
              <a:t>bylo…</a:t>
            </a:r>
            <a:r>
              <a:rPr lang="cs-CZ" dirty="0" smtClean="0"/>
              <a:t>16</a:t>
            </a:r>
            <a:r>
              <a:rPr lang="cs-CZ" dirty="0" smtClean="0">
                <a:solidFill>
                  <a:srgbClr val="FF0000"/>
                </a:solidFill>
              </a:rPr>
              <a:t>……..</a:t>
            </a:r>
            <a:r>
              <a:rPr lang="cs-CZ" dirty="0">
                <a:solidFill>
                  <a:srgbClr val="FF0000"/>
                </a:solidFill>
              </a:rPr>
              <a:t>zvířat.</a:t>
            </a:r>
            <a:endParaRPr lang="cs-CZ" dirty="0">
              <a:solidFill>
                <a:srgbClr val="7030A0"/>
              </a:solidFill>
            </a:endParaRPr>
          </a:p>
          <a:p>
            <a:endParaRPr lang="cs-CZ" dirty="0"/>
          </a:p>
        </p:txBody>
      </p:sp>
      <p:pic>
        <p:nvPicPr>
          <p:cNvPr id="5" name="Picture 3" descr="C:\Users\ucitel\AppData\Local\Microsoft\Windows\Temporary Internet Files\Content.IE5\K0O7W0UI\MC9003379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276872"/>
            <a:ext cx="1584176" cy="1137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ucitel\AppData\Local\Microsoft\Windows\Temporary Internet Files\Content.IE5\K0O7W0UI\MC900109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96952"/>
            <a:ext cx="1340884" cy="1175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ucitel\AppData\Local\Microsoft\Windows\Temporary Internet Files\Content.IE5\AM1I8PN9\MC9004107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599989"/>
            <a:ext cx="1781025" cy="2320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ucitel\AppData\Local\Microsoft\Windows\Temporary Internet Files\Content.IE5\S7687CZ2\MC90043620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773" y="3868594"/>
            <a:ext cx="1295238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ucitel\AppData\Local\Microsoft\Windows\Temporary Internet Files\Content.IE5\K0O7W0UI\MC9000839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5539" y="5147687"/>
            <a:ext cx="122413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8663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 rybníku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V rybníku plavalo 6 kaprů, 4 štiky, 2 candáti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a 3 líni.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Kolik ryb tam plavalo celkem?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…………………………………………….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Celkem tam plavalo……….ryb.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7" name="Picture 5" descr="C:\Users\ucitel\AppData\Local\Microsoft\Windows\Temporary Internet Files\Content.IE5\K0O7W0UI\MC900084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512" y="2132856"/>
            <a:ext cx="3012043" cy="1924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citel\AppData\Local\Microsoft\Windows\Temporary Internet Files\Content.IE5\DE4CGPLA\MP9004050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09120"/>
            <a:ext cx="2520280" cy="175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4667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V rybníku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B0F0"/>
                </a:solidFill>
              </a:rPr>
              <a:t>V rybníku plavalo 6 kaprů, 4 štiky, 2 candáti</a:t>
            </a:r>
          </a:p>
          <a:p>
            <a:r>
              <a:rPr lang="cs-CZ" dirty="0">
                <a:solidFill>
                  <a:srgbClr val="00B0F0"/>
                </a:solidFill>
              </a:rPr>
              <a:t>a 3 líni.</a:t>
            </a:r>
          </a:p>
          <a:p>
            <a:r>
              <a:rPr lang="cs-CZ" dirty="0">
                <a:solidFill>
                  <a:srgbClr val="00B050"/>
                </a:solidFill>
              </a:rPr>
              <a:t>Kolik ryb tam plavalo celkem?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/>
              <a:t>6+4+2+3 =15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Celkem </a:t>
            </a:r>
            <a:r>
              <a:rPr lang="cs-CZ" dirty="0">
                <a:solidFill>
                  <a:srgbClr val="FF0000"/>
                </a:solidFill>
              </a:rPr>
              <a:t>tam plavalo</a:t>
            </a:r>
            <a:r>
              <a:rPr lang="cs-CZ" dirty="0" smtClean="0">
                <a:solidFill>
                  <a:srgbClr val="FF0000"/>
                </a:solidFill>
              </a:rPr>
              <a:t>……</a:t>
            </a:r>
            <a:r>
              <a:rPr lang="cs-CZ" dirty="0" smtClean="0"/>
              <a:t>15</a:t>
            </a:r>
            <a:r>
              <a:rPr lang="cs-CZ" dirty="0" smtClean="0">
                <a:solidFill>
                  <a:srgbClr val="FF0000"/>
                </a:solidFill>
              </a:rPr>
              <a:t>….</a:t>
            </a:r>
            <a:r>
              <a:rPr lang="cs-CZ" dirty="0">
                <a:solidFill>
                  <a:srgbClr val="FF0000"/>
                </a:solidFill>
              </a:rPr>
              <a:t>ryb.</a:t>
            </a:r>
          </a:p>
          <a:p>
            <a:endParaRPr lang="cs-CZ" dirty="0"/>
          </a:p>
        </p:txBody>
      </p:sp>
      <p:pic>
        <p:nvPicPr>
          <p:cNvPr id="4" name="Picture 5" descr="C:\Users\ucitel\AppData\Local\Microsoft\Windows\Temporary Internet Files\Content.IE5\K0O7W0UI\MC900084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512" y="2132856"/>
            <a:ext cx="3012043" cy="1924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ucitel\AppData\Local\Microsoft\Windows\Temporary Internet Files\Content.IE5\DE4CGPLA\MP9004050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1597" y="4725144"/>
            <a:ext cx="2520280" cy="175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189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 zoo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Děti na výletě v zoologické zahradě viděly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5 žiraf, 4 opice, 1 slona a 4 lvy.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Kolik  viděly děti zvířat?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…………………………………….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Děti viděly ………zvířat.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K0O7W0UI\MP9004038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6598" y="2162615"/>
            <a:ext cx="1469943" cy="2008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K0O7W0UI\MP9004318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4879" y="2709950"/>
            <a:ext cx="2232248" cy="150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DE4CGPLA\MP9004277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170981"/>
            <a:ext cx="1800200" cy="2644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S7687CZ2\MP9004066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99" y="5163861"/>
            <a:ext cx="2445957" cy="163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7830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V zoo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5209" y="1556792"/>
            <a:ext cx="8229600" cy="4525963"/>
          </a:xfrm>
        </p:spPr>
        <p:txBody>
          <a:bodyPr/>
          <a:lstStyle/>
          <a:p>
            <a:r>
              <a:rPr lang="cs-CZ" dirty="0">
                <a:solidFill>
                  <a:srgbClr val="00B0F0"/>
                </a:solidFill>
              </a:rPr>
              <a:t>Děti na výletě v zoologické zahradě viděly</a:t>
            </a:r>
          </a:p>
          <a:p>
            <a:r>
              <a:rPr lang="cs-CZ" dirty="0">
                <a:solidFill>
                  <a:srgbClr val="00B0F0"/>
                </a:solidFill>
              </a:rPr>
              <a:t>5 žiraf, 4 opice, 1 slona a 4 lvy.</a:t>
            </a:r>
          </a:p>
          <a:p>
            <a:r>
              <a:rPr lang="cs-CZ" dirty="0">
                <a:solidFill>
                  <a:srgbClr val="00B050"/>
                </a:solidFill>
              </a:rPr>
              <a:t>Kolik  viděly děti zvířat?</a:t>
            </a:r>
          </a:p>
          <a:p>
            <a:endParaRPr lang="cs-CZ" dirty="0" smtClean="0"/>
          </a:p>
          <a:p>
            <a:r>
              <a:rPr lang="cs-CZ" dirty="0" smtClean="0"/>
              <a:t>…5+4+1+4 = 14…….</a:t>
            </a:r>
          </a:p>
          <a:p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Děti viděly </a:t>
            </a:r>
            <a:r>
              <a:rPr lang="cs-CZ" dirty="0" smtClean="0"/>
              <a:t>14</a:t>
            </a:r>
            <a:r>
              <a:rPr lang="cs-CZ" dirty="0" smtClean="0">
                <a:solidFill>
                  <a:srgbClr val="FF0000"/>
                </a:solidFill>
              </a:rPr>
              <a:t> zvířat</a:t>
            </a:r>
            <a:r>
              <a:rPr lang="cs-CZ" dirty="0">
                <a:solidFill>
                  <a:srgbClr val="FF0000"/>
                </a:solidFill>
              </a:rPr>
              <a:t>.</a:t>
            </a:r>
          </a:p>
          <a:p>
            <a:endParaRPr lang="cs-CZ" dirty="0"/>
          </a:p>
        </p:txBody>
      </p:sp>
      <p:pic>
        <p:nvPicPr>
          <p:cNvPr id="4" name="Picture 3" descr="C:\Users\ucitel\AppData\Local\Microsoft\Windows\Temporary Internet Files\Content.IE5\K0O7W0UI\MP9004318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807" y="2917327"/>
            <a:ext cx="2232248" cy="150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citel\AppData\Local\Microsoft\Windows\Temporary Internet Files\Content.IE5\K0O7W0UI\MP9004038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3055" y="2204864"/>
            <a:ext cx="1469943" cy="2008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ucitel\AppData\Local\Microsoft\Windows\Temporary Internet Files\Content.IE5\DE4CGPLA\MP9004277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213230"/>
            <a:ext cx="1800200" cy="2644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ucitel\AppData\Local\Microsoft\Windows\Temporary Internet Files\Content.IE5\S7687CZ2\MP9004066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009" y="4720296"/>
            <a:ext cx="2445957" cy="163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3503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3563888" y="2348880"/>
            <a:ext cx="2808312" cy="25202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8" name="MS900069451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048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74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2627784" y="2096852"/>
            <a:ext cx="4392488" cy="2664296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8" name="Zahnutá šipka nahoru 7">
            <a:hlinkClick r:id="rId5" action="ppaction://hlinksldjump"/>
          </p:cNvPr>
          <p:cNvSpPr/>
          <p:nvPr/>
        </p:nvSpPr>
        <p:spPr>
          <a:xfrm>
            <a:off x="7236296" y="5201471"/>
            <a:ext cx="1216152" cy="73152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2744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211</TotalTime>
  <Words>319</Words>
  <Application>Microsoft Office PowerPoint</Application>
  <PresentationFormat>Předvádění na obrazovce (4:3)</PresentationFormat>
  <Paragraphs>68</Paragraphs>
  <Slides>13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V lese</vt:lpstr>
      <vt:lpstr>V lese</vt:lpstr>
      <vt:lpstr>Na dvoře</vt:lpstr>
      <vt:lpstr>Na dvoře</vt:lpstr>
      <vt:lpstr>V rybníku</vt:lpstr>
      <vt:lpstr>V rybníku</vt:lpstr>
      <vt:lpstr>V zoo</vt:lpstr>
      <vt:lpstr>V zoo</vt:lpstr>
      <vt:lpstr>Správná odpověď</vt:lpstr>
      <vt:lpstr>Špatná odpověď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47</cp:revision>
  <dcterms:created xsi:type="dcterms:W3CDTF">2011-06-20T10:40:08Z</dcterms:created>
  <dcterms:modified xsi:type="dcterms:W3CDTF">2012-06-06T19:34:38Z</dcterms:modified>
</cp:coreProperties>
</file>