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73" r:id="rId10"/>
    <p:sldId id="274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86482" autoAdjust="0"/>
  </p:normalViewPr>
  <p:slideViewPr>
    <p:cSldViewPr>
      <p:cViewPr varScale="1">
        <p:scale>
          <a:sx n="74" d="100"/>
          <a:sy n="74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Mgr</a:t>
          </a:r>
          <a:r>
            <a:rPr lang="cs-CZ" sz="2000" dirty="0" smtClean="0"/>
            <a:t>. </a:t>
          </a:r>
          <a:r>
            <a:rPr lang="cs-CZ" sz="2000" dirty="0" smtClean="0"/>
            <a:t>Gabriela Falcová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Pravo</a:t>
          </a:r>
          <a:r>
            <a:rPr lang="cs-CZ" sz="2000" smtClean="0"/>
            <a:t>-levá </a:t>
          </a:r>
          <a:r>
            <a:rPr lang="cs-CZ" sz="2000" dirty="0" smtClean="0"/>
            <a:t>orientace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VY_32_INOVACE_MAT1_14_Pravo-levá orientace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21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210" custLinFactNeighborY="58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2" cy="33398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69901" y="0"/>
          <a:ext cx="6539010" cy="3339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a Mateřská škola Dublovice, okres Příbram</a:t>
          </a:r>
          <a:endParaRPr lang="cs-CZ" sz="2000" kern="1200" dirty="0"/>
        </a:p>
      </dsp:txBody>
      <dsp:txXfrm>
        <a:off x="1669901" y="0"/>
        <a:ext cx="6539010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1" y="534368"/>
          <a:ext cx="6539010" cy="2638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Mgr</a:t>
          </a:r>
          <a:r>
            <a:rPr lang="cs-CZ" sz="2000" kern="1200" dirty="0" smtClean="0"/>
            <a:t>. </a:t>
          </a:r>
          <a:r>
            <a:rPr lang="cs-CZ" sz="2000" kern="1200" dirty="0" smtClean="0"/>
            <a:t>Gabriela Falcová</a:t>
          </a:r>
          <a:endParaRPr lang="cs-CZ" sz="2000" kern="1200" dirty="0"/>
        </a:p>
      </dsp:txBody>
      <dsp:txXfrm>
        <a:off x="1669901" y="534368"/>
        <a:ext cx="6539010" cy="534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69" y="1080126"/>
          <a:ext cx="6539010" cy="19370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VY_32_INOVACE_MAT1_14_Pravo-levá orientace</a:t>
          </a:r>
          <a:endParaRPr lang="cs-CZ" sz="2000" kern="1200" dirty="0"/>
        </a:p>
      </dsp:txBody>
      <dsp:txXfrm>
        <a:off x="1656169" y="1080126"/>
        <a:ext cx="6539010" cy="534368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1" y="1603104"/>
          <a:ext cx="6539010" cy="1235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Pravo</a:t>
          </a:r>
          <a:r>
            <a:rPr lang="cs-CZ" sz="2000" kern="1200" smtClean="0"/>
            <a:t>-levá </a:t>
          </a:r>
          <a:r>
            <a:rPr lang="cs-CZ" sz="2000" kern="1200" dirty="0" smtClean="0"/>
            <a:t>orientace</a:t>
          </a:r>
          <a:endParaRPr lang="cs-CZ" sz="2000" kern="1200" dirty="0"/>
        </a:p>
      </dsp:txBody>
      <dsp:txXfrm>
        <a:off x="1669901" y="1603104"/>
        <a:ext cx="6539010" cy="534368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1" y="2137473"/>
          <a:ext cx="6539010" cy="534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69901" y="2137473"/>
        <a:ext cx="6539010" cy="534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0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3286922"/>
              </p:ext>
            </p:extLst>
          </p:nvPr>
        </p:nvGraphicFramePr>
        <p:xfrm>
          <a:off x="467544" y="404664"/>
          <a:ext cx="8208912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materiál určen pro žáky prvního ročníku</a:t>
            </a:r>
          </a:p>
          <a:p>
            <a:pPr marL="0" indent="0">
              <a:buNone/>
            </a:pPr>
            <a:r>
              <a:rPr lang="cs-CZ" dirty="0" smtClean="0"/>
              <a:t>     základní školy</a:t>
            </a:r>
          </a:p>
          <a:p>
            <a:r>
              <a:rPr lang="cs-CZ" dirty="0" smtClean="0"/>
              <a:t>využitelný při práci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Přemýšlej a odpovídej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Na kterou stranu jede 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autobus?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Na kterou stranu jede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auto?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7" name="Picture 3" descr="C:\Program Files (x86)\Microsoft Office\MEDIA\CAGCAT10\j01833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3024336" cy="282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84984"/>
            <a:ext cx="2520280" cy="201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Program Files (x86)\Microsoft Office\MEDIA\CAGCAT10\j01833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984" y="3149352"/>
            <a:ext cx="3024336" cy="282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0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Přemýšlej a odpovídej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44321" y="1574442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00B050"/>
                </a:solidFill>
              </a:rPr>
              <a:t>Na kterou stranu jede 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   autobus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Autobus  jede na </a:t>
            </a:r>
            <a:r>
              <a:rPr lang="cs-CZ" dirty="0" smtClean="0">
                <a:solidFill>
                  <a:srgbClr val="FF0000"/>
                </a:solidFill>
              </a:rPr>
              <a:t>pravou </a:t>
            </a:r>
            <a:r>
              <a:rPr lang="cs-CZ" dirty="0" smtClean="0">
                <a:solidFill>
                  <a:srgbClr val="00B050"/>
                </a:solidFill>
              </a:rPr>
              <a:t>stranu.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00B0F0"/>
                </a:solidFill>
              </a:rPr>
              <a:t>Na kterou stranu jede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    auto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Auto jede na </a:t>
            </a:r>
            <a:r>
              <a:rPr lang="cs-CZ" dirty="0" smtClean="0">
                <a:solidFill>
                  <a:srgbClr val="FF0000"/>
                </a:solidFill>
              </a:rPr>
              <a:t>levou</a:t>
            </a:r>
            <a:r>
              <a:rPr lang="cs-CZ" dirty="0" smtClean="0">
                <a:solidFill>
                  <a:srgbClr val="00B0F0"/>
                </a:solidFill>
              </a:rPr>
              <a:t> stranu.</a:t>
            </a:r>
            <a:endParaRPr lang="cs-CZ" dirty="0">
              <a:solidFill>
                <a:srgbClr val="00B0F0"/>
              </a:solidFill>
            </a:endParaRPr>
          </a:p>
          <a:p>
            <a:endParaRPr lang="cs-CZ" dirty="0"/>
          </a:p>
        </p:txBody>
      </p:sp>
      <p:pic>
        <p:nvPicPr>
          <p:cNvPr id="15" name="Picture 3" descr="C:\Program Files (x86)\Microsoft Office\MEDIA\CAGCAT10\j01833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980" y="2552435"/>
            <a:ext cx="2520280" cy="235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37249"/>
            <a:ext cx="2520280" cy="201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15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Kolik dětí je na obrázku?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Jakou barvu trička má 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    holčička uprostřed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Jakou barvu trička má druhá z levé strany?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Jakou barvu trička má první z pravé strany?</a:t>
            </a:r>
            <a:endParaRPr lang="cs-CZ" dirty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Kolik dětí vidíš na obrázku?</a:t>
            </a:r>
          </a:p>
        </p:txBody>
      </p:sp>
      <p:pic>
        <p:nvPicPr>
          <p:cNvPr id="2052" name="Picture 4" descr="C:\Users\ucitel\AppData\Local\Microsoft\Windows\Temporary Internet Files\Content.IE5\K0O7W0UI\MP9004093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68960"/>
            <a:ext cx="475184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9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Kolik dětí je na obrázku?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Kolik dětí vidíš na obrázku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obrázku je 5 dětí.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Jakou barvu trička má 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    holčička uprostřed</a:t>
            </a:r>
            <a:r>
              <a:rPr lang="cs-CZ" dirty="0" smtClean="0">
                <a:solidFill>
                  <a:srgbClr val="00B0F0"/>
                </a:solidFill>
              </a:rPr>
              <a:t>?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modrou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Jakou barvu trička má druhá z levé strany?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červenou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Jakou </a:t>
            </a:r>
            <a:r>
              <a:rPr lang="cs-CZ" dirty="0">
                <a:solidFill>
                  <a:srgbClr val="00B050"/>
                </a:solidFill>
              </a:rPr>
              <a:t>barvu trička má první z pravé strany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bílou</a:t>
            </a:r>
            <a:endParaRPr lang="cs-CZ" dirty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pic>
        <p:nvPicPr>
          <p:cNvPr id="3074" name="Picture 2" descr="C:\Users\ucitel\AppData\Local\Microsoft\Windows\Temporary Internet Files\Content.IE5\K0O7W0UI\MP9004093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8999"/>
            <a:ext cx="4572001" cy="305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96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Kam jdou?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914400" y="1412875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Která žirafa jde vpravo?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Která opice jde vlevo?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103" name="Picture 7" descr="C:\Users\ucitel\AppData\Local\Microsoft\Windows\Temporary Internet Files\Content.IE5\K0O7W0UI\MC900192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8066" y="1196750"/>
            <a:ext cx="1008112" cy="1979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citel\AppData\Local\Microsoft\Windows\Temporary Internet Files\Content.IE5\AM1I8PN9\MC9003379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177" y="1337649"/>
            <a:ext cx="1374343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ucitel\AppData\Local\Microsoft\Windows\Temporary Internet Files\Content.IE5\AM1I8PN9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057" y="1378344"/>
            <a:ext cx="1188943" cy="1757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ucitel\AppData\Local\Microsoft\Windows\Temporary Internet Files\Content.IE5\K0O7W0UI\MC9003295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442" y="4056899"/>
            <a:ext cx="1072836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ucitel\AppData\Local\Microsoft\Windows\Temporary Internet Files\Content.IE5\AM1I8PN9\MC9003323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89040"/>
            <a:ext cx="1828800" cy="188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citel\AppData\Local\Microsoft\Windows\Temporary Internet Files\Content.IE5\K0O7W0UI\MC9003598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296" y="4154130"/>
            <a:ext cx="1743761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341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Kam jdou?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Která žirafa jde vpravo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Je to druhá žirafa.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(uprostřed)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Která opice jde vlevo</a:t>
            </a:r>
            <a:r>
              <a:rPr lang="cs-CZ" dirty="0" smtClean="0">
                <a:solidFill>
                  <a:srgbClr val="0070C0"/>
                </a:solidFill>
              </a:rPr>
              <a:t>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to třetí opice.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(poslední)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5" name="Picture 7" descr="C:\Users\ucitel\AppData\Local\Microsoft\Windows\Temporary Internet Files\Content.IE5\K0O7W0UI\MC900192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010" y="1484784"/>
            <a:ext cx="1008112" cy="1979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ucitel\AppData\Local\Microsoft\Windows\Temporary Internet Files\Content.IE5\AM1I8PN9\MC9003379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122" y="1577441"/>
            <a:ext cx="1374343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ucitel\AppData\Local\Microsoft\Windows\Temporary Internet Files\Content.IE5\AM1I8PN9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9521" y="1542079"/>
            <a:ext cx="1188943" cy="1757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ucitel\AppData\Local\Microsoft\Windows\Temporary Internet Files\Content.IE5\K0O7W0UI\MC9003295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13701"/>
            <a:ext cx="1072836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ucitel\AppData\Local\Microsoft\Windows\Temporary Internet Files\Content.IE5\K0O7W0UI\MC9003598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343" y="4148454"/>
            <a:ext cx="1465945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ucitel\AppData\Local\Microsoft\Windows\Temporary Internet Files\Content.IE5\AM1I8PN9\MC9003323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35068"/>
            <a:ext cx="1828800" cy="185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36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Hledej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251520" y="1611126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Na třetím místě zleva: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4294967295"/>
          </p:nvPr>
        </p:nvSpPr>
        <p:spPr>
          <a:xfrm>
            <a:off x="4932040" y="1628800"/>
            <a:ext cx="4038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Na třetím místě zprava: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K0O7W0UI\MM90035439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39970"/>
            <a:ext cx="1348383" cy="196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S7687CZ2\MC9004413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105929"/>
            <a:ext cx="1765920" cy="196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AM1I8PN9\MC90029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64592"/>
            <a:ext cx="1440160" cy="160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AM1I8PN9\MC900198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548" y="3393012"/>
            <a:ext cx="1584176" cy="151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25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Hledej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Na třetím místě </a:t>
            </a:r>
            <a:r>
              <a:rPr lang="cs-CZ" dirty="0">
                <a:solidFill>
                  <a:srgbClr val="002060"/>
                </a:solidFill>
              </a:rPr>
              <a:t>zleva: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   Batoh                       </a:t>
            </a:r>
          </a:p>
          <a:p>
            <a:pPr marL="0" indent="0">
              <a:buNone/>
            </a:pPr>
            <a:r>
              <a:rPr lang="cs-CZ" sz="3600">
                <a:solidFill>
                  <a:srgbClr val="FF0000"/>
                </a:solidFill>
              </a:rPr>
              <a:t> </a:t>
            </a:r>
            <a:r>
              <a:rPr lang="cs-CZ" sz="3600" smtClean="0">
                <a:solidFill>
                  <a:srgbClr val="FF0000"/>
                </a:solidFill>
              </a:rPr>
              <a:t>                      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Hrneček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32040" y="1484784"/>
            <a:ext cx="367240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rgbClr val="002060"/>
                </a:solidFill>
              </a:rPr>
              <a:t>Na třetím místě zprava:</a:t>
            </a:r>
          </a:p>
        </p:txBody>
      </p:sp>
      <p:pic>
        <p:nvPicPr>
          <p:cNvPr id="10" name="Picture 2" descr="C:\Users\ucitel\AppData\Local\Microsoft\Windows\Temporary Internet Files\Content.IE5\K0O7W0UI\MM90035439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749" y="3932177"/>
            <a:ext cx="1348383" cy="196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citel\AppData\Local\Microsoft\Windows\Temporary Internet Files\Content.IE5\S7687CZ2\MC9004413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717032"/>
            <a:ext cx="1765920" cy="196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ucitel\AppData\Local\Microsoft\Windows\Temporary Internet Files\Content.IE5\AM1I8PN9\MC90029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75695"/>
            <a:ext cx="1440160" cy="160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ucitel\AppData\Local\Microsoft\Windows\Temporary Internet Files\Content.IE5\AM1I8PN9\MC900198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75695"/>
            <a:ext cx="1584176" cy="151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295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39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248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Přemýšlej a odpovídej</vt:lpstr>
      <vt:lpstr>Přemýšlej a odpovídej</vt:lpstr>
      <vt:lpstr>Kolik dětí je na obrázku?</vt:lpstr>
      <vt:lpstr>Kolik dětí je na obrázku?</vt:lpstr>
      <vt:lpstr>Kam jdou?</vt:lpstr>
      <vt:lpstr>Kam jdou?</vt:lpstr>
      <vt:lpstr>Hledej</vt:lpstr>
      <vt:lpstr>Hledej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57</cp:revision>
  <dcterms:created xsi:type="dcterms:W3CDTF">2011-06-20T10:40:08Z</dcterms:created>
  <dcterms:modified xsi:type="dcterms:W3CDTF">2012-06-06T19:34:56Z</dcterms:modified>
</cp:coreProperties>
</file>