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57" r:id="rId3"/>
    <p:sldId id="258" r:id="rId4"/>
    <p:sldId id="259" r:id="rId5"/>
    <p:sldId id="264" r:id="rId6"/>
    <p:sldId id="260" r:id="rId7"/>
    <p:sldId id="261" r:id="rId8"/>
    <p:sldId id="267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D88E73-9FF8-414E-B9C7-FDA5F9CA3FE4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23D5D-BA2F-4971-824A-95840D8B5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123D5D-BA2F-4971-824A-95840D8B5B5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B215F-F906-43AC-AA60-92E8D8A9D45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B215F-F906-43AC-AA60-92E8D8A9D45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B215F-F906-43AC-AA60-92E8D8A9D45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123D5D-BA2F-4971-824A-95840D8B5B5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B215F-F906-43AC-AA60-92E8D8A9D45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123D5D-BA2F-4971-824A-95840D8B5B5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123D5D-BA2F-4971-824A-95840D8B5B5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123D5D-BA2F-4971-824A-95840D8B5B5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123D5D-BA2F-4971-824A-95840D8B5B5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4F9B0F7-0C7F-4D06-B423-7791ECAD019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433AC5E-3336-40CC-9DD2-CCC087BAC53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424936" cy="6264696"/>
          </a:xfrm>
        </p:spPr>
        <p:txBody>
          <a:bodyPr>
            <a:normAutofit/>
          </a:bodyPr>
          <a:lstStyle/>
          <a:p>
            <a:pPr lvl="0" algn="ctr" fontAlgn="base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_12_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INOVACE_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C6.11</a:t>
            </a: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Mgr. Nováková Jana</a:t>
            </a: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Datum vytvoření: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prosinec 2011</a:t>
            </a: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6.</a:t>
            </a: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Jazyk a jazyková komunikace</a:t>
            </a: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Český jazyk a literatura (literární výchova)</a:t>
            </a: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Mýty, báje a pověsti</a:t>
            </a: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Mýty, báje a pověsti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851648" cy="18288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MÝTY, BÁJE</a:t>
            </a:r>
            <a:endParaRPr lang="cs-CZ" sz="6600" dirty="0"/>
          </a:p>
        </p:txBody>
      </p:sp>
      <p:pic>
        <p:nvPicPr>
          <p:cNvPr id="1026" name="Picture 2" descr="C:\Users\Janička\AppData\Local\Microsoft\Windows\Temporary Internet Files\Content.IE5\QPFW7EXT\MC9004413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3396122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435280" cy="59766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Báje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= mýtus, řecky  </a:t>
            </a:r>
            <a:r>
              <a:rPr lang="cs-CZ" dirty="0" err="1" smtClean="0"/>
              <a:t>mýthos</a:t>
            </a:r>
            <a:r>
              <a:rPr lang="cs-CZ" dirty="0" smtClean="0"/>
              <a:t> = vyprávění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literární útvar, v němž vystupují bohové a nadpřirozené bytosti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smyšlené vypravování o životě bohů, původu světa, lidí a zvířat, o hrdinech s nadpřirozenými vlastnostmi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jsou spjaty s určitým národem (Řekové, Číňané …)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dirty="0" smtClean="0"/>
              <a:t>autor je neznámý -&gt; ústní lidová slovesnost -&gt; příběhy se tradovaly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>
            <a:normAutofit fontScale="92500"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FontTx/>
              <a:buChar char="-"/>
            </a:pPr>
            <a:r>
              <a:rPr lang="cs-CZ" dirty="0" smtClean="0">
                <a:solidFill>
                  <a:srgbClr val="00B0F0"/>
                </a:solidFill>
              </a:rPr>
              <a:t>mytologie</a:t>
            </a:r>
            <a:r>
              <a:rPr lang="cs-CZ" dirty="0" smtClean="0"/>
              <a:t> – věda zabývající se mýty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u="sng" dirty="0" smtClean="0"/>
              <a:t>Soubory bájí: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dirty="0" smtClean="0"/>
              <a:t>Bible (Starý zákon)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dirty="0" smtClean="0"/>
              <a:t>Báje a pověsti starého Egypta a Mezopotámie (E. Petiška)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dirty="0" smtClean="0"/>
              <a:t>Staré řecké báje a pověsti (E. Petiška)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dirty="0" smtClean="0"/>
              <a:t>Ilias, Odysseia (Homér)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u="sng" dirty="0" smtClean="0"/>
              <a:t>Postavy: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dirty="0" smtClean="0"/>
              <a:t>Sisyfos, Daidalos a Ikaros, Tantalos 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Janička\AppData\Local\Microsoft\Windows\Temporary Internet Files\Content.IE5\MJ6ZS3ZR\MC9002339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5927" y="764704"/>
            <a:ext cx="3818073" cy="2164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79813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 – Zeus</a:t>
            </a:r>
          </a:p>
          <a:p>
            <a:pPr>
              <a:buNone/>
            </a:pPr>
            <a:r>
              <a:rPr lang="cs-CZ" dirty="0" smtClean="0"/>
              <a:t>B – Afrodita</a:t>
            </a:r>
          </a:p>
          <a:p>
            <a:pPr>
              <a:buNone/>
            </a:pPr>
            <a:r>
              <a:rPr lang="cs-CZ" dirty="0" smtClean="0"/>
              <a:t>C – </a:t>
            </a:r>
            <a:r>
              <a:rPr lang="cs-CZ" dirty="0" err="1" smtClean="0"/>
              <a:t>Huracan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 – Apollón</a:t>
            </a:r>
          </a:p>
          <a:p>
            <a:pPr>
              <a:buNone/>
            </a:pPr>
            <a:r>
              <a:rPr lang="cs-CZ" dirty="0" smtClean="0"/>
              <a:t>E – Poseidon</a:t>
            </a:r>
          </a:p>
          <a:p>
            <a:pPr>
              <a:buNone/>
            </a:pPr>
            <a:r>
              <a:rPr lang="cs-CZ" dirty="0" smtClean="0"/>
              <a:t>F – Áres</a:t>
            </a:r>
          </a:p>
          <a:p>
            <a:pPr>
              <a:buNone/>
            </a:pPr>
            <a:r>
              <a:rPr lang="cs-CZ" dirty="0" smtClean="0"/>
              <a:t>G – Pluto</a:t>
            </a:r>
          </a:p>
          <a:p>
            <a:pPr>
              <a:buNone/>
            </a:pPr>
            <a:r>
              <a:rPr lang="cs-CZ" dirty="0" smtClean="0"/>
              <a:t>H - Athéna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556792"/>
            <a:ext cx="3787080" cy="479813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 – bůh podsvětí</a:t>
            </a:r>
          </a:p>
          <a:p>
            <a:pPr>
              <a:buNone/>
            </a:pPr>
            <a:r>
              <a:rPr lang="cs-CZ" dirty="0" smtClean="0"/>
              <a:t>2 – bůh války</a:t>
            </a:r>
          </a:p>
          <a:p>
            <a:pPr>
              <a:buNone/>
            </a:pPr>
            <a:r>
              <a:rPr lang="cs-CZ" dirty="0" smtClean="0"/>
              <a:t>3 – bůh moře</a:t>
            </a:r>
          </a:p>
          <a:p>
            <a:pPr>
              <a:buNone/>
            </a:pPr>
            <a:r>
              <a:rPr lang="cs-CZ" dirty="0" smtClean="0"/>
              <a:t>4 – bůh ohně</a:t>
            </a:r>
          </a:p>
          <a:p>
            <a:pPr>
              <a:buNone/>
            </a:pPr>
            <a:r>
              <a:rPr lang="cs-CZ" dirty="0" smtClean="0"/>
              <a:t>5 – vládce bohů</a:t>
            </a:r>
          </a:p>
          <a:p>
            <a:pPr>
              <a:buNone/>
            </a:pPr>
            <a:r>
              <a:rPr lang="cs-CZ" dirty="0" smtClean="0"/>
              <a:t>6 – bohyně plodnosti</a:t>
            </a:r>
          </a:p>
          <a:p>
            <a:pPr>
              <a:buNone/>
            </a:pPr>
            <a:r>
              <a:rPr lang="cs-CZ" dirty="0" smtClean="0"/>
              <a:t>7 – bůh slunce</a:t>
            </a:r>
          </a:p>
          <a:p>
            <a:pPr>
              <a:buNone/>
            </a:pPr>
            <a:r>
              <a:rPr lang="cs-CZ" dirty="0" smtClean="0"/>
              <a:t>8 – bohyně moudrosti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Picture 7" descr="C:\Users\Janička\AppData\Local\Microsoft\Windows\Temporary Internet Files\Content.IE5\MJ6ZS3ZR\MC9004124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077072"/>
            <a:ext cx="3231742" cy="245204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Oválný popisek 5"/>
          <p:cNvSpPr/>
          <p:nvPr/>
        </p:nvSpPr>
        <p:spPr>
          <a:xfrm>
            <a:off x="1907704" y="188640"/>
            <a:ext cx="4824536" cy="1368152"/>
          </a:xfrm>
          <a:prstGeom prst="wedgeEllipseCallout">
            <a:avLst>
              <a:gd name="adj1" fmla="val -28057"/>
              <a:gd name="adj2" fmla="val 296747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Čemu vládli bohové a bohyně?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POVĚSTI</a:t>
            </a:r>
            <a:endParaRPr lang="cs-CZ" sz="7200" dirty="0"/>
          </a:p>
        </p:txBody>
      </p:sp>
      <p:pic>
        <p:nvPicPr>
          <p:cNvPr id="1032" name="Picture 8" descr="C:\Users\Janička\AppData\Local\Microsoft\Windows\Temporary Internet Files\Content.IE5\MJ6ZS3ZR\MC90041309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0648"/>
            <a:ext cx="4248472" cy="4402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ička\AppData\Local\Microsoft\Windows\Temporary Internet Files\Content.IE5\481XTB2W\MP9004333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436730"/>
            <a:ext cx="3345078" cy="222808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435280" cy="597666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Pověst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literární útvar, který má reálné jádro, na něž se nabalily některé nadpřirozené skutečnosti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vztahuje se k určité době, konkrétnímu místu nebo osobě (les, jezero, hrad, král, kněžna, zámek …)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autor je neznámý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ústní lidová slovesnost – příběhy se tradovaly, vyprávěli si je jednotlivé generace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jednoduchý děj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91264" cy="590465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Alois Jirásek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Božena Němcová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Helena </a:t>
            </a:r>
            <a:r>
              <a:rPr lang="cs-CZ" sz="2400" dirty="0" err="1" smtClean="0"/>
              <a:t>Lisická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Václav </a:t>
            </a:r>
            <a:r>
              <a:rPr lang="cs-CZ" sz="2400" dirty="0" err="1" smtClean="0"/>
              <a:t>Cibula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u="sng" dirty="0" smtClean="0"/>
              <a:t>Pověsti: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O Bivoji, Blaničtí rytíři, O Čechovi, O Žižkovi, O Libuši…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3074" name="Picture 2" descr="C:\Users\Janička\AppData\Local\Microsoft\Windows\Temporary Internet Files\Content.IE5\QPIY70IJ\MC9002305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92696"/>
            <a:ext cx="4075568" cy="3468986"/>
          </a:xfrm>
          <a:prstGeom prst="rect">
            <a:avLst/>
          </a:prstGeom>
          <a:noFill/>
        </p:spPr>
      </p:pic>
      <p:sp>
        <p:nvSpPr>
          <p:cNvPr id="4" name="Oválný popisek 3"/>
          <p:cNvSpPr/>
          <p:nvPr/>
        </p:nvSpPr>
        <p:spPr>
          <a:xfrm>
            <a:off x="1835696" y="260648"/>
            <a:ext cx="4032448" cy="1296144"/>
          </a:xfrm>
          <a:prstGeom prst="wedgeEllipseCallout">
            <a:avLst>
              <a:gd name="adj1" fmla="val 85418"/>
              <a:gd name="adj2" fmla="val 616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chemeClr val="tx1"/>
                </a:solidFill>
              </a:rPr>
              <a:t>Sběratelé pověstí: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u="sng" dirty="0" smtClean="0"/>
              <a:t>Řešení – slide 5: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A – 5, B – 6, C – 4, D – 7, E – 3, F – 2, G – 1, H - 8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www.</a:t>
            </a:r>
            <a:r>
              <a:rPr lang="cs-CZ" dirty="0" err="1" smtClean="0"/>
              <a:t>wikipedie.cz</a:t>
            </a: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Obrázky jsou dostupné pod licencí Microsoft na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231</TotalTime>
  <Words>370</Words>
  <Application>Microsoft Office PowerPoint</Application>
  <PresentationFormat>Předvádění na obrazovce (4:3)</PresentationFormat>
  <Paragraphs>77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MÝTY, BÁJE</vt:lpstr>
      <vt:lpstr>Snímek 3</vt:lpstr>
      <vt:lpstr>Snímek 4</vt:lpstr>
      <vt:lpstr>Snímek 5</vt:lpstr>
      <vt:lpstr>POVĚSTI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MÝTY, BÁJE</dc:title>
  <dc:creator>Janička</dc:creator>
  <cp:lastModifiedBy>Janička</cp:lastModifiedBy>
  <cp:revision>20</cp:revision>
  <dcterms:created xsi:type="dcterms:W3CDTF">2012-01-23T16:51:43Z</dcterms:created>
  <dcterms:modified xsi:type="dcterms:W3CDTF">2012-05-01T09:19:11Z</dcterms:modified>
</cp:coreProperties>
</file>