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9"/>
  </p:notesMasterIdLst>
  <p:sldIdLst>
    <p:sldId id="257" r:id="rId2"/>
    <p:sldId id="258" r:id="rId3"/>
    <p:sldId id="259" r:id="rId4"/>
    <p:sldId id="261" r:id="rId5"/>
    <p:sldId id="262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0" d="100"/>
          <a:sy n="110" d="100"/>
        </p:scale>
        <p:origin x="8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6D4F84A-CD6C-461B-81E3-FFCECCF71FF9}" type="datetimeFigureOut">
              <a:rPr lang="cs-CZ"/>
              <a:pPr>
                <a:defRPr/>
              </a:pPr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26DD50E-B31F-46B5-A3C6-CA88E977B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65504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1BAD9-DA9D-4D70-B1BB-1F1867B12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593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71B60C2-9FAF-434D-8026-0224CF241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4710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42B16-347A-4FDA-909F-73975AEDF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3001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57F7A-B2CA-490C-8121-D3685236C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1107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67EE8-10A8-4B54-A807-77AD6234B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15301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EDE323-63C4-421A-81B9-FDEEBF187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5220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1F67-E370-4301-9DC7-423EC8389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7818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F39263A-4DEC-4462-8602-C4690768B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97579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BDE1664-0D2C-4637-84A7-1DDB49BCD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472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CC1EE-0E36-4245-8B69-65DCB6C59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2335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F69D1-C9BE-4554-A822-3D50348DD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8867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A57FB6-0020-4CFF-88AA-BF8B4E64F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795" r:id="rId4"/>
    <p:sldLayoutId id="2147483796" r:id="rId5"/>
    <p:sldLayoutId id="2147483803" r:id="rId6"/>
    <p:sldLayoutId id="2147483797" r:id="rId7"/>
    <p:sldLayoutId id="2147483804" r:id="rId8"/>
    <p:sldLayoutId id="2147483805" r:id="rId9"/>
    <p:sldLayoutId id="2147483798" r:id="rId10"/>
    <p:sldLayoutId id="21474837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90141000"/>
              </p:ext>
            </p:extLst>
          </p:nvPr>
        </p:nvGraphicFramePr>
        <p:xfrm>
          <a:off x="1665288" y="2414588"/>
          <a:ext cx="5813425" cy="289605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ZŠ Třeboň, Sokolská 296, 379 01 Třeboň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Mgr. Miroslava Tomanová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 VY_42_INOVACE_4081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o pohybu  - pohyb proti sobě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o pohybu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Matematika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8.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1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Materiál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obsahuje základní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typy slovních úloh o pohybu.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Times New Roman" pitchFamily="18" charset="0"/>
                        </a:rPr>
                        <a:t>Řeší praktické slovní úlohy o pohybu, k jejichž řešení je nutno využít znalosti lineárních rovnic.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Pracovní list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Slovní úlohy </a:t>
            </a:r>
            <a:br>
              <a:rPr lang="cs-CZ" sz="4400" dirty="0" smtClean="0"/>
            </a:br>
            <a:r>
              <a:rPr lang="cs-CZ" sz="4400" dirty="0" smtClean="0"/>
              <a:t>o pohybu</a:t>
            </a:r>
            <a:endParaRPr lang="cs-CZ" sz="4400" dirty="0"/>
          </a:p>
        </p:txBody>
      </p:sp>
      <p:sp>
        <p:nvSpPr>
          <p:cNvPr id="9219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cs-CZ" sz="2400" smtClean="0"/>
              <a:t>Pohyb proti sobě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60648"/>
            <a:ext cx="8352928" cy="2562625"/>
          </a:xfrm>
          <a:prstGeom prst="rect">
            <a:avLst/>
          </a:prstGeom>
          <a:blipFill rotWithShape="1">
            <a:blip r:embed="rId2" cstate="print"/>
            <a:stretch>
              <a:fillRect l="-2263" t="-3571" b="-3095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0243" name="Picture 2" descr="C:\Users\ZSTREBON\AppData\Local\Microsoft\Windows\Temporary Internet Files\Content.IE5\4ZR9VBDC\MC900296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429000"/>
            <a:ext cx="2665412" cy="297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246375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" action="ppaction://noaction"/>
              </a:rPr>
              <a:t>Řešení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najdete v závěru prezentace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08304" y="980728"/>
            <a:ext cx="36004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60648"/>
            <a:ext cx="8064896" cy="2211246"/>
          </a:xfrm>
          <a:prstGeom prst="rect">
            <a:avLst/>
          </a:prstGeom>
          <a:blipFill rotWithShape="1">
            <a:blip r:embed="rId2" cstate="print"/>
            <a:stretch>
              <a:fillRect l="-1587" t="-2762" b="-6906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2291" name="Picture 2" descr="C:\Users\ZSTREBON\AppData\Local\Microsoft\Windows\Temporary Internet Files\Content.IE5\4ZR9VBDC\MC9002805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863" y="2997200"/>
            <a:ext cx="3127375" cy="286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246375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" action="ppaction://noaction"/>
              </a:rPr>
              <a:t>Řešení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najdete v závěru prezentace 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7205" y="271013"/>
            <a:ext cx="53238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3656" y="240900"/>
            <a:ext cx="8334808" cy="3006721"/>
          </a:xfrm>
          <a:prstGeom prst="rect">
            <a:avLst/>
          </a:prstGeom>
          <a:blipFill rotWithShape="1">
            <a:blip r:embed="rId2" cstate="print"/>
            <a:stretch>
              <a:fillRect l="-1902" t="-2637" b="-2028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3315" name="Picture 2" descr="C:\Users\ZSTREBON\AppData\Local\Microsoft\Windows\Temporary Internet Files\Content.IE5\1ZU83S3S\MC9002524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068638"/>
            <a:ext cx="2760663" cy="312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246375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" action="ppaction://noaction"/>
              </a:rPr>
              <a:t>Řešení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najdete v závěru prezentace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205" y="271013"/>
            <a:ext cx="53238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Vlaky se potkají za 40 minut.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2. Vlaky se potkají ve 12 hodin a 30 minut.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Vzdálenost míst, ze kterých cyklisté </a:t>
            </a:r>
            <a:r>
              <a:rPr lang="cs-CZ" dirty="0" smtClean="0"/>
              <a:t>vyjeli, </a:t>
            </a:r>
            <a:r>
              <a:rPr lang="cs-CZ" dirty="0" smtClean="0"/>
              <a:t>je </a:t>
            </a:r>
            <a:r>
              <a:rPr lang="cs-CZ" dirty="0" smtClean="0"/>
              <a:t>             2,75 </a:t>
            </a:r>
            <a:r>
              <a:rPr lang="cs-CZ" dirty="0" smtClean="0"/>
              <a:t>km.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5586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250825" y="320675"/>
            <a:ext cx="8424863" cy="313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Použitá literatura:</a:t>
            </a:r>
          </a:p>
          <a:p>
            <a:r>
              <a:rPr lang="cs-CZ"/>
              <a:t>CZUDEK, Pavel, et al. </a:t>
            </a:r>
            <a:r>
              <a:rPr lang="cs-CZ" i="1"/>
              <a:t>Slovní úlohy řešené rovnicemi : pro žáky a učitele ZŠ, studenty a profesory SŠ</a:t>
            </a:r>
            <a:r>
              <a:rPr lang="cs-CZ"/>
              <a:t>. 3. vydání. Praha : HAV, 2005. 153 s. ISBN 80-903625-0-8.</a:t>
            </a:r>
          </a:p>
          <a:p>
            <a:r>
              <a:rPr lang="cs-CZ"/>
              <a:t> </a:t>
            </a:r>
          </a:p>
          <a:p>
            <a:r>
              <a:rPr lang="cs-CZ"/>
              <a:t>DYTRYCH, Martin. </a:t>
            </a:r>
            <a:r>
              <a:rPr lang="cs-CZ" i="1"/>
              <a:t>Sbírka úloh - matemtika : Příprava k přijímacím zkouškám na SŠ, procvičování učiva ZŠ</a:t>
            </a:r>
            <a:r>
              <a:rPr lang="cs-CZ"/>
              <a:t>. 1. vydání. Praha : Fortuna, 2004. 240 s. ISBN 80-7168-891-6.</a:t>
            </a:r>
          </a:p>
          <a:p>
            <a:endParaRPr lang="cs-CZ"/>
          </a:p>
          <a:p>
            <a:r>
              <a:rPr lang="cs-CZ"/>
              <a:t>Ilustrace:</a:t>
            </a:r>
          </a:p>
          <a:p>
            <a:r>
              <a:rPr lang="cs-CZ"/>
              <a:t>www.office.microsoft.cz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170</TotalTime>
  <Words>155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Slovní úlohy  o pohybu</vt:lpstr>
      <vt:lpstr>Snímek 3</vt:lpstr>
      <vt:lpstr>Snímek 4</vt:lpstr>
      <vt:lpstr>Snímek 5</vt:lpstr>
      <vt:lpstr>Řešení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21</cp:revision>
  <dcterms:created xsi:type="dcterms:W3CDTF">2010-10-19T08:27:42Z</dcterms:created>
  <dcterms:modified xsi:type="dcterms:W3CDTF">2012-06-08T18:19:59Z</dcterms:modified>
</cp:coreProperties>
</file>