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62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6D25197-20E9-4325-8A34-7AE1AEDA8C3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021288-92F3-41EC-8489-5068C09C88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18347933"/>
              </p:ext>
            </p:extLst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p:oleObj spid="_x0000_s5126" name="Prezentace" r:id="rId3" imgW="4274959" imgH="3204835" progId="PowerPoint.Show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31400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24744"/>
            <a:ext cx="9144000" cy="1872208"/>
          </a:xfrm>
        </p:spPr>
        <p:txBody>
          <a:bodyPr>
            <a:noAutofit/>
          </a:bodyPr>
          <a:lstStyle/>
          <a:p>
            <a:pPr algn="ctr"/>
            <a:r>
              <a:rPr lang="cs-CZ" sz="8000" dirty="0">
                <a:solidFill>
                  <a:schemeClr val="tx1"/>
                </a:solidFill>
              </a:rPr>
              <a:t>Chování těles </a:t>
            </a:r>
            <a:r>
              <a:rPr lang="cs-CZ" sz="8000" dirty="0" smtClean="0">
                <a:solidFill>
                  <a:schemeClr val="tx1"/>
                </a:solidFill>
              </a:rPr>
              <a:t>              v </a:t>
            </a:r>
            <a:r>
              <a:rPr lang="cs-CZ" sz="8000" dirty="0">
                <a:solidFill>
                  <a:schemeClr val="tx1"/>
                </a:solidFill>
              </a:rPr>
              <a:t>kapalině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228536"/>
            <a:ext cx="8712968" cy="34408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ZSTREBON\AppData\Local\Microsoft\Windows\Temporary Internet Files\Content.IE5\PJJ4B25O\MM900236464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2622" y="3140968"/>
            <a:ext cx="3489920" cy="348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149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Umíš odpovědět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dirty="0" smtClean="0"/>
              <a:t>?</a:t>
            </a:r>
          </a:p>
          <a:p>
            <a:pPr marL="0" indent="0">
              <a:buNone/>
            </a:pPr>
            <a:r>
              <a:rPr lang="cs-CZ" sz="4000" dirty="0" smtClean="0"/>
              <a:t>Které síly působí na těleso v kapalině</a:t>
            </a:r>
          </a:p>
          <a:p>
            <a:pPr marL="0" indent="0">
              <a:buNone/>
            </a:pPr>
            <a:r>
              <a:rPr lang="cs-CZ" sz="4000" dirty="0" smtClean="0"/>
              <a:t>Jak se bude chovat těleso v kapalině</a:t>
            </a:r>
          </a:p>
          <a:p>
            <a:pPr marL="0" indent="0">
              <a:buNone/>
            </a:pPr>
            <a:r>
              <a:rPr lang="cs-CZ" sz="4000" dirty="0" smtClean="0"/>
              <a:t>Na čem chování tělesa závisí</a:t>
            </a:r>
          </a:p>
          <a:p>
            <a:pPr marL="0" indent="0">
              <a:buNone/>
            </a:pPr>
            <a:r>
              <a:rPr lang="cs-CZ" sz="4000" dirty="0" smtClean="0"/>
              <a:t>Kde se využívá </a:t>
            </a:r>
            <a:endParaRPr lang="cs-CZ" sz="4000" dirty="0"/>
          </a:p>
        </p:txBody>
      </p:sp>
      <p:pic>
        <p:nvPicPr>
          <p:cNvPr id="6146" name="Picture 2" descr="C:\Users\ZSTREBON\AppData\Local\Microsoft\Windows\Temporary Internet Files\Content.IE5\8NBSO597\MC900198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2803" y="5026305"/>
            <a:ext cx="2627014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XJ5LUPFK\MC900231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2533461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473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9036496" cy="6858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hování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tělesa v kapalině závisí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na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hustotě tělesa a kapaliny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a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na velikosti vztlakové síly a tíhy působící na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těleso.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1/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cs-CZ" sz="3600" baseline="-25000" dirty="0">
                <a:solidFill>
                  <a:schemeClr val="accent1">
                    <a:lumMod val="75000"/>
                  </a:schemeClr>
                </a:solidFill>
              </a:rPr>
              <a:t>t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&gt;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en-US" sz="3600" baseline="-25000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,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G &gt; F</a:t>
            </a:r>
            <a:r>
              <a:rPr lang="en-US" sz="3600" baseline="-25000" dirty="0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 smtClean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těleso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klesá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ke dnu</a:t>
            </a:r>
          </a:p>
          <a:p>
            <a:pPr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2/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cs-CZ" sz="3600" baseline="-25000" dirty="0">
                <a:solidFill>
                  <a:schemeClr val="accent1">
                    <a:lumMod val="75000"/>
                  </a:schemeClr>
                </a:solidFill>
              </a:rPr>
              <a:t>t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en-US" sz="3600" baseline="-25000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,  G &lt; F</a:t>
            </a:r>
            <a:r>
              <a:rPr lang="en-US" sz="3600" baseline="-25000" dirty="0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 smtClean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těleso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stoupá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vzhůru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3/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cs-CZ" sz="3600" baseline="-25000" dirty="0">
                <a:solidFill>
                  <a:schemeClr val="accent1">
                    <a:lumMod val="75000"/>
                  </a:schemeClr>
                </a:solidFill>
              </a:rPr>
              <a:t>t 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= </a:t>
            </a:r>
            <a:r>
              <a:rPr lang="el-GR" sz="3600" dirty="0">
                <a:solidFill>
                  <a:schemeClr val="accent1">
                    <a:lumMod val="75000"/>
                  </a:schemeClr>
                </a:solidFill>
              </a:rPr>
              <a:t>ρ</a:t>
            </a:r>
            <a:r>
              <a:rPr lang="cs-CZ" sz="3600" baseline="-25000" dirty="0">
                <a:solidFill>
                  <a:schemeClr val="accent1">
                    <a:lumMod val="75000"/>
                  </a:schemeClr>
                </a:solidFill>
              </a:rPr>
              <a:t>k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,  G = F</a:t>
            </a:r>
            <a:r>
              <a:rPr lang="cs-CZ" sz="3600" baseline="-25000" dirty="0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,   těleso se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vznáší</a:t>
            </a:r>
          </a:p>
          <a:p>
            <a:pPr marL="0" indent="0">
              <a:buNone/>
            </a:pPr>
            <a:r>
              <a:rPr lang="cs-CZ" sz="3600" b="1" dirty="0" smtClean="0"/>
              <a:t>       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	   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	   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plave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	  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3600" b="1" dirty="0" smtClean="0"/>
              <a:t> </a:t>
            </a:r>
            <a:r>
              <a:rPr lang="cs-CZ" sz="3600" dirty="0" smtClean="0"/>
              <a:t>  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8424935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999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Příklady těles v kapalině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1.klesají</a:t>
            </a: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2.stoupají</a:t>
            </a:r>
          </a:p>
          <a:p>
            <a:pPr marL="0" indent="0">
              <a:buNone/>
            </a:pP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3.vznáší se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194" name="Picture 2" descr="C:\Users\ZSTREBON\AppData\Local\Microsoft\Windows\Temporary Internet Files\Content.IE5\XJ5LUPFK\MP900401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730" y="1518789"/>
            <a:ext cx="1847701" cy="147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ZSTREBON\AppData\Local\Microsoft\Windows\Temporary Internet Files\Content.IE5\PJJ4B25O\MC900231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1691" y="1376380"/>
            <a:ext cx="1830309" cy="16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ZSTREBON\AppData\Local\Microsoft\Windows\Temporary Internet Files\Content.IE5\8NBSO597\MP9003995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4070" y="1518789"/>
            <a:ext cx="1392172" cy="174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ZSTREBON\AppData\Local\Microsoft\Windows\Temporary Internet Files\Content.IE5\8NBSO597\MC900296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18789"/>
            <a:ext cx="1695234" cy="174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ZSTREBON\AppData\Local\Microsoft\Windows\Temporary Internet Files\Content.IE5\XJ5LUPFK\MP9004035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15730" y="3573016"/>
            <a:ext cx="2086754" cy="13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ZSTREBON\AppData\Local\Microsoft\Windows\Temporary Internet Files\Content.IE5\8NBSO597\MP9004373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5576" y="3573016"/>
            <a:ext cx="2085939" cy="13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ZSTREBON\AppData\Local\Microsoft\Windows\Temporary Internet Files\Content.IE5\VNE1GDJN\MP90017808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4070" y="3573016"/>
            <a:ext cx="2085939" cy="13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ZSTREBON\AppData\Local\Microsoft\Windows\Temporary Internet Files\Content.IE5\PJJ4B25O\MP9004224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5575" y="5314881"/>
            <a:ext cx="2085939" cy="149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ZSTREBON\AppData\Local\Microsoft\Windows\Temporary Internet Files\Content.IE5\8NBSO597\MC90008402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744977"/>
            <a:ext cx="2049794" cy="103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ZSTREBON\AppData\Local\Microsoft\Windows\Temporary Internet Files\Content.IE5\PJJ4B25O\MC9003791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8678" y="5204903"/>
            <a:ext cx="1808683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087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ělesa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nestejnorodá  z látek s vyšší hustotou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ež voda se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udrží na hladině díky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 tvaru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bsahu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vzduchu,</a:t>
            </a:r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průměrná hustota je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menší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než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hustota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None/>
              <a:defRPr/>
            </a:pP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None/>
              <a:defRPr/>
            </a:pP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ZSTREBON\AppData\Local\Microsoft\Windows\Temporary Internet Files\Content.IE5\8NBSO597\MC900326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747" y="2708920"/>
            <a:ext cx="415744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ZSTREBON\AppData\Local\Microsoft\Windows\Temporary Internet Files\Content.IE5\8NBSO597\MC9000982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2376264" cy="209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ZSTREBON\AppData\Local\Microsoft\Windows\Temporary Internet Files\Content.IE5\XJ5LUPFK\MC900334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481" y="4338874"/>
            <a:ext cx="2217143" cy="218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ZSTREBON\AppData\Local\Microsoft\Windows\Temporary Internet Files\Content.IE5\8NBSO597\MC9002151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6806" y="4076382"/>
            <a:ext cx="1606990" cy="244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ZSTREBON\AppData\Local\Microsoft\Windows\Temporary Internet Files\Content.IE5\VNE1GDJN\MC900290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5542"/>
            <a:ext cx="2346356" cy="165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406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404664"/>
            <a:ext cx="8503920" cy="5694384"/>
          </a:xfrm>
        </p:spPr>
        <p:txBody>
          <a:bodyPr/>
          <a:lstStyle/>
          <a:p>
            <a:pPr marL="45720" indent="0">
              <a:buNone/>
            </a:pPr>
            <a:r>
              <a:rPr lang="cs-CZ" sz="2400" dirty="0"/>
              <a:t>Použitá literatura </a:t>
            </a:r>
            <a:r>
              <a:rPr lang="cs-CZ" sz="2400" dirty="0" smtClean="0"/>
              <a:t> a zdroj obrázků :</a:t>
            </a: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/>
              <a:t>TESAŘ, Jiří; JÁCHYM, František. </a:t>
            </a:r>
            <a:r>
              <a:rPr lang="cs-CZ" sz="2400" i="1" dirty="0"/>
              <a:t>Fyzika 3 pro ZŠ : Světelné jevy, Mechanické vlastnosti látek</a:t>
            </a:r>
            <a:r>
              <a:rPr lang="cs-CZ" sz="2400" dirty="0"/>
              <a:t>. 1. vydání. Praha : SPN, 2009. 120 s. ISBN 978-80-7235-414-6</a:t>
            </a:r>
            <a:r>
              <a:rPr lang="cs-CZ" sz="2400" dirty="0" smtClean="0"/>
              <a:t>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i="1" dirty="0"/>
              <a:t>Www.techmania.cz : Fyzika v pozadí</a:t>
            </a:r>
            <a:r>
              <a:rPr lang="cs-CZ" sz="2400" dirty="0"/>
              <a:t> [online]. </a:t>
            </a:r>
            <a:r>
              <a:rPr lang="cs-CZ" sz="2400" dirty="0" smtClean="0"/>
              <a:t> </a:t>
            </a:r>
            <a:r>
              <a:rPr lang="cs-CZ" sz="2400" dirty="0"/>
              <a:t>2008 [cit. </a:t>
            </a:r>
            <a:r>
              <a:rPr lang="cs-CZ" sz="2400" dirty="0" smtClean="0"/>
              <a:t>2011-09-13]. </a:t>
            </a:r>
            <a:r>
              <a:rPr lang="cs-CZ" sz="2400" dirty="0" err="1"/>
              <a:t>Edutorium</a:t>
            </a:r>
            <a:r>
              <a:rPr lang="cs-CZ" sz="2400" dirty="0"/>
              <a:t>. Dostupné z WWW: &lt;techmania.cz&gt;.</a:t>
            </a: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6424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155</TotalTime>
  <Words>126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Prezentace</vt:lpstr>
      <vt:lpstr>Snímek 1</vt:lpstr>
      <vt:lpstr>Chování těles               v kapalině</vt:lpstr>
      <vt:lpstr>Umíš odpovědět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Chování těles v kapalině</dc:title>
  <dc:creator>ZSTREBON</dc:creator>
  <cp:lastModifiedBy>Dum</cp:lastModifiedBy>
  <cp:revision>18</cp:revision>
  <dcterms:created xsi:type="dcterms:W3CDTF">2011-09-13T19:52:37Z</dcterms:created>
  <dcterms:modified xsi:type="dcterms:W3CDTF">2012-06-08T18:26:34Z</dcterms:modified>
</cp:coreProperties>
</file>