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62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2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E38DAE-8E11-415E-AE83-7BFD7B333F9D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BBE9D-1D28-4EFF-8162-0D479FFA58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38EC9-F286-4447-B535-9F15F58FA016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B1E75-887F-4E34-B718-B0DAAB5724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4FEA0-9230-49C3-9160-24CDA95ACDDF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BC89B0-A4E2-4EE5-B718-E9D85F81C9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899830-A021-424D-B775-E2B4E218DB5E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AA505-ECE0-4AFE-8F38-59FB0FF241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3B611C-CFCC-4FD8-B68A-3DB19114486A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F254E4-C02F-4368-ADFD-E59C0CE83D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C99F0C-4BEE-46E7-8E30-7E72E5192DE9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14314B-9EF0-4F93-82F2-2D2EC1C6C8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7FA68-4BF9-40B5-B57D-2C6F6D3B5875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ADEEAB-A295-4511-AD8A-85DBAD9E84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E4BF48-0157-42D0-8339-373122295B91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22F734-847A-47DE-83E4-0602D648A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89BB-5C6C-44DB-8A37-EAC242819AAE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35CCA9-589A-4DBF-BD6C-5A3CD21BEB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A17C88-4D2F-4571-BFCB-9C6BF2C0A5FD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0673-CA81-47CD-BA49-9667D34C2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4A5CC-07F5-4466-9969-12144CB5ED12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D65BD8-ED50-48E2-A152-0920DBA8A2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975" y="573088"/>
            <a:ext cx="85725" cy="57308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325" y="573088"/>
            <a:ext cx="576263" cy="57308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914400" y="1544638"/>
            <a:ext cx="7315200" cy="115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914400" y="2770188"/>
            <a:ext cx="7315200" cy="353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100" y="549275"/>
            <a:ext cx="1189038" cy="2968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alpha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DFC587B-94C5-4EB1-81E3-85CF679A3952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549275"/>
            <a:ext cx="939800" cy="3016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6D6CE39B-8C3A-442E-8F3E-3913B3CB13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663"/>
            <a:ext cx="2246312" cy="301625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1650" indent="-182563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563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563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563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7" name="Object 5"/>
          <p:cNvGraphicFramePr>
            <a:graphicFrameLocks noGrp="1" noChangeAspect="1"/>
          </p:cNvGraphicFramePr>
          <p:nvPr>
            <p:ph idx="1"/>
          </p:nvPr>
        </p:nvGraphicFramePr>
        <p:xfrm>
          <a:off x="74613" y="12700"/>
          <a:ext cx="9091612" cy="6819900"/>
        </p:xfrm>
        <a:graphic>
          <a:graphicData uri="http://schemas.openxmlformats.org/presentationml/2006/ole">
            <p:oleObj spid="_x0000_s3077" name="Prezentace" r:id="rId3" imgW="4198633" imgH="3150113" progId="PowerPoint.Show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908050"/>
            <a:ext cx="7315200" cy="1944688"/>
          </a:xfrm>
        </p:spPr>
        <p:txBody>
          <a:bodyPr/>
          <a:lstStyle/>
          <a:p>
            <a:pPr algn="ctr"/>
            <a:r>
              <a:rPr lang="cs-CZ" sz="7200" b="1" smtClean="0"/>
              <a:t>Spojené nádoby</a:t>
            </a:r>
          </a:p>
        </p:txBody>
      </p:sp>
      <p:pic>
        <p:nvPicPr>
          <p:cNvPr id="5122" name="Picture 2" descr="C:\Users\ZSTREBON\AppData\Local\Microsoft\Windows\Temporary Internet Files\Content.IE5\9LIJR6PS\MC90021533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2138" y="3573463"/>
            <a:ext cx="2965450" cy="257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33375"/>
            <a:ext cx="7315200" cy="1008063"/>
          </a:xfrm>
        </p:spPr>
        <p:txBody>
          <a:bodyPr/>
          <a:lstStyle/>
          <a:p>
            <a:pPr algn="ctr"/>
            <a:r>
              <a:rPr lang="cs-CZ" sz="5400" b="1" smtClean="0"/>
              <a:t>Umíš odpovědět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313"/>
            <a:ext cx="9144000" cy="5373687"/>
          </a:xfrm>
        </p:spPr>
        <p:txBody>
          <a:bodyPr/>
          <a:lstStyle/>
          <a:p>
            <a:pPr marL="44450" indent="0" algn="ctr">
              <a:buFont typeface="Wingdings" pitchFamily="2" charset="2"/>
              <a:buNone/>
            </a:pPr>
            <a:r>
              <a:rPr lang="cs-CZ" sz="10000" smtClean="0">
                <a:solidFill>
                  <a:schemeClr val="tx2"/>
                </a:solidFill>
              </a:rPr>
              <a:t>?</a:t>
            </a:r>
          </a:p>
          <a:p>
            <a:pPr marL="44450" indent="0" algn="ctr">
              <a:buFont typeface="Wingdings" pitchFamily="2" charset="2"/>
              <a:buNone/>
            </a:pPr>
            <a:endParaRPr lang="cs-CZ" sz="3600" smtClean="0">
              <a:solidFill>
                <a:schemeClr val="tx2"/>
              </a:solidFill>
            </a:endParaRPr>
          </a:p>
          <a:p>
            <a:pPr marL="44450" indent="0">
              <a:buFont typeface="Wingdings" pitchFamily="2" charset="2"/>
              <a:buNone/>
            </a:pPr>
            <a:r>
              <a:rPr lang="cs-CZ" sz="3600" smtClean="0">
                <a:solidFill>
                  <a:schemeClr val="tx2"/>
                </a:solidFill>
              </a:rPr>
              <a:t>Co jsou to spojené nádoby</a:t>
            </a:r>
          </a:p>
          <a:p>
            <a:pPr marL="44450" indent="0">
              <a:buFont typeface="Wingdings" pitchFamily="2" charset="2"/>
              <a:buNone/>
            </a:pPr>
            <a:r>
              <a:rPr lang="cs-CZ" sz="3600" smtClean="0">
                <a:solidFill>
                  <a:schemeClr val="tx2"/>
                </a:solidFill>
              </a:rPr>
              <a:t>Najdeš příklady spojených nádob</a:t>
            </a:r>
          </a:p>
          <a:p>
            <a:pPr marL="44450" indent="0">
              <a:buFont typeface="Wingdings" pitchFamily="2" charset="2"/>
              <a:buNone/>
            </a:pPr>
            <a:r>
              <a:rPr lang="cs-CZ" sz="3600" smtClean="0">
                <a:solidFill>
                  <a:schemeClr val="tx2"/>
                </a:solidFill>
              </a:rPr>
              <a:t>Kde se dají využít</a:t>
            </a:r>
          </a:p>
          <a:p>
            <a:pPr marL="44450" indent="0">
              <a:buFont typeface="Wingdings" pitchFamily="2" charset="2"/>
              <a:buNone/>
            </a:pPr>
            <a:endParaRPr lang="cs-CZ" sz="3600" smtClean="0">
              <a:solidFill>
                <a:schemeClr val="tx2"/>
              </a:solidFill>
            </a:endParaRPr>
          </a:p>
          <a:p>
            <a:pPr marL="44450" indent="0">
              <a:buFont typeface="Wingdings" pitchFamily="2" charset="2"/>
              <a:buNone/>
            </a:pPr>
            <a:endParaRPr lang="cs-CZ" sz="3600" smtClean="0">
              <a:solidFill>
                <a:schemeClr val="tx2"/>
              </a:solidFill>
            </a:endParaRPr>
          </a:p>
        </p:txBody>
      </p:sp>
      <p:pic>
        <p:nvPicPr>
          <p:cNvPr id="4098" name="Picture 2" descr="C:\Users\ZSTREBON\AppData\Local\Microsoft\Windows\Temporary Internet Files\Content.IE5\1ZU83S3S\MC9003354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1982788"/>
            <a:ext cx="2900363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1457325"/>
            <a:ext cx="2378075" cy="197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 rtlCol="0">
            <a:normAutofit/>
          </a:bodyPr>
          <a:lstStyle/>
          <a:p>
            <a:pPr marL="342900" indent="-342900">
              <a:buClr>
                <a:srgbClr val="99CC00"/>
              </a:buClr>
              <a:defRPr/>
            </a:pPr>
            <a:r>
              <a:rPr lang="cs-CZ" sz="4000" kern="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nádoby propojené u dna tak, že voda může protékat</a:t>
            </a:r>
          </a:p>
          <a:p>
            <a:pPr marL="342900" indent="-342900">
              <a:buClr>
                <a:srgbClr val="99CC00"/>
              </a:buClr>
              <a:defRPr/>
            </a:pPr>
            <a:r>
              <a:rPr lang="cs-CZ" sz="4000" kern="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hladiny v jednotlivých ramenech spojených nádob jsou ve stejné výši</a:t>
            </a:r>
          </a:p>
          <a:p>
            <a:pPr marL="342900" indent="-342900">
              <a:buClr>
                <a:srgbClr val="99CC00"/>
              </a:buClr>
              <a:defRPr/>
            </a:pPr>
            <a:r>
              <a:rPr lang="cs-CZ" sz="4000" kern="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stejná hladina způsobena tlakem atmosféry</a:t>
            </a:r>
          </a:p>
          <a:p>
            <a:pPr marL="45720" indent="0" fontAlgn="auto">
              <a:spcAft>
                <a:spcPts val="0"/>
              </a:spcAft>
              <a:buFont typeface="Wingdings" charset="2"/>
              <a:buNone/>
              <a:defRPr/>
            </a:pPr>
            <a:endParaRPr lang="cs-CZ" sz="28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4365625"/>
            <a:ext cx="5599113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251950" cy="6858000"/>
          </a:xfrm>
        </p:spPr>
        <p:txBody>
          <a:bodyPr rtlCol="0">
            <a:normAutofit/>
          </a:bodyPr>
          <a:lstStyle/>
          <a:p>
            <a:pPr marL="0" indent="0" algn="ctr">
              <a:buClr>
                <a:srgbClr val="99CC00"/>
              </a:buClr>
              <a:buFont typeface="Wingdings" charset="2"/>
              <a:buNone/>
              <a:defRPr/>
            </a:pPr>
            <a:r>
              <a:rPr lang="cs-CZ" sz="4000" b="1" kern="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Užití spojených nádob</a:t>
            </a:r>
          </a:p>
          <a:p>
            <a:pPr marL="0" indent="0">
              <a:buClr>
                <a:srgbClr val="99CC00"/>
              </a:buClr>
              <a:buFont typeface="Wingdings" charset="2"/>
              <a:buNone/>
              <a:defRPr/>
            </a:pPr>
            <a:r>
              <a:rPr lang="cs-CZ" sz="4000" kern="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hadicová </a:t>
            </a:r>
            <a:r>
              <a:rPr lang="cs-CZ" sz="4000" kern="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libela, vodoznak u cisterny, </a:t>
            </a:r>
            <a:endParaRPr lang="cs-CZ" sz="4000" kern="0" dirty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>
              <a:buClr>
                <a:srgbClr val="99CC00"/>
              </a:buClr>
              <a:buFont typeface="Wingdings" charset="2"/>
              <a:buNone/>
              <a:defRPr/>
            </a:pPr>
            <a:r>
              <a:rPr lang="cs-CZ" sz="4000" kern="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u </a:t>
            </a:r>
            <a:r>
              <a:rPr lang="cs-CZ" sz="4000" kern="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varné </a:t>
            </a:r>
            <a:r>
              <a:rPr lang="cs-CZ" sz="4000" kern="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konvice, kropící konev, vodojem, WC, umyvadlo, zdymadlo</a:t>
            </a:r>
            <a:endParaRPr lang="cs-CZ" sz="4000" kern="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45720" indent="0" fontAlgn="auto">
              <a:spcAft>
                <a:spcPts val="0"/>
              </a:spcAft>
              <a:buFont typeface="Wingdings" charset="2"/>
              <a:buNone/>
              <a:defRPr/>
            </a:pPr>
            <a:endParaRPr lang="cs-CZ" sz="2800" dirty="0">
              <a:solidFill>
                <a:schemeClr val="tx2"/>
              </a:solidFill>
            </a:endParaRPr>
          </a:p>
        </p:txBody>
      </p:sp>
      <p:pic>
        <p:nvPicPr>
          <p:cNvPr id="6146" name="Picture 2" descr="C:\Users\ZSTREBON\AppData\Local\Microsoft\Windows\Temporary Internet Files\Content.IE5\1ZU83S3S\MC90029583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3" y="2889250"/>
            <a:ext cx="2078037" cy="175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 descr="C:\Users\ZSTREBON\AppData\Local\Microsoft\Windows\Temporary Internet Files\Content.IE5\9LIJR6PS\MC90031826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00338" y="3000375"/>
            <a:ext cx="2652712" cy="153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 descr="C:\Users\ZSTREBON\AppData\Local\Microsoft\Windows\Temporary Internet Files\Content.IE5\9LIJR6PS\MC90032013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4163" y="4859338"/>
            <a:ext cx="1824037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6" descr="C:\Users\ZSTREBON\AppData\Local\Microsoft\Windows\Temporary Internet Files\Content.IE5\9LIJR6PS\MC90025097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348038" y="4667250"/>
            <a:ext cx="1785937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7" descr="C:\Users\ZSTREBON\AppData\Local\Microsoft\Windows\Temporary Internet Files\Content.IE5\1ZU83S3S\MC90014987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76950" y="4648200"/>
            <a:ext cx="2578100" cy="217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02363" y="2819400"/>
            <a:ext cx="2328862" cy="1719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44450" indent="0">
              <a:buFont typeface="Wingdings" pitchFamily="2" charset="2"/>
              <a:buNone/>
            </a:pPr>
            <a:r>
              <a:rPr lang="cs-CZ" sz="2400" smtClean="0">
                <a:solidFill>
                  <a:schemeClr val="tx2"/>
                </a:solidFill>
              </a:rPr>
              <a:t>Použitá literatura a zdroj obrázků :</a:t>
            </a:r>
          </a:p>
          <a:p>
            <a:pPr marL="44450" indent="0">
              <a:buFont typeface="Wingdings" pitchFamily="2" charset="2"/>
              <a:buNone/>
            </a:pPr>
            <a:endParaRPr lang="cs-CZ" sz="2400" smtClean="0">
              <a:solidFill>
                <a:schemeClr val="tx2"/>
              </a:solidFill>
            </a:endParaRPr>
          </a:p>
          <a:p>
            <a:pPr marL="44450" indent="0">
              <a:buFont typeface="Wingdings" pitchFamily="2" charset="2"/>
              <a:buNone/>
            </a:pPr>
            <a:r>
              <a:rPr lang="cs-CZ" sz="2400" smtClean="0">
                <a:solidFill>
                  <a:schemeClr val="tx2"/>
                </a:solidFill>
              </a:rPr>
              <a:t>TESAŘ, Jiří; JÁCHYM, František. </a:t>
            </a:r>
            <a:r>
              <a:rPr lang="cs-CZ" sz="2400" i="1" smtClean="0">
                <a:solidFill>
                  <a:schemeClr val="tx2"/>
                </a:solidFill>
              </a:rPr>
              <a:t>Fyzika 3 pro ZŠ : Světelné jevy, Mechanické vlastnosti látek</a:t>
            </a:r>
            <a:r>
              <a:rPr lang="cs-CZ" sz="2400" smtClean="0">
                <a:solidFill>
                  <a:schemeClr val="tx2"/>
                </a:solidFill>
              </a:rPr>
              <a:t>. 1. vydání. Praha : SPN, 2009. 120 s. ISBN 978-80-7235-414-6.</a:t>
            </a:r>
          </a:p>
          <a:p>
            <a:pPr marL="44450" indent="0">
              <a:buFont typeface="Wingdings" pitchFamily="2" charset="2"/>
              <a:buNone/>
            </a:pPr>
            <a:endParaRPr lang="cs-CZ" sz="2400" smtClean="0">
              <a:solidFill>
                <a:schemeClr val="tx2"/>
              </a:solidFill>
            </a:endParaRPr>
          </a:p>
          <a:p>
            <a:pPr marL="44450" indent="0">
              <a:buFont typeface="Wingdings" pitchFamily="2" charset="2"/>
              <a:buNone/>
            </a:pPr>
            <a:r>
              <a:rPr lang="cs-CZ" sz="2400" smtClean="0">
                <a:solidFill>
                  <a:schemeClr val="tx2"/>
                </a:solidFill>
              </a:rPr>
              <a:t>Spojen%C3%A9 n%C3%A1doby. In </a:t>
            </a:r>
            <a:r>
              <a:rPr lang="cs-CZ" sz="2400" i="1" smtClean="0">
                <a:solidFill>
                  <a:schemeClr val="tx2"/>
                </a:solidFill>
              </a:rPr>
              <a:t>Wikipedia : the free encyclopedia</a:t>
            </a:r>
            <a:r>
              <a:rPr lang="cs-CZ" sz="2400" smtClean="0">
                <a:solidFill>
                  <a:schemeClr val="tx2"/>
                </a:solidFill>
              </a:rPr>
              <a:t> [online]. St. Petersburg (Florida) : Wikipedia Foundation, 6. 6. 2003, last modified on 27. 4. 2011 [cit. 2011-10-01]. Dostupné z WWW: &lt;http://cs.wikipedia.org/wiki/Soubor:Spojit%C3%A9_n%C3%A1doby.gif&gt;.</a:t>
            </a:r>
          </a:p>
          <a:p>
            <a:pPr marL="44450" indent="0">
              <a:buFont typeface="Wingdings" pitchFamily="2" charset="2"/>
              <a:buNone/>
            </a:pPr>
            <a:endParaRPr lang="cs-CZ" sz="2400" smtClean="0">
              <a:solidFill>
                <a:schemeClr val="tx2"/>
              </a:solidFill>
            </a:endParaRPr>
          </a:p>
          <a:p>
            <a:pPr marL="44450" indent="0">
              <a:buFont typeface="Wingdings" pitchFamily="2" charset="2"/>
              <a:buNone/>
            </a:pPr>
            <a:r>
              <a:rPr lang="cs-CZ" sz="2400" smtClean="0">
                <a:solidFill>
                  <a:schemeClr val="tx2"/>
                </a:solidFill>
              </a:rPr>
              <a:t>www.oficce.microsoft.com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72</TotalTime>
  <Words>115</Words>
  <Application>Microsoft Office PowerPoint</Application>
  <PresentationFormat>Předvádění na obrazovce (4:3)</PresentationFormat>
  <Paragraphs>20</Paragraphs>
  <Slides>6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Arial</vt:lpstr>
      <vt:lpstr>Wingdings</vt:lpstr>
      <vt:lpstr>Calibri</vt:lpstr>
      <vt:lpstr>Prostor</vt:lpstr>
      <vt:lpstr>Prezentace</vt:lpstr>
      <vt:lpstr>Snímek 1</vt:lpstr>
      <vt:lpstr>Spojené nádoby</vt:lpstr>
      <vt:lpstr>Umíš odpovědět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Spojené nádoby</dc:title>
  <dc:creator>ZSTREBON</dc:creator>
  <cp:lastModifiedBy>SlamovaLi</cp:lastModifiedBy>
  <cp:revision>9</cp:revision>
  <dcterms:created xsi:type="dcterms:W3CDTF">2011-09-11T10:58:49Z</dcterms:created>
  <dcterms:modified xsi:type="dcterms:W3CDTF">2012-06-11T08:44:25Z</dcterms:modified>
</cp:coreProperties>
</file>