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0" r:id="rId2"/>
    <p:sldId id="270" r:id="rId3"/>
    <p:sldId id="257" r:id="rId4"/>
    <p:sldId id="272" r:id="rId5"/>
    <p:sldId id="262" r:id="rId6"/>
    <p:sldId id="268" r:id="rId7"/>
    <p:sldId id="274" r:id="rId8"/>
    <p:sldId id="269" r:id="rId9"/>
    <p:sldId id="275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F9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3_5" csCatId="accent3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09_ PŘÍRODOVĚDA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SAVANY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749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633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1702" custScaleY="61597" custLinFactY="8058" custLinFactNeighborX="247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FD1AF58F-8A78-4143-9B10-FD855B9B7D80}" type="presOf" srcId="{D14199FD-C0E7-4C1B-9738-0FA9E56F2803}" destId="{E915DD33-C422-48D7-A147-9DF518074CD6}" srcOrd="0" destOrd="0" presId="urn:microsoft.com/office/officeart/2005/8/layout/pyramid2"/>
    <dgm:cxn modelId="{CCCD2319-5B1F-4EA1-B031-7C024B184F90}" type="presOf" srcId="{D07A5630-6FBA-4728-88CD-6E1E179CB30C}" destId="{908BA98C-A95B-4D99-AB45-D03C9BA08086}" srcOrd="0" destOrd="0" presId="urn:microsoft.com/office/officeart/2005/8/layout/pyramid2"/>
    <dgm:cxn modelId="{CB71158C-2D19-4019-9037-D0BD4BC4230A}" type="presOf" srcId="{4998EED1-9AAF-4045-BAC6-AA54B1A3E015}" destId="{6E27EA9C-C67C-450A-8A3C-DF1F4862AEAB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EE38D7AB-95A8-4A8F-A31C-B81E7662D81E}" type="presOf" srcId="{33733867-CCF3-40F1-A592-7074E0CC194F}" destId="{ED2230FF-1096-48BA-B691-CB70E3195D4E}" srcOrd="0" destOrd="0" presId="urn:microsoft.com/office/officeart/2005/8/layout/pyramid2"/>
    <dgm:cxn modelId="{53D634DF-3971-489C-9ECB-1F1415A5ED53}" type="presParOf" srcId="{E915DD33-C422-48D7-A147-9DF518074CD6}" destId="{AA8D1857-C2BD-4E9B-945E-6C696E0FAF33}" srcOrd="0" destOrd="0" presId="urn:microsoft.com/office/officeart/2005/8/layout/pyramid2"/>
    <dgm:cxn modelId="{47DCF40A-47DC-4C99-A99D-0FFA1B08D430}" type="presParOf" srcId="{E915DD33-C422-48D7-A147-9DF518074CD6}" destId="{3BAA9B1B-BFD6-4CA9-90A9-730241A0D9F7}" srcOrd="1" destOrd="0" presId="urn:microsoft.com/office/officeart/2005/8/layout/pyramid2"/>
    <dgm:cxn modelId="{2300CF70-8FDB-4A30-B786-B7ADC326A734}" type="presParOf" srcId="{3BAA9B1B-BFD6-4CA9-90A9-730241A0D9F7}" destId="{908BA98C-A95B-4D99-AB45-D03C9BA08086}" srcOrd="0" destOrd="0" presId="urn:microsoft.com/office/officeart/2005/8/layout/pyramid2"/>
    <dgm:cxn modelId="{D345FD22-050B-488D-9B39-E5EABDF6EF84}" type="presParOf" srcId="{3BAA9B1B-BFD6-4CA9-90A9-730241A0D9F7}" destId="{259FFE0E-3104-4C28-90A5-34C9081B2D21}" srcOrd="1" destOrd="0" presId="urn:microsoft.com/office/officeart/2005/8/layout/pyramid2"/>
    <dgm:cxn modelId="{DBBA497B-798E-4530-AC56-C5DA7EBDF227}" type="presParOf" srcId="{3BAA9B1B-BFD6-4CA9-90A9-730241A0D9F7}" destId="{ED2230FF-1096-48BA-B691-CB70E3195D4E}" srcOrd="2" destOrd="0" presId="urn:microsoft.com/office/officeart/2005/8/layout/pyramid2"/>
    <dgm:cxn modelId="{53066A32-A429-483D-B18A-1AB7AF2C7A6D}" type="presParOf" srcId="{3BAA9B1B-BFD6-4CA9-90A9-730241A0D9F7}" destId="{73724FA6-330F-43B7-BA60-483C4E413C56}" srcOrd="3" destOrd="0" presId="urn:microsoft.com/office/officeart/2005/8/layout/pyramid2"/>
    <dgm:cxn modelId="{DB4C86A7-11DC-4704-880A-408FE5E5F57D}" type="presParOf" srcId="{3BAA9B1B-BFD6-4CA9-90A9-730241A0D9F7}" destId="{6E27EA9C-C67C-450A-8A3C-DF1F4862AEAB}" srcOrd="4" destOrd="0" presId="urn:microsoft.com/office/officeart/2005/8/layout/pyramid2"/>
    <dgm:cxn modelId="{5EF0EFA6-4CF4-4129-9D89-E87BD0DD96E0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579DFF-D650-4C52-8A43-DB77F59D89A3}" type="doc">
      <dgm:prSet loTypeId="urn:microsoft.com/office/officeart/2005/8/layout/h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EE4D441A-AE18-4629-8C2B-49883F67F49E}">
      <dgm:prSet phldrT="[Text]" phldr="1"/>
      <dgm:spPr/>
      <dgm:t>
        <a:bodyPr/>
        <a:lstStyle/>
        <a:p>
          <a:endParaRPr lang="cs-CZ"/>
        </a:p>
      </dgm:t>
    </dgm:pt>
    <dgm:pt modelId="{BDDAF349-1C44-4AE2-88B4-7D08D68C87F2}" type="parTrans" cxnId="{5F98B5EB-1BC3-4FF0-8F46-7E6253F48D20}">
      <dgm:prSet/>
      <dgm:spPr/>
      <dgm:t>
        <a:bodyPr/>
        <a:lstStyle/>
        <a:p>
          <a:endParaRPr lang="cs-CZ"/>
        </a:p>
      </dgm:t>
    </dgm:pt>
    <dgm:pt modelId="{1FC6F30E-6FEE-40AC-B670-B5497302191A}" type="sibTrans" cxnId="{5F98B5EB-1BC3-4FF0-8F46-7E6253F48D20}">
      <dgm:prSet/>
      <dgm:spPr/>
      <dgm:t>
        <a:bodyPr/>
        <a:lstStyle/>
        <a:p>
          <a:endParaRPr lang="cs-CZ"/>
        </a:p>
      </dgm:t>
    </dgm:pt>
    <dgm:pt modelId="{E0454E25-34EA-47AE-9DC9-2815CBA4CAE1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Žiji v Africe. </a:t>
          </a:r>
          <a:endParaRPr lang="cs-CZ" sz="1800" b="1" dirty="0">
            <a:solidFill>
              <a:schemeClr val="tx1"/>
            </a:solidFill>
          </a:endParaRPr>
        </a:p>
      </dgm:t>
    </dgm:pt>
    <dgm:pt modelId="{8D3BEFAB-A1D9-4F6B-B701-33259158AFBD}" type="parTrans" cxnId="{BF644373-0C8D-46AB-BDEA-56015BD5C687}">
      <dgm:prSet/>
      <dgm:spPr/>
      <dgm:t>
        <a:bodyPr/>
        <a:lstStyle/>
        <a:p>
          <a:endParaRPr lang="cs-CZ"/>
        </a:p>
      </dgm:t>
    </dgm:pt>
    <dgm:pt modelId="{0F9792F4-363F-435E-A8DC-45408B1A9A2A}" type="sibTrans" cxnId="{BF644373-0C8D-46AB-BDEA-56015BD5C687}">
      <dgm:prSet/>
      <dgm:spPr/>
      <dgm:t>
        <a:bodyPr/>
        <a:lstStyle/>
        <a:p>
          <a:endParaRPr lang="cs-CZ"/>
        </a:p>
      </dgm:t>
    </dgm:pt>
    <dgm:pt modelId="{DD731F91-9CE6-4DFA-A845-5574E7F6EB27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Své  přeměněné zuby  používám k hrabání či na obranu před nepřáteli.</a:t>
          </a:r>
          <a:endParaRPr lang="cs-CZ" sz="1800" b="1" dirty="0">
            <a:solidFill>
              <a:schemeClr val="tx1"/>
            </a:solidFill>
          </a:endParaRPr>
        </a:p>
      </dgm:t>
    </dgm:pt>
    <dgm:pt modelId="{6810C43D-F17C-4063-A2EF-2708F4E8497C}" type="parTrans" cxnId="{9DC67F24-0EE0-43B5-B04D-50F3FA862E8C}">
      <dgm:prSet/>
      <dgm:spPr/>
      <dgm:t>
        <a:bodyPr/>
        <a:lstStyle/>
        <a:p>
          <a:endParaRPr lang="cs-CZ"/>
        </a:p>
      </dgm:t>
    </dgm:pt>
    <dgm:pt modelId="{ED950DF2-9E52-4D36-B4D6-87CFF09CCF4A}" type="sibTrans" cxnId="{9DC67F24-0EE0-43B5-B04D-50F3FA862E8C}">
      <dgm:prSet/>
      <dgm:spPr/>
      <dgm:t>
        <a:bodyPr/>
        <a:lstStyle/>
        <a:p>
          <a:endParaRPr lang="cs-CZ"/>
        </a:p>
      </dgm:t>
    </dgm:pt>
    <dgm:pt modelId="{9CD5433B-BF97-405D-AC16-8A41F78D504D}">
      <dgm:prSet phldrT="[Text]" phldr="1"/>
      <dgm:spPr/>
      <dgm:t>
        <a:bodyPr/>
        <a:lstStyle/>
        <a:p>
          <a:endParaRPr lang="cs-CZ"/>
        </a:p>
      </dgm:t>
    </dgm:pt>
    <dgm:pt modelId="{456458A0-0971-4F41-8CF2-5BC276869205}" type="parTrans" cxnId="{54C776AB-5250-46E5-8303-089C3388C948}">
      <dgm:prSet/>
      <dgm:spPr/>
      <dgm:t>
        <a:bodyPr/>
        <a:lstStyle/>
        <a:p>
          <a:endParaRPr lang="cs-CZ"/>
        </a:p>
      </dgm:t>
    </dgm:pt>
    <dgm:pt modelId="{19393006-0783-451E-8363-4464118E474D}" type="sibTrans" cxnId="{54C776AB-5250-46E5-8303-089C3388C948}">
      <dgm:prSet/>
      <dgm:spPr/>
      <dgm:t>
        <a:bodyPr/>
        <a:lstStyle/>
        <a:p>
          <a:endParaRPr lang="cs-CZ"/>
        </a:p>
      </dgm:t>
    </dgm:pt>
    <dgm:pt modelId="{17F523FE-4DA4-4C84-963C-414A00EC07B3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Žiji v Africe v  rodinných tlupách .</a:t>
          </a:r>
          <a:endParaRPr lang="cs-CZ" sz="1800" b="1" dirty="0">
            <a:solidFill>
              <a:schemeClr val="tx1"/>
            </a:solidFill>
          </a:endParaRPr>
        </a:p>
      </dgm:t>
    </dgm:pt>
    <dgm:pt modelId="{C6AD681E-0CB2-4779-9C6D-72AF21CB3F88}" type="parTrans" cxnId="{D0FC03D9-E7E7-43FF-8677-F0CADC9206B5}">
      <dgm:prSet/>
      <dgm:spPr/>
      <dgm:t>
        <a:bodyPr/>
        <a:lstStyle/>
        <a:p>
          <a:endParaRPr lang="cs-CZ"/>
        </a:p>
      </dgm:t>
    </dgm:pt>
    <dgm:pt modelId="{6B88B69B-FD28-4B02-83B4-C05F6FCBBBED}" type="sibTrans" cxnId="{D0FC03D9-E7E7-43FF-8677-F0CADC9206B5}">
      <dgm:prSet/>
      <dgm:spPr/>
      <dgm:t>
        <a:bodyPr/>
        <a:lstStyle/>
        <a:p>
          <a:endParaRPr lang="cs-CZ"/>
        </a:p>
      </dgm:t>
    </dgm:pt>
    <dgm:pt modelId="{1AD4FBBA-7989-4D6C-B2DC-C97BDD5D99D1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Každý náš druh má zbarvení trochu jiné.</a:t>
          </a:r>
          <a:endParaRPr lang="cs-CZ" sz="1800" b="1" dirty="0">
            <a:solidFill>
              <a:schemeClr val="tx1"/>
            </a:solidFill>
          </a:endParaRPr>
        </a:p>
      </dgm:t>
    </dgm:pt>
    <dgm:pt modelId="{241A63BA-F189-470A-A56C-F67AF56C4D17}" type="parTrans" cxnId="{27C0FEE1-C80D-498A-9FFB-C21BE0B49EB6}">
      <dgm:prSet/>
      <dgm:spPr/>
      <dgm:t>
        <a:bodyPr/>
        <a:lstStyle/>
        <a:p>
          <a:endParaRPr lang="cs-CZ"/>
        </a:p>
      </dgm:t>
    </dgm:pt>
    <dgm:pt modelId="{CD9823B1-C41B-4E41-8FA1-F7040B36E903}" type="sibTrans" cxnId="{27C0FEE1-C80D-498A-9FFB-C21BE0B49EB6}">
      <dgm:prSet/>
      <dgm:spPr/>
      <dgm:t>
        <a:bodyPr/>
        <a:lstStyle/>
        <a:p>
          <a:endParaRPr lang="cs-CZ"/>
        </a:p>
      </dgm:t>
    </dgm:pt>
    <dgm:pt modelId="{20B9FA94-E8E5-4A00-BE50-09273998729B}">
      <dgm:prSet phldrT="[Text]" phldr="1"/>
      <dgm:spPr/>
      <dgm:t>
        <a:bodyPr/>
        <a:lstStyle/>
        <a:p>
          <a:endParaRPr lang="cs-CZ" dirty="0"/>
        </a:p>
      </dgm:t>
    </dgm:pt>
    <dgm:pt modelId="{0CA7ECCF-B0F3-4F1F-BDFB-0DF93209F154}" type="parTrans" cxnId="{2EDF091F-FC68-403A-B00C-76EAEF2E7DDE}">
      <dgm:prSet/>
      <dgm:spPr/>
      <dgm:t>
        <a:bodyPr/>
        <a:lstStyle/>
        <a:p>
          <a:endParaRPr lang="cs-CZ"/>
        </a:p>
      </dgm:t>
    </dgm:pt>
    <dgm:pt modelId="{F64ECFC3-1B6F-41C0-8034-AA06492205ED}" type="sibTrans" cxnId="{2EDF091F-FC68-403A-B00C-76EAEF2E7DDE}">
      <dgm:prSet/>
      <dgm:spPr/>
      <dgm:t>
        <a:bodyPr/>
        <a:lstStyle/>
        <a:p>
          <a:endParaRPr lang="cs-CZ"/>
        </a:p>
      </dgm:t>
    </dgm:pt>
    <dgm:pt modelId="{DE6D2540-20A4-499F-813E-10260229A898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Žiji v Africe.</a:t>
          </a:r>
          <a:endParaRPr lang="cs-CZ" sz="1800" b="1" dirty="0">
            <a:solidFill>
              <a:schemeClr val="tx1"/>
            </a:solidFill>
          </a:endParaRPr>
        </a:p>
      </dgm:t>
    </dgm:pt>
    <dgm:pt modelId="{E6688E4C-767F-4DC5-B764-C5E18BC5F9FF}" type="parTrans" cxnId="{D525CF85-C560-4CA4-B272-E7ACC44A9967}">
      <dgm:prSet/>
      <dgm:spPr/>
      <dgm:t>
        <a:bodyPr/>
        <a:lstStyle/>
        <a:p>
          <a:endParaRPr lang="cs-CZ"/>
        </a:p>
      </dgm:t>
    </dgm:pt>
    <dgm:pt modelId="{268629D4-683E-4F7F-BE36-13DBDE622BAF}" type="sibTrans" cxnId="{D525CF85-C560-4CA4-B272-E7ACC44A9967}">
      <dgm:prSet/>
      <dgm:spPr/>
      <dgm:t>
        <a:bodyPr/>
        <a:lstStyle/>
        <a:p>
          <a:endParaRPr lang="cs-CZ"/>
        </a:p>
      </dgm:t>
    </dgm:pt>
    <dgm:pt modelId="{82726A78-EC8E-4537-8C12-0FADBABC248D}">
      <dgm:prSet phldrT="[Text]" phldr="1"/>
      <dgm:spPr/>
      <dgm:t>
        <a:bodyPr/>
        <a:lstStyle/>
        <a:p>
          <a:endParaRPr lang="cs-CZ" sz="1400" dirty="0"/>
        </a:p>
      </dgm:t>
    </dgm:pt>
    <dgm:pt modelId="{1FD95ACE-399D-4A00-BDBC-9FC28BB05E18}" type="parTrans" cxnId="{DE465F33-27D1-4D3C-9BA2-9F10EB4EC346}">
      <dgm:prSet/>
      <dgm:spPr/>
      <dgm:t>
        <a:bodyPr/>
        <a:lstStyle/>
        <a:p>
          <a:endParaRPr lang="cs-CZ"/>
        </a:p>
      </dgm:t>
    </dgm:pt>
    <dgm:pt modelId="{ADC51ACB-CD7B-498E-8835-EA1920EB686C}" type="sibTrans" cxnId="{DE465F33-27D1-4D3C-9BA2-9F10EB4EC346}">
      <dgm:prSet/>
      <dgm:spPr/>
      <dgm:t>
        <a:bodyPr/>
        <a:lstStyle/>
        <a:p>
          <a:endParaRPr lang="cs-CZ"/>
        </a:p>
      </dgm:t>
    </dgm:pt>
    <dgm:pt modelId="{E73CE95C-ECC9-4699-AA1A-2E0088D4357E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Živím se trávou, listím, různými plody  a větvičkami.</a:t>
          </a:r>
          <a:endParaRPr lang="cs-CZ" sz="1800" b="1" dirty="0">
            <a:solidFill>
              <a:schemeClr val="tx1"/>
            </a:solidFill>
          </a:endParaRPr>
        </a:p>
      </dgm:t>
    </dgm:pt>
    <dgm:pt modelId="{F852E9A1-5950-4AA2-8FAF-5A15B1D00414}" type="parTrans" cxnId="{B9B24736-3985-42DB-BA50-AAB1C96D438D}">
      <dgm:prSet/>
      <dgm:spPr/>
      <dgm:t>
        <a:bodyPr/>
        <a:lstStyle/>
        <a:p>
          <a:endParaRPr lang="cs-CZ"/>
        </a:p>
      </dgm:t>
    </dgm:pt>
    <dgm:pt modelId="{83FA38FA-8F2A-4437-AF5A-87002D5E7D0B}" type="sibTrans" cxnId="{B9B24736-3985-42DB-BA50-AAB1C96D438D}">
      <dgm:prSet/>
      <dgm:spPr/>
      <dgm:t>
        <a:bodyPr/>
        <a:lstStyle/>
        <a:p>
          <a:endParaRPr lang="cs-CZ"/>
        </a:p>
      </dgm:t>
    </dgm:pt>
    <dgm:pt modelId="{DB7DE0FC-4556-44C8-A5DE-7359F99098FC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Jedna část mého těla  slouží nejen jako čichový orgán, ale také dopravuje jídlo do mé tlamy. </a:t>
          </a:r>
          <a:endParaRPr lang="cs-CZ" sz="1800" b="1" dirty="0">
            <a:solidFill>
              <a:schemeClr val="tx1"/>
            </a:solidFill>
          </a:endParaRPr>
        </a:p>
      </dgm:t>
    </dgm:pt>
    <dgm:pt modelId="{A168DBB6-D6C2-480F-A847-1636E9283AF2}" type="parTrans" cxnId="{EC5A2C82-E84A-492D-A739-0F5FB18C3E5B}">
      <dgm:prSet/>
      <dgm:spPr/>
      <dgm:t>
        <a:bodyPr/>
        <a:lstStyle/>
        <a:p>
          <a:endParaRPr lang="cs-CZ"/>
        </a:p>
      </dgm:t>
    </dgm:pt>
    <dgm:pt modelId="{B22AAD24-5693-472B-B18F-106ABFFB59F8}" type="sibTrans" cxnId="{EC5A2C82-E84A-492D-A739-0F5FB18C3E5B}">
      <dgm:prSet/>
      <dgm:spPr/>
      <dgm:t>
        <a:bodyPr/>
        <a:lstStyle/>
        <a:p>
          <a:endParaRPr lang="cs-CZ"/>
        </a:p>
      </dgm:t>
    </dgm:pt>
    <dgm:pt modelId="{22E53E59-28BC-4B2A-913C-04E83CE0B1C0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Umím stříkat vodu i  vyvracet kmeny.</a:t>
          </a:r>
          <a:endParaRPr lang="cs-CZ" sz="1800" b="1" dirty="0">
            <a:solidFill>
              <a:schemeClr val="tx1"/>
            </a:solidFill>
          </a:endParaRPr>
        </a:p>
      </dgm:t>
    </dgm:pt>
    <dgm:pt modelId="{6A62BC9A-8964-4549-9C7F-07B8C853D880}" type="parTrans" cxnId="{85A37E21-ED8F-40E1-A2A9-130EFE71F189}">
      <dgm:prSet/>
      <dgm:spPr/>
      <dgm:t>
        <a:bodyPr/>
        <a:lstStyle/>
        <a:p>
          <a:endParaRPr lang="cs-CZ"/>
        </a:p>
      </dgm:t>
    </dgm:pt>
    <dgm:pt modelId="{5D064CBD-ABD7-4B50-AF3D-B4376572F7D7}" type="sibTrans" cxnId="{85A37E21-ED8F-40E1-A2A9-130EFE71F189}">
      <dgm:prSet/>
      <dgm:spPr/>
      <dgm:t>
        <a:bodyPr/>
        <a:lstStyle/>
        <a:p>
          <a:endParaRPr lang="cs-CZ"/>
        </a:p>
      </dgm:t>
    </dgm:pt>
    <dgm:pt modelId="{C6D90920-1C1B-4655-9551-41EBC060A6FD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Jsem  lichokopytník, jsem poměrně vytrvalý běžec.</a:t>
          </a:r>
          <a:endParaRPr lang="cs-CZ" sz="1800" b="1" dirty="0">
            <a:solidFill>
              <a:schemeClr val="tx1"/>
            </a:solidFill>
          </a:endParaRPr>
        </a:p>
      </dgm:t>
    </dgm:pt>
    <dgm:pt modelId="{DACCF0F0-F384-479D-B23E-F13E7425FD4B}" type="parTrans" cxnId="{671DB3EC-2FB6-4D73-8927-38DE6857917F}">
      <dgm:prSet/>
      <dgm:spPr/>
      <dgm:t>
        <a:bodyPr/>
        <a:lstStyle/>
        <a:p>
          <a:endParaRPr lang="cs-CZ"/>
        </a:p>
      </dgm:t>
    </dgm:pt>
    <dgm:pt modelId="{42B24C73-4F39-466A-84E3-47F896F9C6E2}" type="sibTrans" cxnId="{671DB3EC-2FB6-4D73-8927-38DE6857917F}">
      <dgm:prSet/>
      <dgm:spPr/>
      <dgm:t>
        <a:bodyPr/>
        <a:lstStyle/>
        <a:p>
          <a:endParaRPr lang="cs-CZ"/>
        </a:p>
      </dgm:t>
    </dgm:pt>
    <dgm:pt modelId="{798EA2AA-B72B-4C81-B465-FAD57BF6BEA1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Moje zbarvení mi pomáhá splynout se stíny trav a křovin. Také mate mé nepřátele.</a:t>
          </a:r>
          <a:endParaRPr lang="cs-CZ" sz="1800" b="1" dirty="0">
            <a:solidFill>
              <a:schemeClr val="tx1"/>
            </a:solidFill>
          </a:endParaRPr>
        </a:p>
      </dgm:t>
    </dgm:pt>
    <dgm:pt modelId="{4CEA44F3-5055-48A3-917B-EA688D0CF862}" type="parTrans" cxnId="{D467CB80-A70C-44C7-996A-DF68D3AA4CCA}">
      <dgm:prSet/>
      <dgm:spPr/>
      <dgm:t>
        <a:bodyPr/>
        <a:lstStyle/>
        <a:p>
          <a:endParaRPr lang="cs-CZ"/>
        </a:p>
      </dgm:t>
    </dgm:pt>
    <dgm:pt modelId="{55FA660D-59C6-4DD4-9912-25A6F95837BE}" type="sibTrans" cxnId="{D467CB80-A70C-44C7-996A-DF68D3AA4CCA}">
      <dgm:prSet/>
      <dgm:spPr/>
      <dgm:t>
        <a:bodyPr/>
        <a:lstStyle/>
        <a:p>
          <a:endParaRPr lang="cs-CZ"/>
        </a:p>
      </dgm:t>
    </dgm:pt>
    <dgm:pt modelId="{18A3AC70-06AE-436E-8836-0E34E123D414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Mám velmi dobrý sluch, při nebezpečí se dávám na úprk.</a:t>
          </a:r>
          <a:endParaRPr lang="cs-CZ" sz="1800" b="1" dirty="0">
            <a:solidFill>
              <a:schemeClr val="tx1"/>
            </a:solidFill>
          </a:endParaRPr>
        </a:p>
      </dgm:t>
    </dgm:pt>
    <dgm:pt modelId="{0A877A60-89E4-45AB-8068-7CA087220D58}" type="parTrans" cxnId="{37DF9905-6BC0-463D-8393-B77B12C265F7}">
      <dgm:prSet/>
      <dgm:spPr/>
      <dgm:t>
        <a:bodyPr/>
        <a:lstStyle/>
        <a:p>
          <a:endParaRPr lang="cs-CZ"/>
        </a:p>
      </dgm:t>
    </dgm:pt>
    <dgm:pt modelId="{9BC6BF3A-2E20-4943-B63A-A2922484FBCD}" type="sibTrans" cxnId="{37DF9905-6BC0-463D-8393-B77B12C265F7}">
      <dgm:prSet/>
      <dgm:spPr/>
      <dgm:t>
        <a:bodyPr/>
        <a:lstStyle/>
        <a:p>
          <a:endParaRPr lang="cs-CZ"/>
        </a:p>
      </dgm:t>
    </dgm:pt>
    <dgm:pt modelId="{39F7A86A-F59D-478C-B737-08A26E4D64BD}">
      <dgm:prSet phldrT="[Text]" custT="1"/>
      <dgm:spPr/>
      <dgm:t>
        <a:bodyPr/>
        <a:lstStyle/>
        <a:p>
          <a:r>
            <a:rPr lang="cs-CZ" sz="1800" b="1" smtClean="0">
              <a:solidFill>
                <a:schemeClr val="tx1"/>
              </a:solidFill>
            </a:rPr>
            <a:t>Když se cítím ohrožen, obracím </a:t>
          </a:r>
          <a:r>
            <a:rPr lang="cs-CZ" sz="1800" b="1" dirty="0" smtClean="0">
              <a:solidFill>
                <a:schemeClr val="tx1"/>
              </a:solidFill>
            </a:rPr>
            <a:t>se k nepříteli jednou svou hrozivou částí těla.</a:t>
          </a:r>
          <a:endParaRPr lang="cs-CZ" sz="1800" b="1" dirty="0">
            <a:solidFill>
              <a:schemeClr val="tx1"/>
            </a:solidFill>
          </a:endParaRPr>
        </a:p>
      </dgm:t>
    </dgm:pt>
    <dgm:pt modelId="{1C807426-8395-4BBB-937B-915260EE2B14}" type="parTrans" cxnId="{7464B31D-348C-47DF-98E5-E5491CAC98BF}">
      <dgm:prSet/>
      <dgm:spPr/>
      <dgm:t>
        <a:bodyPr/>
        <a:lstStyle/>
        <a:p>
          <a:endParaRPr lang="cs-CZ"/>
        </a:p>
      </dgm:t>
    </dgm:pt>
    <dgm:pt modelId="{E7E8EE34-FD38-4615-BD7F-F38C4383B498}" type="sibTrans" cxnId="{7464B31D-348C-47DF-98E5-E5491CAC98BF}">
      <dgm:prSet/>
      <dgm:spPr/>
      <dgm:t>
        <a:bodyPr/>
        <a:lstStyle/>
        <a:p>
          <a:endParaRPr lang="cs-CZ"/>
        </a:p>
      </dgm:t>
    </dgm:pt>
    <dgm:pt modelId="{A714226F-4DEC-4F16-9182-A06353A95C4D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Právě tato část přitahuje lovce.</a:t>
          </a:r>
          <a:endParaRPr lang="cs-CZ" sz="1800" b="1" dirty="0">
            <a:solidFill>
              <a:schemeClr val="tx1"/>
            </a:solidFill>
          </a:endParaRPr>
        </a:p>
      </dgm:t>
    </dgm:pt>
    <dgm:pt modelId="{4161AD96-91EB-4975-9D9D-7C06F9480450}" type="parTrans" cxnId="{32499FB5-8BF1-4CE8-AD24-8DDA396F7DBE}">
      <dgm:prSet/>
      <dgm:spPr/>
      <dgm:t>
        <a:bodyPr/>
        <a:lstStyle/>
        <a:p>
          <a:endParaRPr lang="cs-CZ"/>
        </a:p>
      </dgm:t>
    </dgm:pt>
    <dgm:pt modelId="{E23B6C60-2B91-486E-ACC2-3A760570879A}" type="sibTrans" cxnId="{32499FB5-8BF1-4CE8-AD24-8DDA396F7DBE}">
      <dgm:prSet/>
      <dgm:spPr/>
      <dgm:t>
        <a:bodyPr/>
        <a:lstStyle/>
        <a:p>
          <a:endParaRPr lang="cs-CZ"/>
        </a:p>
      </dgm:t>
    </dgm:pt>
    <dgm:pt modelId="{899FE31C-DAB6-4D31-A424-1F3E4BD27001}">
      <dgm:prSet phldrT="[Text]"/>
      <dgm:spPr/>
      <dgm:t>
        <a:bodyPr/>
        <a:lstStyle/>
        <a:p>
          <a:endParaRPr lang="cs-CZ" sz="1400" b="1" dirty="0">
            <a:solidFill>
              <a:schemeClr val="tx1"/>
            </a:solidFill>
          </a:endParaRPr>
        </a:p>
      </dgm:t>
    </dgm:pt>
    <dgm:pt modelId="{D6EB76D1-8F30-4DB8-8F30-66A7DFE3599C}" type="parTrans" cxnId="{46EFFF80-B5BF-4AF3-99B9-9032473EB840}">
      <dgm:prSet/>
      <dgm:spPr/>
      <dgm:t>
        <a:bodyPr/>
        <a:lstStyle/>
        <a:p>
          <a:endParaRPr lang="cs-CZ"/>
        </a:p>
      </dgm:t>
    </dgm:pt>
    <dgm:pt modelId="{1076389A-DC6E-469F-AF70-C116700C9E1D}" type="sibTrans" cxnId="{46EFFF80-B5BF-4AF3-99B9-9032473EB840}">
      <dgm:prSet/>
      <dgm:spPr/>
      <dgm:t>
        <a:bodyPr/>
        <a:lstStyle/>
        <a:p>
          <a:endParaRPr lang="cs-CZ"/>
        </a:p>
      </dgm:t>
    </dgm:pt>
    <dgm:pt modelId="{0E7F1DDF-AB66-4BAF-BFA4-CAC3E25F00F5}">
      <dgm:prSet phldrT="[Text]" custT="1"/>
      <dgm:spPr/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Na zádech mi sedávají malí ptáčci. Jsem jim vděčný, že mě zbavují otravného hmyzu.</a:t>
          </a:r>
          <a:endParaRPr lang="cs-CZ" sz="1800" b="1" dirty="0">
            <a:solidFill>
              <a:schemeClr val="tx1"/>
            </a:solidFill>
          </a:endParaRPr>
        </a:p>
      </dgm:t>
    </dgm:pt>
    <dgm:pt modelId="{47EBB096-0499-4C39-A148-B822A2BB0253}" type="parTrans" cxnId="{93F32A9B-5448-4F66-A518-6E0B89954D0F}">
      <dgm:prSet/>
      <dgm:spPr/>
      <dgm:t>
        <a:bodyPr/>
        <a:lstStyle/>
        <a:p>
          <a:endParaRPr lang="cs-CZ"/>
        </a:p>
      </dgm:t>
    </dgm:pt>
    <dgm:pt modelId="{CF5440AD-4BE2-41DE-8CC1-1CB765E7082E}" type="sibTrans" cxnId="{93F32A9B-5448-4F66-A518-6E0B89954D0F}">
      <dgm:prSet/>
      <dgm:spPr/>
      <dgm:t>
        <a:bodyPr/>
        <a:lstStyle/>
        <a:p>
          <a:endParaRPr lang="cs-CZ"/>
        </a:p>
      </dgm:t>
    </dgm:pt>
    <dgm:pt modelId="{E9B87795-4196-42CE-A624-5D0292115B05}" type="pres">
      <dgm:prSet presAssocID="{C7579DFF-D650-4C52-8A43-DB77F59D89A3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8E9496E-BE45-4A78-9E45-8A1ACA2174E3}" type="pres">
      <dgm:prSet presAssocID="{EE4D441A-AE18-4629-8C2B-49883F67F49E}" presName="compositeNode" presStyleCnt="0">
        <dgm:presLayoutVars>
          <dgm:bulletEnabled val="1"/>
        </dgm:presLayoutVars>
      </dgm:prSet>
      <dgm:spPr/>
    </dgm:pt>
    <dgm:pt modelId="{E57B4F8B-D4F2-49BE-9AFC-BD3006C4B555}" type="pres">
      <dgm:prSet presAssocID="{EE4D441A-AE18-4629-8C2B-49883F67F49E}" presName="image" presStyleLbl="fgImgPlace1" presStyleIdx="0" presStyleCnt="3" custFlipVert="1" custScaleY="92041"/>
      <dgm:spPr/>
    </dgm:pt>
    <dgm:pt modelId="{3CBE3331-D934-465E-B696-367AC5A2A1CA}" type="pres">
      <dgm:prSet presAssocID="{EE4D441A-AE18-4629-8C2B-49883F67F49E}" presName="childNode" presStyleLbl="node1" presStyleIdx="0" presStyleCnt="3" custScaleX="133584" custScaleY="1012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F529D7-2D84-4FC4-B288-849AF38CE746}" type="pres">
      <dgm:prSet presAssocID="{EE4D441A-AE18-4629-8C2B-49883F67F49E}" presName="parentNode" presStyleLbl="revTx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A6562C-F9B2-4595-866F-E6DDCEFBDDC7}" type="pres">
      <dgm:prSet presAssocID="{1FC6F30E-6FEE-40AC-B670-B5497302191A}" presName="sibTrans" presStyleCnt="0"/>
      <dgm:spPr/>
    </dgm:pt>
    <dgm:pt modelId="{0E42F67E-B776-4928-9168-43FB9412A987}" type="pres">
      <dgm:prSet presAssocID="{9CD5433B-BF97-405D-AC16-8A41F78D504D}" presName="compositeNode" presStyleCnt="0">
        <dgm:presLayoutVars>
          <dgm:bulletEnabled val="1"/>
        </dgm:presLayoutVars>
      </dgm:prSet>
      <dgm:spPr/>
    </dgm:pt>
    <dgm:pt modelId="{1B436561-8818-4F8A-91A7-965A984D37D3}" type="pres">
      <dgm:prSet presAssocID="{9CD5433B-BF97-405D-AC16-8A41F78D504D}" presName="image" presStyleLbl="fgImgPlace1" presStyleIdx="1" presStyleCnt="3"/>
      <dgm:spPr/>
    </dgm:pt>
    <dgm:pt modelId="{6E784484-BB6B-4473-8B07-3A12F8A69093}" type="pres">
      <dgm:prSet presAssocID="{9CD5433B-BF97-405D-AC16-8A41F78D504D}" presName="childNode" presStyleLbl="node1" presStyleIdx="1" presStyleCnt="3" custScaleX="1350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AB2259-ACBF-430E-82CD-EA1A60DE9ECF}" type="pres">
      <dgm:prSet presAssocID="{9CD5433B-BF97-405D-AC16-8A41F78D504D}" presName="parentNode" presStyleLbl="revTx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C8C6BD-F298-4D99-8608-79AD7490E18D}" type="pres">
      <dgm:prSet presAssocID="{19393006-0783-451E-8363-4464118E474D}" presName="sibTrans" presStyleCnt="0"/>
      <dgm:spPr/>
    </dgm:pt>
    <dgm:pt modelId="{9A51BA2E-FFF0-444E-96DF-8A8D34190926}" type="pres">
      <dgm:prSet presAssocID="{20B9FA94-E8E5-4A00-BE50-09273998729B}" presName="compositeNode" presStyleCnt="0">
        <dgm:presLayoutVars>
          <dgm:bulletEnabled val="1"/>
        </dgm:presLayoutVars>
      </dgm:prSet>
      <dgm:spPr/>
    </dgm:pt>
    <dgm:pt modelId="{8661A21A-77C1-486D-8C9F-08546042BDAC}" type="pres">
      <dgm:prSet presAssocID="{20B9FA94-E8E5-4A00-BE50-09273998729B}" presName="image" presStyleLbl="fgImgPlace1" presStyleIdx="2" presStyleCnt="3"/>
      <dgm:spPr/>
    </dgm:pt>
    <dgm:pt modelId="{EAA2A284-3911-469C-93E8-DED3AB28F7C7}" type="pres">
      <dgm:prSet presAssocID="{20B9FA94-E8E5-4A00-BE50-09273998729B}" presName="childNode" presStyleLbl="node1" presStyleIdx="2" presStyleCnt="3" custScaleX="1153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CC655D-E343-4977-B32B-E6EF3FB67BE4}" type="pres">
      <dgm:prSet presAssocID="{20B9FA94-E8E5-4A00-BE50-09273998729B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B0CF89-C496-4769-96CB-4C825B684B04}" type="presOf" srcId="{DB7DE0FC-4556-44C8-A5DE-7359F99098FC}" destId="{3CBE3331-D934-465E-B696-367AC5A2A1CA}" srcOrd="0" destOrd="2" presId="urn:microsoft.com/office/officeart/2005/8/layout/hList2"/>
    <dgm:cxn modelId="{D467CB80-A70C-44C7-996A-DF68D3AA4CCA}" srcId="{9CD5433B-BF97-405D-AC16-8A41F78D504D}" destId="{798EA2AA-B72B-4C81-B465-FAD57BF6BEA1}" srcOrd="3" destOrd="0" parTransId="{4CEA44F3-5055-48A3-917B-EA688D0CF862}" sibTransId="{55FA660D-59C6-4DD4-9912-25A6F95837BE}"/>
    <dgm:cxn modelId="{C02338E6-4D79-4989-A2FA-4C6B4B5F0CCD}" type="presOf" srcId="{E0454E25-34EA-47AE-9DC9-2815CBA4CAE1}" destId="{3CBE3331-D934-465E-B696-367AC5A2A1CA}" srcOrd="0" destOrd="0" presId="urn:microsoft.com/office/officeart/2005/8/layout/hList2"/>
    <dgm:cxn modelId="{9DC67F24-0EE0-43B5-B04D-50F3FA862E8C}" srcId="{EE4D441A-AE18-4629-8C2B-49883F67F49E}" destId="{DD731F91-9CE6-4DFA-A845-5574E7F6EB27}" srcOrd="4" destOrd="0" parTransId="{6810C43D-F17C-4063-A2EF-2708F4E8497C}" sibTransId="{ED950DF2-9E52-4D36-B4D6-87CFF09CCF4A}"/>
    <dgm:cxn modelId="{5F98B5EB-1BC3-4FF0-8F46-7E6253F48D20}" srcId="{C7579DFF-D650-4C52-8A43-DB77F59D89A3}" destId="{EE4D441A-AE18-4629-8C2B-49883F67F49E}" srcOrd="0" destOrd="0" parTransId="{BDDAF349-1C44-4AE2-88B4-7D08D68C87F2}" sibTransId="{1FC6F30E-6FEE-40AC-B670-B5497302191A}"/>
    <dgm:cxn modelId="{24F63207-70A3-41FE-9456-DD88DADF2567}" type="presOf" srcId="{0E7F1DDF-AB66-4BAF-BFA4-CAC3E25F00F5}" destId="{EAA2A284-3911-469C-93E8-DED3AB28F7C7}" srcOrd="0" destOrd="3" presId="urn:microsoft.com/office/officeart/2005/8/layout/hList2"/>
    <dgm:cxn modelId="{85A37E21-ED8F-40E1-A2A9-130EFE71F189}" srcId="{EE4D441A-AE18-4629-8C2B-49883F67F49E}" destId="{22E53E59-28BC-4B2A-913C-04E83CE0B1C0}" srcOrd="3" destOrd="0" parTransId="{6A62BC9A-8964-4549-9C7F-07B8C853D880}" sibTransId="{5D064CBD-ABD7-4B50-AF3D-B4376572F7D7}"/>
    <dgm:cxn modelId="{250FF85B-4D00-465B-AAAE-4B246AB1FCDB}" type="presOf" srcId="{82726A78-EC8E-4537-8C12-0FADBABC248D}" destId="{EAA2A284-3911-469C-93E8-DED3AB28F7C7}" srcOrd="0" destOrd="5" presId="urn:microsoft.com/office/officeart/2005/8/layout/hList2"/>
    <dgm:cxn modelId="{EC5A2C82-E84A-492D-A739-0F5FB18C3E5B}" srcId="{EE4D441A-AE18-4629-8C2B-49883F67F49E}" destId="{DB7DE0FC-4556-44C8-A5DE-7359F99098FC}" srcOrd="2" destOrd="0" parTransId="{A168DBB6-D6C2-480F-A847-1636E9283AF2}" sibTransId="{B22AAD24-5693-472B-B18F-106ABFFB59F8}"/>
    <dgm:cxn modelId="{DE465F33-27D1-4D3C-9BA2-9F10EB4EC346}" srcId="{20B9FA94-E8E5-4A00-BE50-09273998729B}" destId="{82726A78-EC8E-4537-8C12-0FADBABC248D}" srcOrd="5" destOrd="0" parTransId="{1FD95ACE-399D-4A00-BDBC-9FC28BB05E18}" sibTransId="{ADC51ACB-CD7B-498E-8835-EA1920EB686C}"/>
    <dgm:cxn modelId="{CB2AD064-6B5F-4641-938E-768E7302C24F}" type="presOf" srcId="{17F523FE-4DA4-4C84-963C-414A00EC07B3}" destId="{6E784484-BB6B-4473-8B07-3A12F8A69093}" srcOrd="0" destOrd="0" presId="urn:microsoft.com/office/officeart/2005/8/layout/hList2"/>
    <dgm:cxn modelId="{671DB3EC-2FB6-4D73-8927-38DE6857917F}" srcId="{9CD5433B-BF97-405D-AC16-8A41F78D504D}" destId="{C6D90920-1C1B-4655-9551-41EBC060A6FD}" srcOrd="1" destOrd="0" parTransId="{DACCF0F0-F384-479D-B23E-F13E7425FD4B}" sibTransId="{42B24C73-4F39-466A-84E3-47F896F9C6E2}"/>
    <dgm:cxn modelId="{E5554023-80C0-41B9-9CA2-F0C2B87B8F04}" type="presOf" srcId="{DE6D2540-20A4-499F-813E-10260229A898}" destId="{EAA2A284-3911-469C-93E8-DED3AB28F7C7}" srcOrd="0" destOrd="0" presId="urn:microsoft.com/office/officeart/2005/8/layout/hList2"/>
    <dgm:cxn modelId="{37DF9905-6BC0-463D-8393-B77B12C265F7}" srcId="{9CD5433B-BF97-405D-AC16-8A41F78D504D}" destId="{18A3AC70-06AE-436E-8836-0E34E123D414}" srcOrd="2" destOrd="0" parTransId="{0A877A60-89E4-45AB-8068-7CA087220D58}" sibTransId="{9BC6BF3A-2E20-4943-B63A-A2922484FBCD}"/>
    <dgm:cxn modelId="{56C7A004-B07E-4685-9C77-6D8129954B43}" type="presOf" srcId="{20B9FA94-E8E5-4A00-BE50-09273998729B}" destId="{E9CC655D-E343-4977-B32B-E6EF3FB67BE4}" srcOrd="0" destOrd="0" presId="urn:microsoft.com/office/officeart/2005/8/layout/hList2"/>
    <dgm:cxn modelId="{46EFFF80-B5BF-4AF3-99B9-9032473EB840}" srcId="{20B9FA94-E8E5-4A00-BE50-09273998729B}" destId="{899FE31C-DAB6-4D31-A424-1F3E4BD27001}" srcOrd="4" destOrd="0" parTransId="{D6EB76D1-8F30-4DB8-8F30-66A7DFE3599C}" sibTransId="{1076389A-DC6E-469F-AF70-C116700C9E1D}"/>
    <dgm:cxn modelId="{E7B6D4DA-FCE4-4457-AB0F-887B4C112DCA}" type="presOf" srcId="{EE4D441A-AE18-4629-8C2B-49883F67F49E}" destId="{FAF529D7-2D84-4FC4-B288-849AF38CE746}" srcOrd="0" destOrd="0" presId="urn:microsoft.com/office/officeart/2005/8/layout/hList2"/>
    <dgm:cxn modelId="{B7D8AF0D-EB2C-478F-B19B-A0AF94ADDA1A}" type="presOf" srcId="{9CD5433B-BF97-405D-AC16-8A41F78D504D}" destId="{27AB2259-ACBF-430E-82CD-EA1A60DE9ECF}" srcOrd="0" destOrd="0" presId="urn:microsoft.com/office/officeart/2005/8/layout/hList2"/>
    <dgm:cxn modelId="{B9B24736-3985-42DB-BA50-AAB1C96D438D}" srcId="{EE4D441A-AE18-4629-8C2B-49883F67F49E}" destId="{E73CE95C-ECC9-4699-AA1A-2E0088D4357E}" srcOrd="1" destOrd="0" parTransId="{F852E9A1-5950-4AA2-8FAF-5A15B1D00414}" sibTransId="{83FA38FA-8F2A-4437-AF5A-87002D5E7D0B}"/>
    <dgm:cxn modelId="{93F32A9B-5448-4F66-A518-6E0B89954D0F}" srcId="{20B9FA94-E8E5-4A00-BE50-09273998729B}" destId="{0E7F1DDF-AB66-4BAF-BFA4-CAC3E25F00F5}" srcOrd="3" destOrd="0" parTransId="{47EBB096-0499-4C39-A148-B822A2BB0253}" sibTransId="{CF5440AD-4BE2-41DE-8CC1-1CB765E7082E}"/>
    <dgm:cxn modelId="{F06DBAB8-351A-459D-8E94-2101E10C9534}" type="presOf" srcId="{22E53E59-28BC-4B2A-913C-04E83CE0B1C0}" destId="{3CBE3331-D934-465E-B696-367AC5A2A1CA}" srcOrd="0" destOrd="3" presId="urn:microsoft.com/office/officeart/2005/8/layout/hList2"/>
    <dgm:cxn modelId="{32499FB5-8BF1-4CE8-AD24-8DDA396F7DBE}" srcId="{20B9FA94-E8E5-4A00-BE50-09273998729B}" destId="{A714226F-4DEC-4F16-9182-A06353A95C4D}" srcOrd="2" destOrd="0" parTransId="{4161AD96-91EB-4975-9D9D-7C06F9480450}" sibTransId="{E23B6C60-2B91-486E-ACC2-3A760570879A}"/>
    <dgm:cxn modelId="{9E13B7B0-B72A-4FD9-BEEB-310ACD9227B2}" type="presOf" srcId="{A714226F-4DEC-4F16-9182-A06353A95C4D}" destId="{EAA2A284-3911-469C-93E8-DED3AB28F7C7}" srcOrd="0" destOrd="2" presId="urn:microsoft.com/office/officeart/2005/8/layout/hList2"/>
    <dgm:cxn modelId="{D0FC03D9-E7E7-43FF-8677-F0CADC9206B5}" srcId="{9CD5433B-BF97-405D-AC16-8A41F78D504D}" destId="{17F523FE-4DA4-4C84-963C-414A00EC07B3}" srcOrd="0" destOrd="0" parTransId="{C6AD681E-0CB2-4779-9C6D-72AF21CB3F88}" sibTransId="{6B88B69B-FD28-4B02-83B4-C05F6FCBBBED}"/>
    <dgm:cxn modelId="{24E9B581-2201-4285-A009-126648E7D474}" type="presOf" srcId="{1AD4FBBA-7989-4D6C-B2DC-C97BDD5D99D1}" destId="{6E784484-BB6B-4473-8B07-3A12F8A69093}" srcOrd="0" destOrd="4" presId="urn:microsoft.com/office/officeart/2005/8/layout/hList2"/>
    <dgm:cxn modelId="{D525CF85-C560-4CA4-B272-E7ACC44A9967}" srcId="{20B9FA94-E8E5-4A00-BE50-09273998729B}" destId="{DE6D2540-20A4-499F-813E-10260229A898}" srcOrd="0" destOrd="0" parTransId="{E6688E4C-767F-4DC5-B764-C5E18BC5F9FF}" sibTransId="{268629D4-683E-4F7F-BE36-13DBDE622BAF}"/>
    <dgm:cxn modelId="{9B1E7178-0C7B-49BC-8B7A-5A11B0F671D7}" type="presOf" srcId="{C7579DFF-D650-4C52-8A43-DB77F59D89A3}" destId="{E9B87795-4196-42CE-A624-5D0292115B05}" srcOrd="0" destOrd="0" presId="urn:microsoft.com/office/officeart/2005/8/layout/hList2"/>
    <dgm:cxn modelId="{1DDAF37F-844D-4ECB-8681-FB2DF6F8EC46}" type="presOf" srcId="{798EA2AA-B72B-4C81-B465-FAD57BF6BEA1}" destId="{6E784484-BB6B-4473-8B07-3A12F8A69093}" srcOrd="0" destOrd="3" presId="urn:microsoft.com/office/officeart/2005/8/layout/hList2"/>
    <dgm:cxn modelId="{2EDF091F-FC68-403A-B00C-76EAEF2E7DDE}" srcId="{C7579DFF-D650-4C52-8A43-DB77F59D89A3}" destId="{20B9FA94-E8E5-4A00-BE50-09273998729B}" srcOrd="2" destOrd="0" parTransId="{0CA7ECCF-B0F3-4F1F-BDFB-0DF93209F154}" sibTransId="{F64ECFC3-1B6F-41C0-8034-AA06492205ED}"/>
    <dgm:cxn modelId="{27C0FEE1-C80D-498A-9FFB-C21BE0B49EB6}" srcId="{9CD5433B-BF97-405D-AC16-8A41F78D504D}" destId="{1AD4FBBA-7989-4D6C-B2DC-C97BDD5D99D1}" srcOrd="4" destOrd="0" parTransId="{241A63BA-F189-470A-A56C-F67AF56C4D17}" sibTransId="{CD9823B1-C41B-4E41-8FA1-F7040B36E903}"/>
    <dgm:cxn modelId="{1ECC9042-3475-4442-B6B3-A7A21F1CA9B5}" type="presOf" srcId="{DD731F91-9CE6-4DFA-A845-5574E7F6EB27}" destId="{3CBE3331-D934-465E-B696-367AC5A2A1CA}" srcOrd="0" destOrd="4" presId="urn:microsoft.com/office/officeart/2005/8/layout/hList2"/>
    <dgm:cxn modelId="{4C073887-3469-44B4-8C74-11AADBEA4415}" type="presOf" srcId="{C6D90920-1C1B-4655-9551-41EBC060A6FD}" destId="{6E784484-BB6B-4473-8B07-3A12F8A69093}" srcOrd="0" destOrd="1" presId="urn:microsoft.com/office/officeart/2005/8/layout/hList2"/>
    <dgm:cxn modelId="{54C776AB-5250-46E5-8303-089C3388C948}" srcId="{C7579DFF-D650-4C52-8A43-DB77F59D89A3}" destId="{9CD5433B-BF97-405D-AC16-8A41F78D504D}" srcOrd="1" destOrd="0" parTransId="{456458A0-0971-4F41-8CF2-5BC276869205}" sibTransId="{19393006-0783-451E-8363-4464118E474D}"/>
    <dgm:cxn modelId="{E2768D3E-B31F-44CD-99CF-DFF662C8C92E}" type="presOf" srcId="{18A3AC70-06AE-436E-8836-0E34E123D414}" destId="{6E784484-BB6B-4473-8B07-3A12F8A69093}" srcOrd="0" destOrd="2" presId="urn:microsoft.com/office/officeart/2005/8/layout/hList2"/>
    <dgm:cxn modelId="{BF644373-0C8D-46AB-BDEA-56015BD5C687}" srcId="{EE4D441A-AE18-4629-8C2B-49883F67F49E}" destId="{E0454E25-34EA-47AE-9DC9-2815CBA4CAE1}" srcOrd="0" destOrd="0" parTransId="{8D3BEFAB-A1D9-4F6B-B701-33259158AFBD}" sibTransId="{0F9792F4-363F-435E-A8DC-45408B1A9A2A}"/>
    <dgm:cxn modelId="{7464B31D-348C-47DF-98E5-E5491CAC98BF}" srcId="{20B9FA94-E8E5-4A00-BE50-09273998729B}" destId="{39F7A86A-F59D-478C-B737-08A26E4D64BD}" srcOrd="1" destOrd="0" parTransId="{1C807426-8395-4BBB-937B-915260EE2B14}" sibTransId="{E7E8EE34-FD38-4615-BD7F-F38C4383B498}"/>
    <dgm:cxn modelId="{C7036727-EA70-4245-AD16-2491ADC0D60B}" type="presOf" srcId="{39F7A86A-F59D-478C-B737-08A26E4D64BD}" destId="{EAA2A284-3911-469C-93E8-DED3AB28F7C7}" srcOrd="0" destOrd="1" presId="urn:microsoft.com/office/officeart/2005/8/layout/hList2"/>
    <dgm:cxn modelId="{11D5E794-F700-455C-BB90-9A72825CFA4D}" type="presOf" srcId="{899FE31C-DAB6-4D31-A424-1F3E4BD27001}" destId="{EAA2A284-3911-469C-93E8-DED3AB28F7C7}" srcOrd="0" destOrd="4" presId="urn:microsoft.com/office/officeart/2005/8/layout/hList2"/>
    <dgm:cxn modelId="{E98FD6DC-61EA-464E-AB37-F3AA3EDF9915}" type="presOf" srcId="{E73CE95C-ECC9-4699-AA1A-2E0088D4357E}" destId="{3CBE3331-D934-465E-B696-367AC5A2A1CA}" srcOrd="0" destOrd="1" presId="urn:microsoft.com/office/officeart/2005/8/layout/hList2"/>
    <dgm:cxn modelId="{3C1770EC-3204-4DFC-8DCA-7B75808650A0}" type="presParOf" srcId="{E9B87795-4196-42CE-A624-5D0292115B05}" destId="{F8E9496E-BE45-4A78-9E45-8A1ACA2174E3}" srcOrd="0" destOrd="0" presId="urn:microsoft.com/office/officeart/2005/8/layout/hList2"/>
    <dgm:cxn modelId="{46080B7A-9FDE-4623-9D4E-AB89B8783CA4}" type="presParOf" srcId="{F8E9496E-BE45-4A78-9E45-8A1ACA2174E3}" destId="{E57B4F8B-D4F2-49BE-9AFC-BD3006C4B555}" srcOrd="0" destOrd="0" presId="urn:microsoft.com/office/officeart/2005/8/layout/hList2"/>
    <dgm:cxn modelId="{B00F3439-BFEB-4456-92EF-1C6BCA05062C}" type="presParOf" srcId="{F8E9496E-BE45-4A78-9E45-8A1ACA2174E3}" destId="{3CBE3331-D934-465E-B696-367AC5A2A1CA}" srcOrd="1" destOrd="0" presId="urn:microsoft.com/office/officeart/2005/8/layout/hList2"/>
    <dgm:cxn modelId="{61C00F95-6E8E-47F3-8148-A80532499E0A}" type="presParOf" srcId="{F8E9496E-BE45-4A78-9E45-8A1ACA2174E3}" destId="{FAF529D7-2D84-4FC4-B288-849AF38CE746}" srcOrd="2" destOrd="0" presId="urn:microsoft.com/office/officeart/2005/8/layout/hList2"/>
    <dgm:cxn modelId="{A9688A51-41A0-429F-BFA6-78CF95EB1578}" type="presParOf" srcId="{E9B87795-4196-42CE-A624-5D0292115B05}" destId="{CDA6562C-F9B2-4595-866F-E6DDCEFBDDC7}" srcOrd="1" destOrd="0" presId="urn:microsoft.com/office/officeart/2005/8/layout/hList2"/>
    <dgm:cxn modelId="{92C54421-6230-4E1F-9612-7EE6BC8CC517}" type="presParOf" srcId="{E9B87795-4196-42CE-A624-5D0292115B05}" destId="{0E42F67E-B776-4928-9168-43FB9412A987}" srcOrd="2" destOrd="0" presId="urn:microsoft.com/office/officeart/2005/8/layout/hList2"/>
    <dgm:cxn modelId="{DC33D734-3EDA-4D19-9B6F-CF835F9888B7}" type="presParOf" srcId="{0E42F67E-B776-4928-9168-43FB9412A987}" destId="{1B436561-8818-4F8A-91A7-965A984D37D3}" srcOrd="0" destOrd="0" presId="urn:microsoft.com/office/officeart/2005/8/layout/hList2"/>
    <dgm:cxn modelId="{0305F6C8-3F28-44CD-A601-42F68AEA3083}" type="presParOf" srcId="{0E42F67E-B776-4928-9168-43FB9412A987}" destId="{6E784484-BB6B-4473-8B07-3A12F8A69093}" srcOrd="1" destOrd="0" presId="urn:microsoft.com/office/officeart/2005/8/layout/hList2"/>
    <dgm:cxn modelId="{564AB26C-B77E-4B38-8B6D-DFE470E977A0}" type="presParOf" srcId="{0E42F67E-B776-4928-9168-43FB9412A987}" destId="{27AB2259-ACBF-430E-82CD-EA1A60DE9ECF}" srcOrd="2" destOrd="0" presId="urn:microsoft.com/office/officeart/2005/8/layout/hList2"/>
    <dgm:cxn modelId="{6B4BA664-AC3D-48A8-9621-15FB6B75AF17}" type="presParOf" srcId="{E9B87795-4196-42CE-A624-5D0292115B05}" destId="{6BC8C6BD-F298-4D99-8608-79AD7490E18D}" srcOrd="3" destOrd="0" presId="urn:microsoft.com/office/officeart/2005/8/layout/hList2"/>
    <dgm:cxn modelId="{CFB4634D-B12D-4228-9CD8-B3A6516DE845}" type="presParOf" srcId="{E9B87795-4196-42CE-A624-5D0292115B05}" destId="{9A51BA2E-FFF0-444E-96DF-8A8D34190926}" srcOrd="4" destOrd="0" presId="urn:microsoft.com/office/officeart/2005/8/layout/hList2"/>
    <dgm:cxn modelId="{DAF022D0-BA76-4EB0-AB63-8284659D6F81}" type="presParOf" srcId="{9A51BA2E-FFF0-444E-96DF-8A8D34190926}" destId="{8661A21A-77C1-486D-8C9F-08546042BDAC}" srcOrd="0" destOrd="0" presId="urn:microsoft.com/office/officeart/2005/8/layout/hList2"/>
    <dgm:cxn modelId="{8D681292-AC0C-409D-BE2E-C44122F536F5}" type="presParOf" srcId="{9A51BA2E-FFF0-444E-96DF-8A8D34190926}" destId="{EAA2A284-3911-469C-93E8-DED3AB28F7C7}" srcOrd="1" destOrd="0" presId="urn:microsoft.com/office/officeart/2005/8/layout/hList2"/>
    <dgm:cxn modelId="{A5857596-F852-4D1C-929F-907AE84B4476}" type="presParOf" srcId="{9A51BA2E-FFF0-444E-96DF-8A8D34190926}" destId="{E9CC655D-E343-4977-B32B-E6EF3FB67BE4}" srcOrd="2" destOrd="0" presId="urn:microsoft.com/office/officeart/2005/8/layout/h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28956-F065-4A1D-97C5-6C4C79C17768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5BB2FE-F07C-453C-97C7-FB7732330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5BB2FE-F07C-453C-97C7-FB7732330AF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breeze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6C74F-F136-46C6-B47F-DAA8A163219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3E39E-6494-462A-94AA-CCB5758F5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breeze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642910" y="1714488"/>
          <a:ext cx="800105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643306" y="4572008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3" name="breeze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Tropický pás </a:t>
            </a:r>
            <a:r>
              <a:rPr lang="cs-CZ" b="1" smtClean="0"/>
              <a:t>– SAVANY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143536"/>
          </a:xfrm>
          <a:solidFill>
            <a:srgbClr val="63F927"/>
          </a:solidFill>
        </p:spPr>
        <p:txBody>
          <a:bodyPr>
            <a:normAutofit lnSpcReduction="10000"/>
          </a:bodyPr>
          <a:lstStyle/>
          <a:p>
            <a:r>
              <a:rPr lang="cs-CZ" b="1" dirty="0" smtClean="0"/>
              <a:t>OVĚŘENÍ VE VÝUCE:</a:t>
            </a:r>
            <a:r>
              <a:rPr lang="cs-CZ" dirty="0" smtClean="0"/>
              <a:t> 6.10.2011</a:t>
            </a:r>
            <a:endParaRPr lang="cs-CZ" b="1" dirty="0" smtClean="0"/>
          </a:p>
          <a:p>
            <a:r>
              <a:rPr lang="cs-CZ" b="1" dirty="0" smtClean="0"/>
              <a:t>PŘEDMĚT: </a:t>
            </a:r>
            <a:r>
              <a:rPr lang="cs-CZ" dirty="0" smtClean="0"/>
              <a:t>Přírodověda</a:t>
            </a:r>
            <a:r>
              <a:rPr lang="cs-CZ" b="1" dirty="0" smtClean="0"/>
              <a:t>          ROČNÍK:</a:t>
            </a:r>
            <a:r>
              <a:rPr lang="cs-CZ" dirty="0" smtClean="0"/>
              <a:t> 5.</a:t>
            </a:r>
            <a:endParaRPr lang="cs-CZ" b="1" dirty="0" smtClean="0"/>
          </a:p>
          <a:p>
            <a:r>
              <a:rPr lang="cs-CZ" b="1" dirty="0" smtClean="0"/>
              <a:t>KLÍČOVÁ SLOVA:</a:t>
            </a:r>
            <a:r>
              <a:rPr lang="cs-CZ" dirty="0" smtClean="0"/>
              <a:t> tropický pás, savany, safari,  živočichové a rostliny savan</a:t>
            </a:r>
            <a:endParaRPr lang="cs-CZ" b="1" dirty="0" smtClean="0"/>
          </a:p>
          <a:p>
            <a:r>
              <a:rPr lang="cs-CZ" b="1" dirty="0" smtClean="0"/>
              <a:t>MEZIPŘEDMĚTOVÉ VZTAHY:</a:t>
            </a:r>
            <a:r>
              <a:rPr lang="cs-CZ" dirty="0" smtClean="0"/>
              <a:t> Informatika – </a:t>
            </a:r>
            <a:r>
              <a:rPr lang="cs-CZ" smtClean="0"/>
              <a:t>vyhledávání obrázků </a:t>
            </a:r>
            <a:r>
              <a:rPr lang="cs-CZ" dirty="0" smtClean="0"/>
              <a:t>na internetu</a:t>
            </a:r>
            <a:endParaRPr lang="cs-CZ" b="1" dirty="0" smtClean="0"/>
          </a:p>
          <a:p>
            <a:r>
              <a:rPr lang="cs-CZ" b="1" dirty="0" smtClean="0"/>
              <a:t>ANOTACE:</a:t>
            </a:r>
            <a:r>
              <a:rPr lang="cs-CZ" dirty="0" smtClean="0"/>
              <a:t> DUM opakuje znalosti o podnebí tropického pásu, navazuje na DUM Deštné lesy. Seznamuje žáky s charakteristickým podnebím, faunou a flórou savan.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Opakujeme:</a:t>
            </a:r>
            <a:endParaRPr lang="cs-CZ" b="1" dirty="0"/>
          </a:p>
        </p:txBody>
      </p:sp>
      <p:sp>
        <p:nvSpPr>
          <p:cNvPr id="4" name="Slunce 3"/>
          <p:cNvSpPr/>
          <p:nvPr/>
        </p:nvSpPr>
        <p:spPr>
          <a:xfrm>
            <a:off x="357158" y="1071546"/>
            <a:ext cx="4071966" cy="250033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Kde najdeme tropický pás?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4786314" y="1428736"/>
            <a:ext cx="2928958" cy="1857388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Charakterizuj tropické podnebí.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5072066" y="3857628"/>
            <a:ext cx="3286148" cy="1857388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Vyjmenuj 3 druhy krajin, které můžeme najít v tropickém pásu.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57224" y="3714752"/>
            <a:ext cx="3286148" cy="1857388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Ve kterých světadílech tropický pás nenajdeme?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Přiřaď: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14488"/>
            <a:ext cx="2286016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Tropické 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deštné lesy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928662" y="3357562"/>
            <a:ext cx="228601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Savany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928662" y="4929198"/>
            <a:ext cx="228601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Pouště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3428992" y="2786058"/>
            <a:ext cx="2857520" cy="78581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 zde velmi teplo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vlhko. </a:t>
            </a:r>
            <a:r>
              <a:rPr lang="cs-CZ" b="1" dirty="0">
                <a:solidFill>
                  <a:schemeClr val="tx1"/>
                </a:solidFill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asto prší.</a:t>
            </a:r>
          </a:p>
        </p:txBody>
      </p:sp>
      <p:sp>
        <p:nvSpPr>
          <p:cNvPr id="9" name="Elipsa 8"/>
          <p:cNvSpPr/>
          <p:nvPr/>
        </p:nvSpPr>
        <p:spPr>
          <a:xfrm>
            <a:off x="5929322" y="3786190"/>
            <a:ext cx="2214578" cy="857256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Říkají nám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 „plíce Země“.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072066" y="1214422"/>
            <a:ext cx="3714776" cy="1571636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Jsou zde rovné otevřené plochy pokryté travinami, místy keři a jednotlivě rozptýlenými stromy.</a:t>
            </a:r>
          </a:p>
        </p:txBody>
      </p:sp>
      <p:sp>
        <p:nvSpPr>
          <p:cNvPr id="12" name="Elipsa 11"/>
          <p:cNvSpPr/>
          <p:nvPr/>
        </p:nvSpPr>
        <p:spPr>
          <a:xfrm>
            <a:off x="4143372" y="4714884"/>
            <a:ext cx="2857520" cy="1071570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Střídá se výrazné období sucha a období dešťů.</a:t>
            </a:r>
          </a:p>
        </p:txBody>
      </p:sp>
      <p:sp>
        <p:nvSpPr>
          <p:cNvPr id="13" name="Elipsa 12"/>
          <p:cNvSpPr/>
          <p:nvPr/>
        </p:nvSpPr>
        <p:spPr>
          <a:xfrm>
            <a:off x="2643174" y="428604"/>
            <a:ext cx="3143272" cy="92869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Co je  SAFARI ?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Vyhledej ve slovníku.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8" grpId="0" build="allAtOnce" animBg="1"/>
      <p:bldP spid="9" grpId="0" build="allAtOnce" animBg="1"/>
      <p:bldP spid="10" grpId="0" build="allAtOnce" animBg="1"/>
      <p:bldP spid="12" grpId="0" build="allAtOnce" animBg="1"/>
      <p:bldP spid="1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Živočichové  savan: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72330" y="1785926"/>
            <a:ext cx="150019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Slon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072330" y="2357430"/>
            <a:ext cx="150019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Zebra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43768" y="2857496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Antilopa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15206" y="3357562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Nosorožec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43768" y="3786190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Lev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72330" y="4286256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Gepard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72330" y="4786322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Hyena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72330" y="5357826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Sup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143768" y="5857892"/>
            <a:ext cx="13573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Žirafa</a:t>
            </a:r>
            <a:endParaRPr lang="cs-CZ" b="1" dirty="0"/>
          </a:p>
        </p:txBody>
      </p:sp>
      <p:pic>
        <p:nvPicPr>
          <p:cNvPr id="25" name="Obrázek 24" descr="DSC00191.JPG"/>
          <p:cNvPicPr>
            <a:picLocks noChangeAspect="1"/>
          </p:cNvPicPr>
          <p:nvPr/>
        </p:nvPicPr>
        <p:blipFill>
          <a:blip r:embed="rId3" cstate="print"/>
          <a:srcRect l="17969" t="18750" r="2343" b="16666"/>
          <a:stretch>
            <a:fillRect/>
          </a:stretch>
        </p:blipFill>
        <p:spPr>
          <a:xfrm>
            <a:off x="3857620" y="1285860"/>
            <a:ext cx="2938176" cy="2571768"/>
          </a:xfrm>
          <a:prstGeom prst="roundRect">
            <a:avLst/>
          </a:prstGeom>
        </p:spPr>
      </p:pic>
      <p:pic>
        <p:nvPicPr>
          <p:cNvPr id="26" name="Obrázek 25" descr="DSC00360.JPG"/>
          <p:cNvPicPr>
            <a:picLocks noChangeAspect="1"/>
          </p:cNvPicPr>
          <p:nvPr/>
        </p:nvPicPr>
        <p:blipFill>
          <a:blip r:embed="rId4" cstate="print"/>
          <a:srcRect l="22656" t="9375" r="12500" b="12500"/>
          <a:stretch>
            <a:fillRect/>
          </a:stretch>
        </p:blipFill>
        <p:spPr>
          <a:xfrm>
            <a:off x="1142976" y="1357298"/>
            <a:ext cx="2500330" cy="2500330"/>
          </a:xfrm>
          <a:prstGeom prst="roundRect">
            <a:avLst/>
          </a:prstGeom>
        </p:spPr>
      </p:pic>
      <p:pic>
        <p:nvPicPr>
          <p:cNvPr id="27" name="Obrázek 26" descr="DSC01618.JPG"/>
          <p:cNvPicPr>
            <a:picLocks noChangeAspect="1"/>
          </p:cNvPicPr>
          <p:nvPr/>
        </p:nvPicPr>
        <p:blipFill>
          <a:blip r:embed="rId5" cstate="print"/>
          <a:srcRect l="16406" t="10417" r="26562" b="10416"/>
          <a:stretch>
            <a:fillRect/>
          </a:stretch>
        </p:blipFill>
        <p:spPr>
          <a:xfrm>
            <a:off x="4143372" y="4000504"/>
            <a:ext cx="2333014" cy="2214578"/>
          </a:xfrm>
          <a:prstGeom prst="roundRect">
            <a:avLst/>
          </a:prstGeom>
        </p:spPr>
      </p:pic>
      <p:pic>
        <p:nvPicPr>
          <p:cNvPr id="28" name="Obrázek 27" descr="DSC01626.JPG"/>
          <p:cNvPicPr>
            <a:picLocks noChangeAspect="1"/>
          </p:cNvPicPr>
          <p:nvPr/>
        </p:nvPicPr>
        <p:blipFill>
          <a:blip r:embed="rId6" cstate="print"/>
          <a:srcRect l="36719" t="22916" r="2343" b="9375"/>
          <a:stretch>
            <a:fillRect/>
          </a:stretch>
        </p:blipFill>
        <p:spPr>
          <a:xfrm>
            <a:off x="3786182" y="1285860"/>
            <a:ext cx="3171848" cy="2643206"/>
          </a:xfrm>
          <a:prstGeom prst="round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7215206" y="1285860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Hroch</a:t>
            </a:r>
            <a:endParaRPr lang="cs-CZ" b="1" dirty="0"/>
          </a:p>
        </p:txBody>
      </p:sp>
      <p:pic>
        <p:nvPicPr>
          <p:cNvPr id="30" name="Obrázek 29" descr="IMG_0052.JPG"/>
          <p:cNvPicPr>
            <a:picLocks noChangeAspect="1"/>
          </p:cNvPicPr>
          <p:nvPr/>
        </p:nvPicPr>
        <p:blipFill>
          <a:blip r:embed="rId7"/>
          <a:srcRect l="15668" t="35907" r="58239" b="36683"/>
          <a:stretch>
            <a:fillRect/>
          </a:stretch>
        </p:blipFill>
        <p:spPr>
          <a:xfrm>
            <a:off x="928662" y="4000504"/>
            <a:ext cx="2901483" cy="2286016"/>
          </a:xfrm>
          <a:prstGeom prst="roundRect">
            <a:avLst/>
          </a:prstGeom>
        </p:spPr>
      </p:pic>
      <p:pic>
        <p:nvPicPr>
          <p:cNvPr id="31" name="Obrázek 30" descr="R0016776.jpg"/>
          <p:cNvPicPr>
            <a:picLocks noChangeAspect="1"/>
          </p:cNvPicPr>
          <p:nvPr/>
        </p:nvPicPr>
        <p:blipFill>
          <a:blip r:embed="rId8"/>
          <a:srcRect l="37500" t="36458" r="15625" b="22917"/>
          <a:stretch>
            <a:fillRect/>
          </a:stretch>
        </p:blipFill>
        <p:spPr>
          <a:xfrm>
            <a:off x="4000496" y="4000504"/>
            <a:ext cx="2928958" cy="2214578"/>
          </a:xfrm>
          <a:prstGeom prst="roundRect">
            <a:avLst/>
          </a:prstGeom>
        </p:spPr>
      </p:pic>
      <p:pic>
        <p:nvPicPr>
          <p:cNvPr id="35" name="Zástupný symbol pro obsah 34" descr="DSC03525.JPG"/>
          <p:cNvPicPr>
            <a:picLocks noGrp="1" noChangeAspect="1"/>
          </p:cNvPicPr>
          <p:nvPr>
            <p:ph idx="1"/>
          </p:nvPr>
        </p:nvPicPr>
        <p:blipFill>
          <a:blip r:embed="rId9" cstate="print"/>
          <a:srcRect l="18037" t="2525" r="9751" b="12241"/>
          <a:stretch>
            <a:fillRect/>
          </a:stretch>
        </p:blipFill>
        <p:spPr>
          <a:xfrm>
            <a:off x="1071538" y="1214422"/>
            <a:ext cx="2643206" cy="2643206"/>
          </a:xfrm>
          <a:prstGeom prst="roundRect">
            <a:avLst/>
          </a:prstGeom>
        </p:spPr>
      </p:pic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8" grpId="0" build="allAtOnce" animBg="1"/>
      <p:bldP spid="10" grpId="0" build="allAtOnce" animBg="1"/>
      <p:bldP spid="13" grpId="0" build="allAtOnce" animBg="1"/>
      <p:bldP spid="15" grpId="0" build="allAtOnce" animBg="1"/>
      <p:bldP spid="17" grpId="0" build="allAtOnce" animBg="1"/>
      <p:bldP spid="19" grpId="0" build="allAtOnce" animBg="1"/>
      <p:bldP spid="21" grpId="0" build="allAtOnce" animBg="1"/>
      <p:bldP spid="24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71472" y="214290"/>
            <a:ext cx="8229600" cy="1143000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Poznáš  živočicha?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500034" y="1071563"/>
          <a:ext cx="8229600" cy="5786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Zaoblený obdélník 6"/>
          <p:cNvSpPr/>
          <p:nvPr/>
        </p:nvSpPr>
        <p:spPr>
          <a:xfrm>
            <a:off x="571472" y="1285860"/>
            <a:ext cx="2500330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Slon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428992" y="1285860"/>
            <a:ext cx="2428892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Zebra</a:t>
            </a:r>
            <a:endParaRPr lang="cs-CZ" sz="28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6286512" y="1285860"/>
            <a:ext cx="2286016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Nosorožec</a:t>
            </a:r>
            <a:endParaRPr lang="cs-CZ" sz="2800" b="1" dirty="0"/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7B4F8B-D4F2-49BE-9AFC-BD3006C4B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E57B4F8B-D4F2-49BE-9AFC-BD3006C4B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E57B4F8B-D4F2-49BE-9AFC-BD3006C4B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F529D7-2D84-4FC4-B288-849AF38CE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FAF529D7-2D84-4FC4-B288-849AF38CE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FAF529D7-2D84-4FC4-B288-849AF38CE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436561-8818-4F8A-91A7-965A984D37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1B436561-8818-4F8A-91A7-965A984D37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1B436561-8818-4F8A-91A7-965A984D37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AB2259-ACBF-430E-82CD-EA1A60DE9E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27AB2259-ACBF-430E-82CD-EA1A60DE9E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27AB2259-ACBF-430E-82CD-EA1A60DE9E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61A21A-77C1-486D-8C9F-08546042B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8661A21A-77C1-486D-8C9F-08546042B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8661A21A-77C1-486D-8C9F-08546042B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CC655D-E343-4977-B32B-E6EF3FB67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E9CC655D-E343-4977-B32B-E6EF3FB67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E9CC655D-E343-4977-B32B-E6EF3FB67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BE3331-D934-465E-B696-367AC5A2A1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3CBE3331-D934-465E-B696-367AC5A2A1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3CBE3331-D934-465E-B696-367AC5A2A1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784484-BB6B-4473-8B07-3A12F8A69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6E784484-BB6B-4473-8B07-3A12F8A69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6E784484-BB6B-4473-8B07-3A12F8A69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A2A284-3911-469C-93E8-DED3AB28F7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EAA2A284-3911-469C-93E8-DED3AB28F7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EAA2A284-3911-469C-93E8-DED3AB28F7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  <p:bldP spid="7" grpId="0" build="p" animBg="1"/>
      <p:bldP spid="10" grpId="0" build="p" animBg="1"/>
      <p:bldP spid="11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0034" y="285728"/>
            <a:ext cx="82296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Najdi obrázky těchto rostlin ze savan. Přiřadíš správně?</a:t>
            </a:r>
            <a:endParaRPr lang="cs-CZ" b="1" dirty="0"/>
          </a:p>
        </p:txBody>
      </p:sp>
      <p:sp>
        <p:nvSpPr>
          <p:cNvPr id="6" name="Elipsa 5"/>
          <p:cNvSpPr/>
          <p:nvPr/>
        </p:nvSpPr>
        <p:spPr>
          <a:xfrm>
            <a:off x="2643174" y="3429000"/>
            <a:ext cx="2786082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Jsem keř, 1- 3 m vysoký.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429256" y="3714752"/>
            <a:ext cx="3357586" cy="92869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Jsem rostlina, patřím  mezi luštěniny. Mým plodem je lusk.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214678" y="5143512"/>
            <a:ext cx="3071834" cy="135732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Lidé mě pěstují kvůli semenům, kterým říkají arašídy nebo burské oříšky.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57158" y="4143380"/>
            <a:ext cx="3286148" cy="171451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Lidé mě pěstují pro semena. Když dozrálé plody - tobolky puknou, derou se ven chomáčky vláken.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3571868" y="2214554"/>
            <a:ext cx="142876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Textilní vlákno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4" name="Elipsa 43"/>
          <p:cNvSpPr/>
          <p:nvPr/>
        </p:nvSpPr>
        <p:spPr>
          <a:xfrm>
            <a:off x="6357950" y="4857760"/>
            <a:ext cx="2286016" cy="164307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Arašídový olej, arašídové  máslo, kosmetické výrobky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214414" y="2143116"/>
            <a:ext cx="2071702" cy="107157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Bavlník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643570" y="2071678"/>
            <a:ext cx="2071702" cy="1071570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Podzemnice olejná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9" grpId="0" build="allAtOnce" animBg="1"/>
      <p:bldP spid="13" grpId="0" build="allAtOnce" animBg="1"/>
      <p:bldP spid="18" grpId="0" build="allAtOnce" animBg="1"/>
      <p:bldP spid="38" grpId="0" build="allAtOnce" animBg="1"/>
      <p:bldP spid="44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/>
            </a:r>
            <a:br>
              <a:rPr lang="cs-CZ" b="1" dirty="0" smtClean="0">
                <a:solidFill>
                  <a:srgbClr val="002060"/>
                </a:solidFill>
              </a:rPr>
            </a:br>
            <a:r>
              <a:rPr lang="cs-CZ" b="1" u="sng" dirty="0" smtClean="0">
                <a:solidFill>
                  <a:srgbClr val="002060"/>
                </a:solidFill>
              </a:rPr>
              <a:t>2) SAVANY</a:t>
            </a:r>
            <a:r>
              <a:rPr lang="cs-CZ" b="1" dirty="0" smtClean="0">
                <a:solidFill>
                  <a:srgbClr val="002060"/>
                </a:solidFill>
              </a:rPr>
              <a:t/>
            </a:r>
            <a:br>
              <a:rPr lang="cs-CZ" b="1" dirty="0" smtClean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63F927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Jsou to rovné otevřené plochy pokryté travinami, místy keři.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Stromy jsou zde jen jednotlivě rozptýlené.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Střídá se výrazné období sucha a období dešťů.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Rostliny:                           Živočichové: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(Doplň podle učebnice)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71472" y="285728"/>
            <a:ext cx="8229600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b="1" dirty="0" smtClean="0"/>
              <a:t>Správné řešení:</a:t>
            </a:r>
            <a:endParaRPr lang="cs-CZ" b="1" dirty="0"/>
          </a:p>
        </p:txBody>
      </p:sp>
      <p:sp>
        <p:nvSpPr>
          <p:cNvPr id="6" name="Elipsa 5"/>
          <p:cNvSpPr/>
          <p:nvPr/>
        </p:nvSpPr>
        <p:spPr>
          <a:xfrm>
            <a:off x="2643174" y="3429000"/>
            <a:ext cx="2786082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Jsem keř, 1- 3 m vysoký.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10800000">
            <a:off x="2143108" y="3286124"/>
            <a:ext cx="714380" cy="357190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ipsa 8"/>
          <p:cNvSpPr/>
          <p:nvPr/>
        </p:nvSpPr>
        <p:spPr>
          <a:xfrm>
            <a:off x="5429256" y="3714752"/>
            <a:ext cx="3357586" cy="92869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Jsem rostlina, patřím  mezi luštěniny. Mým plodem je lusk.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 rot="16200000" flipV="1">
            <a:off x="6236499" y="3378987"/>
            <a:ext cx="528654" cy="142876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3214678" y="5143512"/>
            <a:ext cx="3071834" cy="135732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Lidé mě pěstují kvůli semenům, kterým říkají arašídy nebo burské oříšky.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15" name="Přímá spojovací šipka 14"/>
          <p:cNvCxnSpPr>
            <a:stCxn id="13" idx="0"/>
          </p:cNvCxnSpPr>
          <p:nvPr/>
        </p:nvCxnSpPr>
        <p:spPr>
          <a:xfrm rot="5400000" flipH="1" flipV="1">
            <a:off x="4286249" y="3679032"/>
            <a:ext cx="1928826" cy="1000134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lipsa 17"/>
          <p:cNvSpPr/>
          <p:nvPr/>
        </p:nvSpPr>
        <p:spPr>
          <a:xfrm>
            <a:off x="357158" y="4143380"/>
            <a:ext cx="3286148" cy="171451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Lidé mě pěstují pro semena. Když dozrálé plody - tobolky puknou, derou se ven chomáčky vláken.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31" name="Přímá spojovací šipka 30"/>
          <p:cNvCxnSpPr/>
          <p:nvPr/>
        </p:nvCxnSpPr>
        <p:spPr>
          <a:xfrm rot="5400000" flipH="1" flipV="1">
            <a:off x="1215208" y="3499644"/>
            <a:ext cx="857256" cy="57309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Elipsa 37"/>
          <p:cNvSpPr/>
          <p:nvPr/>
        </p:nvSpPr>
        <p:spPr>
          <a:xfrm>
            <a:off x="3786182" y="1428736"/>
            <a:ext cx="142876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Textilní vlákno 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40" name="Přímá spojovací šipka 39"/>
          <p:cNvCxnSpPr>
            <a:stCxn id="38" idx="3"/>
          </p:cNvCxnSpPr>
          <p:nvPr/>
        </p:nvCxnSpPr>
        <p:spPr>
          <a:xfrm rot="5400000">
            <a:off x="3602385" y="2178709"/>
            <a:ext cx="362519" cy="423551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ipsa 43"/>
          <p:cNvSpPr/>
          <p:nvPr/>
        </p:nvSpPr>
        <p:spPr>
          <a:xfrm>
            <a:off x="6357950" y="4857760"/>
            <a:ext cx="2286016" cy="164307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Arašídový olej, arašídové  máslo, kosmetické výrobky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46" name="Přímá spojovací šipka 45"/>
          <p:cNvCxnSpPr/>
          <p:nvPr/>
        </p:nvCxnSpPr>
        <p:spPr>
          <a:xfrm rot="16200000" flipV="1">
            <a:off x="6725792" y="3796842"/>
            <a:ext cx="1708796" cy="69879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oblený obdélník 16"/>
          <p:cNvSpPr/>
          <p:nvPr/>
        </p:nvSpPr>
        <p:spPr>
          <a:xfrm>
            <a:off x="1000100" y="1571612"/>
            <a:ext cx="2500330" cy="16430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Bavlník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286380" y="1571612"/>
            <a:ext cx="2643206" cy="157163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Podzemnice olejná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9" grpId="0" build="allAtOnce" animBg="1"/>
      <p:bldP spid="13" grpId="0" build="allAtOnce" animBg="1"/>
      <p:bldP spid="18" grpId="0" build="allAtOnce" animBg="1"/>
      <p:bldP spid="38" grpId="0" build="allAtOnce" animBg="1"/>
      <p:bldP spid="44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Vlastní fotografie</a:t>
            </a:r>
            <a:endParaRPr lang="cs-CZ" sz="2800" dirty="0"/>
          </a:p>
        </p:txBody>
      </p:sp>
    </p:spTree>
  </p:cSld>
  <p:clrMapOvr>
    <a:masterClrMapping/>
  </p:clrMapOvr>
  <p:transition spd="slow">
    <p:sndAc>
      <p:stSnd>
        <p:snd r:embed="rId2" name="breez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527</Words>
  <Application>Microsoft Office PowerPoint</Application>
  <PresentationFormat>Předvádění na obrazovce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Tropický pás – SAVANY</vt:lpstr>
      <vt:lpstr>Opakujeme:</vt:lpstr>
      <vt:lpstr>Přiřaď:</vt:lpstr>
      <vt:lpstr>Živočichové  savan:</vt:lpstr>
      <vt:lpstr>Poznáš  živočicha?</vt:lpstr>
      <vt:lpstr>Najdi obrázky těchto rostlin ze savan. Přiřadíš správně?</vt:lpstr>
      <vt:lpstr> 2) SAVANY </vt:lpstr>
      <vt:lpstr>Správné řešení: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33</cp:revision>
  <dcterms:created xsi:type="dcterms:W3CDTF">2011-06-21T16:32:13Z</dcterms:created>
  <dcterms:modified xsi:type="dcterms:W3CDTF">2012-01-25T21:11:02Z</dcterms:modified>
</cp:coreProperties>
</file>