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64" r:id="rId4"/>
    <p:sldId id="258" r:id="rId5"/>
    <p:sldId id="259" r:id="rId6"/>
    <p:sldId id="260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474" autoAdjust="0"/>
  </p:normalViewPr>
  <p:slideViewPr>
    <p:cSldViewPr>
      <p:cViewPr>
        <p:scale>
          <a:sx n="70" d="100"/>
          <a:sy n="70" d="100"/>
        </p:scale>
        <p:origin x="-71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C7EF7A1-C540-4B93-8D47-91226AE934C9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E938C9F-2F30-4ECC-BA64-E792315F84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561963964"/>
              </p:ext>
            </p:extLst>
          </p:nvPr>
        </p:nvGraphicFramePr>
        <p:xfrm>
          <a:off x="73025" y="12700"/>
          <a:ext cx="9094788" cy="681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5" name="Prezentace" r:id="rId3" imgW="4209434" imgH="3156233" progId="PowerPoint.Show.8">
                  <p:embed/>
                </p:oleObj>
              </mc:Choice>
              <mc:Fallback>
                <p:oleObj name="Prezentace" r:id="rId3" imgW="4209434" imgH="3156233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25" y="12700"/>
                        <a:ext cx="9094788" cy="6818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9711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692697"/>
            <a:ext cx="7175351" cy="2304255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13800" dirty="0" smtClean="0">
                <a:solidFill>
                  <a:srgbClr val="C00000"/>
                </a:solidFill>
              </a:rPr>
              <a:t>TLAK</a:t>
            </a:r>
            <a:endParaRPr lang="cs-CZ" sz="13800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ZSTREBON\AppData\Local\Microsoft\Windows\Temporary Internet Files\Content.IE5\QXOMYNFP\MC9000563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909" y="3212976"/>
            <a:ext cx="3095822" cy="2934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98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7" y="476672"/>
            <a:ext cx="7550224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>
                <a:solidFill>
                  <a:srgbClr val="C00000"/>
                </a:solidFill>
              </a:rPr>
              <a:t>Umíš odpovědět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628800"/>
            <a:ext cx="9144000" cy="52292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10000" dirty="0" smtClean="0">
                <a:solidFill>
                  <a:srgbClr val="C00000"/>
                </a:solidFill>
              </a:rPr>
              <a:t>?</a:t>
            </a:r>
          </a:p>
          <a:p>
            <a:pPr marL="45720" indent="0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Kde se setkáváš s tlakem</a:t>
            </a:r>
          </a:p>
          <a:p>
            <a:pPr marL="45720" indent="0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Jak vznikne tlak </a:t>
            </a:r>
          </a:p>
          <a:p>
            <a:pPr marL="45720" indent="0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Na čem tlak závisí</a:t>
            </a:r>
          </a:p>
          <a:p>
            <a:pPr marL="45720" indent="0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Lze tlak měnit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218" name="Picture 2" descr="C:\Users\ZSTREBON\AppData\Local\Microsoft\Windows\Temporary Internet Files\Content.IE5\9LIJR6PS\MP900409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98499"/>
            <a:ext cx="3565789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ZSTREBON\AppData\Local\Microsoft\Windows\Temporary Internet Files\Content.IE5\1ZU83S3S\MP9004056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675" y="1412776"/>
            <a:ext cx="1771170" cy="2647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ZSTREBON\AppData\Local\Microsoft\Windows\Temporary Internet Files\Content.IE5\4ZR9VBDC\MP90018516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01540"/>
            <a:ext cx="272070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3288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" y="188640"/>
            <a:ext cx="9144000" cy="652648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21600" b="1" dirty="0" smtClean="0">
                <a:solidFill>
                  <a:srgbClr val="BC2814"/>
                </a:solidFill>
              </a:rPr>
              <a:t>Tlaková síla a tlak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cs-CZ" sz="12800" dirty="0" smtClean="0">
              <a:solidFill>
                <a:srgbClr val="BC2814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2800" b="1" dirty="0">
                <a:solidFill>
                  <a:srgbClr val="C00000"/>
                </a:solidFill>
              </a:rPr>
              <a:t>t</a:t>
            </a:r>
            <a:r>
              <a:rPr lang="cs-CZ" sz="12800" b="1" dirty="0" smtClean="0">
                <a:solidFill>
                  <a:srgbClr val="C00000"/>
                </a:solidFill>
              </a:rPr>
              <a:t>lak</a:t>
            </a:r>
            <a:r>
              <a:rPr lang="cs-CZ" sz="12800" dirty="0" smtClean="0">
                <a:solidFill>
                  <a:srgbClr val="994D00"/>
                </a:solidFill>
              </a:rPr>
              <a:t> </a:t>
            </a:r>
            <a:r>
              <a:rPr lang="cs-CZ" sz="12800" dirty="0" smtClean="0">
                <a:solidFill>
                  <a:srgbClr val="994D00"/>
                </a:solidFill>
              </a:rPr>
              <a:t>–	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plynu - vzduchu /atmosférický/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			kapaliny - vody /hydrostatický/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			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pevného tělesa</a:t>
            </a:r>
            <a:endParaRPr lang="cs-CZ" sz="1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12800" dirty="0" smtClean="0">
                <a:solidFill>
                  <a:srgbClr val="994D00"/>
                </a:solidFill>
              </a:rPr>
              <a:t>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na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podložku působí tělesa vlivem své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tíhy     </a:t>
            </a:r>
          </a:p>
          <a:p>
            <a:pPr marL="45720" indent="0" eaLnBrk="1" hangingPunct="1">
              <a:buNone/>
              <a:defRPr/>
            </a:pPr>
            <a:r>
              <a:rPr lang="cs-CZ" sz="1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kolmo</a:t>
            </a:r>
            <a:r>
              <a:rPr lang="cs-CZ" sz="1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2800" b="1" dirty="0" smtClean="0">
                <a:solidFill>
                  <a:srgbClr val="C00000"/>
                </a:solidFill>
              </a:rPr>
              <a:t>tlakovou silou</a:t>
            </a:r>
            <a:r>
              <a:rPr lang="cs-CZ" sz="12800" dirty="0" smtClean="0">
                <a:solidFill>
                  <a:srgbClr val="C00000"/>
                </a:solidFill>
              </a:rPr>
              <a:t> </a:t>
            </a:r>
            <a:endParaRPr lang="cs-CZ" sz="12800" dirty="0" smtClean="0">
              <a:solidFill>
                <a:srgbClr val="994D00"/>
              </a:solidFill>
            </a:endParaRP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 boty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a lyže ve sněhu, závaží, kolík do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země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</a:p>
          <a:p>
            <a:pPr marL="45720" indent="0" eaLnBrk="1" hangingPunct="1">
              <a:buNone/>
              <a:defRPr/>
            </a:pPr>
            <a:r>
              <a:rPr lang="cs-CZ" sz="1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řezání nožem, těleso na podložce </a:t>
            </a:r>
            <a:endParaRPr lang="cs-CZ" sz="1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2800" dirty="0" smtClean="0">
                <a:solidFill>
                  <a:schemeClr val="accent6">
                    <a:lumMod val="50000"/>
                  </a:schemeClr>
                </a:solidFill>
              </a:rPr>
              <a:t>			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2800" dirty="0" smtClean="0"/>
              <a:t>		     </a:t>
            </a:r>
          </a:p>
        </p:txBody>
      </p:sp>
    </p:spTree>
    <p:extLst>
      <p:ext uri="{BB962C8B-B14F-4D97-AF65-F5344CB8AC3E}">
        <p14:creationId xmlns:p14="http://schemas.microsoft.com/office/powerpoint/2010/main" val="268292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2875" y="285750"/>
            <a:ext cx="9109645" cy="6572250"/>
          </a:xfrm>
          <a:prstGeom prst="rect">
            <a:avLst/>
          </a:prstGeom>
        </p:spPr>
        <p:txBody>
          <a:bodyPr/>
          <a:lstStyle/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tlaková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síla se rozkládá na plochu, způsobuje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    deformaci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– vytváří tzv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3200" b="1" dirty="0" smtClean="0">
                <a:solidFill>
                  <a:srgbClr val="C00000"/>
                </a:solidFill>
              </a:rPr>
              <a:t>tlak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200" b="1" i="1" dirty="0" smtClean="0">
                <a:solidFill>
                  <a:srgbClr val="C00000"/>
                </a:solidFill>
              </a:rPr>
              <a:t>tlak lze zmenšit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a/ zvětšením plochy –  pásy, kola, lyže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, sněžnice</a:t>
            </a:r>
            <a:endParaRPr lang="cs-CZ" sz="32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b/ zmenšením tlakové síly –  nižší hmotnost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buFontTx/>
              <a:buChar char="-"/>
              <a:defRPr/>
            </a:pPr>
            <a:endParaRPr lang="cs-CZ" dirty="0" smtClean="0"/>
          </a:p>
        </p:txBody>
      </p:sp>
      <p:pic>
        <p:nvPicPr>
          <p:cNvPr id="6146" name="Picture 2" descr="C:\Users\ZSTREBON\AppData\Local\Microsoft\Windows\Temporary Internet Files\Content.IE5\1ZU83S3S\MC900337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679" y="3284984"/>
            <a:ext cx="299070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STREBON\AppData\Local\Microsoft\Windows\Temporary Internet Files\Content.IE5\1ZU83S3S\MC900320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878" y="3513232"/>
            <a:ext cx="1772418" cy="14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ZSTREBON\AppData\Local\Microsoft\Windows\Temporary Internet Files\Content.IE5\4ZR9VBDC\MC9003245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98134"/>
            <a:ext cx="1777483" cy="151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ZSTREBON\AppData\Local\Microsoft\Windows\Temporary Internet Files\Content.IE5\9LIJR6PS\MC900318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137958"/>
            <a:ext cx="2306799" cy="1532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ZSTREBON\AppData\Local\Microsoft\Windows\Temporary Internet Files\Content.IE5\4ZR9VBDC\MC9003204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58870">
            <a:off x="875261" y="4851841"/>
            <a:ext cx="1767535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ZSTREBON\AppData\Local\Microsoft\Windows\Temporary Internet Files\Content.IE5\9LIJR6PS\MC9003523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86315">
            <a:off x="3478553" y="5313252"/>
            <a:ext cx="1785042" cy="118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507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  <a:defRPr/>
            </a:pPr>
            <a:r>
              <a:rPr lang="cs-CZ" sz="3200" b="1" i="1" dirty="0">
                <a:solidFill>
                  <a:srgbClr val="C00000"/>
                </a:solidFill>
              </a:rPr>
              <a:t>tlak lze zvětšit</a:t>
            </a:r>
          </a:p>
          <a:p>
            <a:pPr>
              <a:buNone/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a/ zmenšením plochy – špička jehly, hřebíku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,                 ostří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nože, sekyry, podpatek</a:t>
            </a:r>
          </a:p>
          <a:p>
            <a:pPr>
              <a:buNone/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b/zvětšení tlakové síly - lis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7170" name="Picture 2" descr="C:\Users\ZSTREBON\AppData\Local\Microsoft\Windows\Temporary Internet Files\Content.IE5\1ZU83S3S\MP900387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6872"/>
            <a:ext cx="1736592" cy="243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ZSTREBON\AppData\Local\Microsoft\Windows\Temporary Internet Files\Content.IE5\4ZR9VBDC\MP90030286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905054" y="1793456"/>
            <a:ext cx="2096632" cy="293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ZSTREBON\AppData\Local\Microsoft\Windows\Temporary Internet Files\Content.IE5\QXOMYNFP\MP9004049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014" y="2152613"/>
            <a:ext cx="3109247" cy="2220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ZSTREBON\AppData\Local\Microsoft\Windows\Temporary Internet Files\Content.IE5\4ZR9VBDC\MP9004011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33248"/>
            <a:ext cx="1736592" cy="183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ZSTREBON\AppData\Local\Microsoft\Windows\Temporary Internet Files\Content.IE5\QXOMYNFP\MC9002422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628892"/>
            <a:ext cx="1852629" cy="212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ZSTREBON\AppData\Local\Microsoft\Windows\Temporary Internet Files\Content.IE5\1ZU83S3S\MC9002504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04703"/>
            <a:ext cx="2150198" cy="259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702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252520" cy="67413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5400" b="1" kern="0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Přenášení tlaku v pevných </a:t>
            </a:r>
            <a:r>
              <a:rPr lang="cs-CZ" sz="5400" b="1" kern="0" dirty="0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látkách</a:t>
            </a:r>
            <a:endParaRPr lang="cs-CZ" sz="5400" b="1" kern="0" dirty="0" smtClean="0">
              <a:solidFill>
                <a:srgbClr val="C00000"/>
              </a:solidFill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q"/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tlak v pevné látce se přenáší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ve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směru</a:t>
            </a:r>
          </a:p>
          <a:p>
            <a:pPr marL="45720" indent="0">
              <a:buNone/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 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působící tlakové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síly, pokud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nedojde </a:t>
            </a:r>
          </a:p>
          <a:p>
            <a:pPr marL="45720" indent="0">
              <a:buNone/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  k deformaci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těles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trubky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lešení, sloupy,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pilíře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, stěny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z cihel 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8194" name="Picture 2" descr="C:\Users\ZSTREBON\AppData\Local\Microsoft\Windows\Temporary Internet Files\Content.IE5\1ZU83S3S\MP9002892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37692"/>
            <a:ext cx="2448272" cy="2018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ZSTREBON\AppData\Local\Microsoft\Windows\Temporary Internet Files\Content.IE5\QXOMYNFP\MP9001460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31350"/>
            <a:ext cx="2592288" cy="2018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ZSTREBON\AppData\Local\Microsoft\Windows\Temporary Internet Files\Content.IE5\1ZU83S3S\MP9004008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5" y="4431350"/>
            <a:ext cx="2952328" cy="2018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23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Použitá literatura </a:t>
            </a:r>
            <a:r>
              <a:rPr lang="cs-CZ" dirty="0" smtClean="0"/>
              <a:t>a zdroj obrázků :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TESAŘ, Jiří; JÁCHYM, František. </a:t>
            </a:r>
            <a:r>
              <a:rPr lang="cs-CZ" i="1" dirty="0"/>
              <a:t>Fyzika 3 pro ZŠ : Světelné jevy, Mechanické vlastnosti látek</a:t>
            </a:r>
            <a:r>
              <a:rPr lang="cs-CZ" dirty="0"/>
              <a:t>. 1. vydání. Praha : SPN, 2009. 120 s. ISBN 978-80-7235-414-6</a:t>
            </a:r>
            <a:r>
              <a:rPr lang="cs-CZ" dirty="0" smtClean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670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147</TotalTime>
  <Words>153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Prezentace aplikace Microsoft PowerPoint 97–2003</vt:lpstr>
      <vt:lpstr>Prezentace aplikace PowerPoint</vt:lpstr>
      <vt:lpstr>TLAK</vt:lpstr>
      <vt:lpstr>Umíš odpovědět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17</cp:revision>
  <dcterms:created xsi:type="dcterms:W3CDTF">2011-09-07T19:30:09Z</dcterms:created>
  <dcterms:modified xsi:type="dcterms:W3CDTF">2011-10-01T20:46:35Z</dcterms:modified>
</cp:coreProperties>
</file>