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2" r:id="rId4"/>
    <p:sldId id="263" r:id="rId5"/>
    <p:sldId id="259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295EFA-E8D8-4257-8BCA-9EEB441F0081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6801A749-0EFE-498C-844E-5FE51529BAAE}">
      <dgm:prSet phldrT="[Text]"/>
      <dgm:spPr/>
      <dgm:t>
        <a:bodyPr/>
        <a:lstStyle/>
        <a:p>
          <a:r>
            <a:rPr lang="cs-CZ" dirty="0" smtClean="0"/>
            <a:t>a) </a:t>
          </a:r>
          <a:r>
            <a:rPr lang="cs-CZ" dirty="0" err="1" smtClean="0"/>
            <a:t>ZnS</a:t>
          </a:r>
          <a:r>
            <a:rPr lang="cs-CZ" dirty="0" smtClean="0"/>
            <a:t> – sulfid </a:t>
          </a:r>
          <a:endParaRPr lang="cs-CZ" dirty="0"/>
        </a:p>
      </dgm:t>
    </dgm:pt>
    <dgm:pt modelId="{FD711AFD-7446-4DD5-A09F-E7C3BE9EDCB8}" type="parTrans" cxnId="{ED4142E5-24E2-45E5-A46C-F454C481BA1A}">
      <dgm:prSet/>
      <dgm:spPr/>
      <dgm:t>
        <a:bodyPr/>
        <a:lstStyle/>
        <a:p>
          <a:endParaRPr lang="cs-CZ"/>
        </a:p>
      </dgm:t>
    </dgm:pt>
    <dgm:pt modelId="{1CF7A65D-34C7-4A94-9EF6-3C4BCF4AAF98}" type="sibTrans" cxnId="{ED4142E5-24E2-45E5-A46C-F454C481BA1A}">
      <dgm:prSet/>
      <dgm:spPr/>
      <dgm:t>
        <a:bodyPr/>
        <a:lstStyle/>
        <a:p>
          <a:endParaRPr lang="cs-CZ"/>
        </a:p>
      </dgm:t>
    </dgm:pt>
    <dgm:pt modelId="{AC79489D-B2E9-4EB3-AC17-B1AAA87F1ACC}">
      <dgm:prSet phldrT="[Text]"/>
      <dgm:spPr/>
      <dgm:t>
        <a:bodyPr/>
        <a:lstStyle/>
        <a:p>
          <a:r>
            <a:rPr lang="cs-CZ" dirty="0" err="1" smtClean="0"/>
            <a:t>zinečný</a:t>
          </a:r>
          <a:endParaRPr lang="cs-CZ" dirty="0"/>
        </a:p>
      </dgm:t>
    </dgm:pt>
    <dgm:pt modelId="{56E997B5-843E-4EEA-A004-F048FADA09FE}" type="parTrans" cxnId="{407522E5-4B06-4A54-BA0D-AB2A7F684BB8}">
      <dgm:prSet/>
      <dgm:spPr/>
      <dgm:t>
        <a:bodyPr/>
        <a:lstStyle/>
        <a:p>
          <a:endParaRPr lang="cs-CZ"/>
        </a:p>
      </dgm:t>
    </dgm:pt>
    <dgm:pt modelId="{58B408CD-515D-4FCF-92D8-5CA135E7AD65}" type="sibTrans" cxnId="{407522E5-4B06-4A54-BA0D-AB2A7F684BB8}">
      <dgm:prSet/>
      <dgm:spPr/>
      <dgm:t>
        <a:bodyPr/>
        <a:lstStyle/>
        <a:p>
          <a:endParaRPr lang="cs-CZ"/>
        </a:p>
      </dgm:t>
    </dgm:pt>
    <dgm:pt modelId="{9C722463-AEF5-476D-86C3-C12D11921F82}">
      <dgm:prSet phldrT="[Text]"/>
      <dgm:spPr/>
      <dgm:t>
        <a:bodyPr/>
        <a:lstStyle/>
        <a:p>
          <a:r>
            <a:rPr lang="cs-CZ" dirty="0" smtClean="0"/>
            <a:t>zinkový</a:t>
          </a:r>
          <a:endParaRPr lang="cs-CZ" dirty="0"/>
        </a:p>
      </dgm:t>
    </dgm:pt>
    <dgm:pt modelId="{2AEAA099-CB2C-44EA-98A6-F8F8C54D4784}" type="parTrans" cxnId="{47F3B041-385D-4878-8570-E65DE2AA709C}">
      <dgm:prSet/>
      <dgm:spPr/>
      <dgm:t>
        <a:bodyPr/>
        <a:lstStyle/>
        <a:p>
          <a:endParaRPr lang="cs-CZ"/>
        </a:p>
      </dgm:t>
    </dgm:pt>
    <dgm:pt modelId="{CB58EBC3-0701-4318-B02F-8B4FF87BD6F5}" type="sibTrans" cxnId="{47F3B041-385D-4878-8570-E65DE2AA709C}">
      <dgm:prSet/>
      <dgm:spPr/>
      <dgm:t>
        <a:bodyPr/>
        <a:lstStyle/>
        <a:p>
          <a:endParaRPr lang="cs-CZ"/>
        </a:p>
      </dgm:t>
    </dgm:pt>
    <dgm:pt modelId="{EEA23888-7C87-4459-9DD4-F682DA1BB2B8}">
      <dgm:prSet phldrT="[Text]"/>
      <dgm:spPr/>
      <dgm:t>
        <a:bodyPr/>
        <a:lstStyle/>
        <a:p>
          <a:r>
            <a:rPr lang="cs-CZ" dirty="0" smtClean="0"/>
            <a:t>zinečnatý</a:t>
          </a:r>
          <a:endParaRPr lang="cs-CZ" dirty="0"/>
        </a:p>
      </dgm:t>
    </dgm:pt>
    <dgm:pt modelId="{FBFC824F-D978-43D2-A7AA-6E0DA4369AFB}" type="parTrans" cxnId="{4FAB0DF5-BA66-492C-8BE7-5B685DAC1DB1}">
      <dgm:prSet/>
      <dgm:spPr/>
      <dgm:t>
        <a:bodyPr/>
        <a:lstStyle/>
        <a:p>
          <a:endParaRPr lang="cs-CZ"/>
        </a:p>
      </dgm:t>
    </dgm:pt>
    <dgm:pt modelId="{E4B6E9D7-AF89-449C-A2A0-2B6DA9EDAFC3}" type="sibTrans" cxnId="{4FAB0DF5-BA66-492C-8BE7-5B685DAC1DB1}">
      <dgm:prSet/>
      <dgm:spPr/>
      <dgm:t>
        <a:bodyPr/>
        <a:lstStyle/>
        <a:p>
          <a:endParaRPr lang="cs-CZ"/>
        </a:p>
      </dgm:t>
    </dgm:pt>
    <dgm:pt modelId="{9D630F37-7370-432D-BA22-98FB262CDF72}" type="pres">
      <dgm:prSet presAssocID="{0C295EFA-E8D8-4257-8BCA-9EEB441F00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15D66EF-3A6D-4B94-BB85-62E846D30DE8}" type="pres">
      <dgm:prSet presAssocID="{6801A749-0EFE-498C-844E-5FE51529BAAE}" presName="hierRoot1" presStyleCnt="0">
        <dgm:presLayoutVars>
          <dgm:hierBranch val="init"/>
        </dgm:presLayoutVars>
      </dgm:prSet>
      <dgm:spPr/>
    </dgm:pt>
    <dgm:pt modelId="{3FBCA46C-F21C-4300-B819-0FCA292AADC4}" type="pres">
      <dgm:prSet presAssocID="{6801A749-0EFE-498C-844E-5FE51529BAAE}" presName="rootComposite1" presStyleCnt="0"/>
      <dgm:spPr/>
    </dgm:pt>
    <dgm:pt modelId="{75B9F85D-0CBB-45D8-A86D-F29720090B54}" type="pres">
      <dgm:prSet presAssocID="{6801A749-0EFE-498C-844E-5FE51529BAAE}" presName="rootText1" presStyleLbl="node0" presStyleIdx="0" presStyleCnt="1" custScaleX="187016" custScaleY="12163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0E5CD8-E257-475B-8E48-46C9859336C1}" type="pres">
      <dgm:prSet presAssocID="{6801A749-0EFE-498C-844E-5FE51529BAAE}" presName="rootConnector1" presStyleLbl="node1" presStyleIdx="0" presStyleCnt="0"/>
      <dgm:spPr/>
      <dgm:t>
        <a:bodyPr/>
        <a:lstStyle/>
        <a:p>
          <a:endParaRPr lang="cs-CZ"/>
        </a:p>
      </dgm:t>
    </dgm:pt>
    <dgm:pt modelId="{C0ED8514-8048-44DB-925A-864F898AEAF2}" type="pres">
      <dgm:prSet presAssocID="{6801A749-0EFE-498C-844E-5FE51529BAAE}" presName="hierChild2" presStyleCnt="0"/>
      <dgm:spPr/>
    </dgm:pt>
    <dgm:pt modelId="{70C8CAD8-B79D-4C17-AC4B-6FC8EA57C4D0}" type="pres">
      <dgm:prSet presAssocID="{56E997B5-843E-4EEA-A004-F048FADA09FE}" presName="Name64" presStyleLbl="parChTrans1D2" presStyleIdx="0" presStyleCnt="3"/>
      <dgm:spPr/>
      <dgm:t>
        <a:bodyPr/>
        <a:lstStyle/>
        <a:p>
          <a:endParaRPr lang="cs-CZ"/>
        </a:p>
      </dgm:t>
    </dgm:pt>
    <dgm:pt modelId="{98C5AE0D-BF4D-4E80-8779-BA3B0852357C}" type="pres">
      <dgm:prSet presAssocID="{AC79489D-B2E9-4EB3-AC17-B1AAA87F1ACC}" presName="hierRoot2" presStyleCnt="0">
        <dgm:presLayoutVars>
          <dgm:hierBranch val="init"/>
        </dgm:presLayoutVars>
      </dgm:prSet>
      <dgm:spPr/>
    </dgm:pt>
    <dgm:pt modelId="{F74FD3E3-807B-4589-804F-172C8DCBAFE0}" type="pres">
      <dgm:prSet presAssocID="{AC79489D-B2E9-4EB3-AC17-B1AAA87F1ACC}" presName="rootComposite" presStyleCnt="0"/>
      <dgm:spPr/>
    </dgm:pt>
    <dgm:pt modelId="{E10A856C-72FF-4CE2-9002-8B6FC25E792B}" type="pres">
      <dgm:prSet presAssocID="{AC79489D-B2E9-4EB3-AC17-B1AAA87F1ACC}" presName="rootText" presStyleLbl="node2" presStyleIdx="0" presStyleCnt="3" custScaleY="11769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9F630D-557A-4DE2-954E-37BCBA9391DC}" type="pres">
      <dgm:prSet presAssocID="{AC79489D-B2E9-4EB3-AC17-B1AAA87F1ACC}" presName="rootConnector" presStyleLbl="node2" presStyleIdx="0" presStyleCnt="3"/>
      <dgm:spPr/>
      <dgm:t>
        <a:bodyPr/>
        <a:lstStyle/>
        <a:p>
          <a:endParaRPr lang="cs-CZ"/>
        </a:p>
      </dgm:t>
    </dgm:pt>
    <dgm:pt modelId="{C1E6D901-C35A-41FA-85E9-D447466234B1}" type="pres">
      <dgm:prSet presAssocID="{AC79489D-B2E9-4EB3-AC17-B1AAA87F1ACC}" presName="hierChild4" presStyleCnt="0"/>
      <dgm:spPr/>
    </dgm:pt>
    <dgm:pt modelId="{4F9BF255-72A4-49D9-B6B0-309650270C53}" type="pres">
      <dgm:prSet presAssocID="{AC79489D-B2E9-4EB3-AC17-B1AAA87F1ACC}" presName="hierChild5" presStyleCnt="0"/>
      <dgm:spPr/>
    </dgm:pt>
    <dgm:pt modelId="{7C65E076-BCF1-4798-B4B0-47CDB61B142E}" type="pres">
      <dgm:prSet presAssocID="{2AEAA099-CB2C-44EA-98A6-F8F8C54D4784}" presName="Name64" presStyleLbl="parChTrans1D2" presStyleIdx="1" presStyleCnt="3"/>
      <dgm:spPr/>
      <dgm:t>
        <a:bodyPr/>
        <a:lstStyle/>
        <a:p>
          <a:endParaRPr lang="cs-CZ"/>
        </a:p>
      </dgm:t>
    </dgm:pt>
    <dgm:pt modelId="{64E38DAD-04D1-40D2-A326-44D4F05BA339}" type="pres">
      <dgm:prSet presAssocID="{9C722463-AEF5-476D-86C3-C12D11921F82}" presName="hierRoot2" presStyleCnt="0">
        <dgm:presLayoutVars>
          <dgm:hierBranch val="init"/>
        </dgm:presLayoutVars>
      </dgm:prSet>
      <dgm:spPr/>
    </dgm:pt>
    <dgm:pt modelId="{19198E52-092C-4BEC-8458-173DB7295FC0}" type="pres">
      <dgm:prSet presAssocID="{9C722463-AEF5-476D-86C3-C12D11921F82}" presName="rootComposite" presStyleCnt="0"/>
      <dgm:spPr/>
    </dgm:pt>
    <dgm:pt modelId="{AEDF59BA-C41F-4E7D-9C24-F1DF7ECAD7AF}" type="pres">
      <dgm:prSet presAssocID="{9C722463-AEF5-476D-86C3-C12D11921F82}" presName="rootText" presStyleLbl="node2" presStyleIdx="1" presStyleCnt="3" custScaleY="10394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05B37E-9114-4EA8-B1AE-1986499AF98E}" type="pres">
      <dgm:prSet presAssocID="{9C722463-AEF5-476D-86C3-C12D11921F82}" presName="rootConnector" presStyleLbl="node2" presStyleIdx="1" presStyleCnt="3"/>
      <dgm:spPr/>
      <dgm:t>
        <a:bodyPr/>
        <a:lstStyle/>
        <a:p>
          <a:endParaRPr lang="cs-CZ"/>
        </a:p>
      </dgm:t>
    </dgm:pt>
    <dgm:pt modelId="{7D78C4EE-90A3-4036-B959-C8163E0E4C10}" type="pres">
      <dgm:prSet presAssocID="{9C722463-AEF5-476D-86C3-C12D11921F82}" presName="hierChild4" presStyleCnt="0"/>
      <dgm:spPr/>
    </dgm:pt>
    <dgm:pt modelId="{172D7D47-C265-4761-9AE1-98259011CEEB}" type="pres">
      <dgm:prSet presAssocID="{9C722463-AEF5-476D-86C3-C12D11921F82}" presName="hierChild5" presStyleCnt="0"/>
      <dgm:spPr/>
    </dgm:pt>
    <dgm:pt modelId="{7E65D9D8-6D5B-4D96-B033-07A09491D7D1}" type="pres">
      <dgm:prSet presAssocID="{FBFC824F-D978-43D2-A7AA-6E0DA4369AFB}" presName="Name64" presStyleLbl="parChTrans1D2" presStyleIdx="2" presStyleCnt="3"/>
      <dgm:spPr/>
      <dgm:t>
        <a:bodyPr/>
        <a:lstStyle/>
        <a:p>
          <a:endParaRPr lang="cs-CZ"/>
        </a:p>
      </dgm:t>
    </dgm:pt>
    <dgm:pt modelId="{F8441418-C63A-4328-B2DC-B5AB25A9B809}" type="pres">
      <dgm:prSet presAssocID="{EEA23888-7C87-4459-9DD4-F682DA1BB2B8}" presName="hierRoot2" presStyleCnt="0">
        <dgm:presLayoutVars>
          <dgm:hierBranch val="init"/>
        </dgm:presLayoutVars>
      </dgm:prSet>
      <dgm:spPr/>
    </dgm:pt>
    <dgm:pt modelId="{5EF039A8-9858-4FF0-9C03-DD182E0A74F3}" type="pres">
      <dgm:prSet presAssocID="{EEA23888-7C87-4459-9DD4-F682DA1BB2B8}" presName="rootComposite" presStyleCnt="0"/>
      <dgm:spPr/>
    </dgm:pt>
    <dgm:pt modelId="{7E4C1323-7E23-407F-85E2-8B315E09E8ED}" type="pres">
      <dgm:prSet presAssocID="{EEA23888-7C87-4459-9DD4-F682DA1BB2B8}" presName="rootText" presStyleLbl="node2" presStyleIdx="2" presStyleCnt="3" custScaleY="960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B513A1-05B5-4E98-B5B3-0D657CBCF636}" type="pres">
      <dgm:prSet presAssocID="{EEA23888-7C87-4459-9DD4-F682DA1BB2B8}" presName="rootConnector" presStyleLbl="node2" presStyleIdx="2" presStyleCnt="3"/>
      <dgm:spPr/>
      <dgm:t>
        <a:bodyPr/>
        <a:lstStyle/>
        <a:p>
          <a:endParaRPr lang="cs-CZ"/>
        </a:p>
      </dgm:t>
    </dgm:pt>
    <dgm:pt modelId="{77542228-87AC-493E-BDA2-5196FE704761}" type="pres">
      <dgm:prSet presAssocID="{EEA23888-7C87-4459-9DD4-F682DA1BB2B8}" presName="hierChild4" presStyleCnt="0"/>
      <dgm:spPr/>
    </dgm:pt>
    <dgm:pt modelId="{5D7E8563-651D-4406-9280-B9D1B700D66F}" type="pres">
      <dgm:prSet presAssocID="{EEA23888-7C87-4459-9DD4-F682DA1BB2B8}" presName="hierChild5" presStyleCnt="0"/>
      <dgm:spPr/>
    </dgm:pt>
    <dgm:pt modelId="{B306152A-7FEE-4A73-BDAC-5652F6883805}" type="pres">
      <dgm:prSet presAssocID="{6801A749-0EFE-498C-844E-5FE51529BAAE}" presName="hierChild3" presStyleCnt="0"/>
      <dgm:spPr/>
    </dgm:pt>
  </dgm:ptLst>
  <dgm:cxnLst>
    <dgm:cxn modelId="{407522E5-4B06-4A54-BA0D-AB2A7F684BB8}" srcId="{6801A749-0EFE-498C-844E-5FE51529BAAE}" destId="{AC79489D-B2E9-4EB3-AC17-B1AAA87F1ACC}" srcOrd="0" destOrd="0" parTransId="{56E997B5-843E-4EEA-A004-F048FADA09FE}" sibTransId="{58B408CD-515D-4FCF-92D8-5CA135E7AD65}"/>
    <dgm:cxn modelId="{595F4CEB-1DAA-41D9-BB90-9569CDF074B7}" type="presOf" srcId="{AC79489D-B2E9-4EB3-AC17-B1AAA87F1ACC}" destId="{B09F630D-557A-4DE2-954E-37BCBA9391DC}" srcOrd="1" destOrd="0" presId="urn:microsoft.com/office/officeart/2009/3/layout/HorizontalOrganizationChart"/>
    <dgm:cxn modelId="{4FAB0DF5-BA66-492C-8BE7-5B685DAC1DB1}" srcId="{6801A749-0EFE-498C-844E-5FE51529BAAE}" destId="{EEA23888-7C87-4459-9DD4-F682DA1BB2B8}" srcOrd="2" destOrd="0" parTransId="{FBFC824F-D978-43D2-A7AA-6E0DA4369AFB}" sibTransId="{E4B6E9D7-AF89-449C-A2A0-2B6DA9EDAFC3}"/>
    <dgm:cxn modelId="{90831C03-59B2-4CDC-839D-DF81C41FDF1D}" type="presOf" srcId="{56E997B5-843E-4EEA-A004-F048FADA09FE}" destId="{70C8CAD8-B79D-4C17-AC4B-6FC8EA57C4D0}" srcOrd="0" destOrd="0" presId="urn:microsoft.com/office/officeart/2009/3/layout/HorizontalOrganizationChart"/>
    <dgm:cxn modelId="{F605365C-988B-4665-A264-9A925025C0B8}" type="presOf" srcId="{6801A749-0EFE-498C-844E-5FE51529BAAE}" destId="{650E5CD8-E257-475B-8E48-46C9859336C1}" srcOrd="1" destOrd="0" presId="urn:microsoft.com/office/officeart/2009/3/layout/HorizontalOrganizationChart"/>
    <dgm:cxn modelId="{A476203C-2818-49B5-B71B-2425FDD9F62F}" type="presOf" srcId="{2AEAA099-CB2C-44EA-98A6-F8F8C54D4784}" destId="{7C65E076-BCF1-4798-B4B0-47CDB61B142E}" srcOrd="0" destOrd="0" presId="urn:microsoft.com/office/officeart/2009/3/layout/HorizontalOrganizationChart"/>
    <dgm:cxn modelId="{B988B463-E304-45D6-8FA0-A37E430E4B19}" type="presOf" srcId="{6801A749-0EFE-498C-844E-5FE51529BAAE}" destId="{75B9F85D-0CBB-45D8-A86D-F29720090B54}" srcOrd="0" destOrd="0" presId="urn:microsoft.com/office/officeart/2009/3/layout/HorizontalOrganizationChart"/>
    <dgm:cxn modelId="{80C55FCC-AD7B-4F3C-8713-D3CED3C1D0B5}" type="presOf" srcId="{EEA23888-7C87-4459-9DD4-F682DA1BB2B8}" destId="{11B513A1-05B5-4E98-B5B3-0D657CBCF636}" srcOrd="1" destOrd="0" presId="urn:microsoft.com/office/officeart/2009/3/layout/HorizontalOrganizationChart"/>
    <dgm:cxn modelId="{1B9E11A7-6911-4276-AB92-E693CCD26700}" type="presOf" srcId="{FBFC824F-D978-43D2-A7AA-6E0DA4369AFB}" destId="{7E65D9D8-6D5B-4D96-B033-07A09491D7D1}" srcOrd="0" destOrd="0" presId="urn:microsoft.com/office/officeart/2009/3/layout/HorizontalOrganizationChart"/>
    <dgm:cxn modelId="{D19F926C-FA6E-4A1B-9A85-602A79572B2B}" type="presOf" srcId="{EEA23888-7C87-4459-9DD4-F682DA1BB2B8}" destId="{7E4C1323-7E23-407F-85E2-8B315E09E8ED}" srcOrd="0" destOrd="0" presId="urn:microsoft.com/office/officeart/2009/3/layout/HorizontalOrganizationChart"/>
    <dgm:cxn modelId="{ED4142E5-24E2-45E5-A46C-F454C481BA1A}" srcId="{0C295EFA-E8D8-4257-8BCA-9EEB441F0081}" destId="{6801A749-0EFE-498C-844E-5FE51529BAAE}" srcOrd="0" destOrd="0" parTransId="{FD711AFD-7446-4DD5-A09F-E7C3BE9EDCB8}" sibTransId="{1CF7A65D-34C7-4A94-9EF6-3C4BCF4AAF98}"/>
    <dgm:cxn modelId="{9067BB1F-A973-4522-9922-E3EF1A8ADD6C}" type="presOf" srcId="{9C722463-AEF5-476D-86C3-C12D11921F82}" destId="{AEDF59BA-C41F-4E7D-9C24-F1DF7ECAD7AF}" srcOrd="0" destOrd="0" presId="urn:microsoft.com/office/officeart/2009/3/layout/HorizontalOrganizationChart"/>
    <dgm:cxn modelId="{2C093704-A383-4B51-A687-E3E0F74568AB}" type="presOf" srcId="{AC79489D-B2E9-4EB3-AC17-B1AAA87F1ACC}" destId="{E10A856C-72FF-4CE2-9002-8B6FC25E792B}" srcOrd="0" destOrd="0" presId="urn:microsoft.com/office/officeart/2009/3/layout/HorizontalOrganizationChart"/>
    <dgm:cxn modelId="{47F3B041-385D-4878-8570-E65DE2AA709C}" srcId="{6801A749-0EFE-498C-844E-5FE51529BAAE}" destId="{9C722463-AEF5-476D-86C3-C12D11921F82}" srcOrd="1" destOrd="0" parTransId="{2AEAA099-CB2C-44EA-98A6-F8F8C54D4784}" sibTransId="{CB58EBC3-0701-4318-B02F-8B4FF87BD6F5}"/>
    <dgm:cxn modelId="{60C361FB-61C7-485E-8804-1E1138459421}" type="presOf" srcId="{9C722463-AEF5-476D-86C3-C12D11921F82}" destId="{B005B37E-9114-4EA8-B1AE-1986499AF98E}" srcOrd="1" destOrd="0" presId="urn:microsoft.com/office/officeart/2009/3/layout/HorizontalOrganizationChart"/>
    <dgm:cxn modelId="{AA340584-0361-4DAF-8B1B-02F7E216D545}" type="presOf" srcId="{0C295EFA-E8D8-4257-8BCA-9EEB441F0081}" destId="{9D630F37-7370-432D-BA22-98FB262CDF72}" srcOrd="0" destOrd="0" presId="urn:microsoft.com/office/officeart/2009/3/layout/HorizontalOrganizationChart"/>
    <dgm:cxn modelId="{7F189934-F703-4D33-88CA-58C98694D5B9}" type="presParOf" srcId="{9D630F37-7370-432D-BA22-98FB262CDF72}" destId="{D15D66EF-3A6D-4B94-BB85-62E846D30DE8}" srcOrd="0" destOrd="0" presId="urn:microsoft.com/office/officeart/2009/3/layout/HorizontalOrganizationChart"/>
    <dgm:cxn modelId="{EEA35207-3EFE-4460-8317-801F1593229F}" type="presParOf" srcId="{D15D66EF-3A6D-4B94-BB85-62E846D30DE8}" destId="{3FBCA46C-F21C-4300-B819-0FCA292AADC4}" srcOrd="0" destOrd="0" presId="urn:microsoft.com/office/officeart/2009/3/layout/HorizontalOrganizationChart"/>
    <dgm:cxn modelId="{F4567430-0C16-446B-AFBB-C187A4D383E5}" type="presParOf" srcId="{3FBCA46C-F21C-4300-B819-0FCA292AADC4}" destId="{75B9F85D-0CBB-45D8-A86D-F29720090B54}" srcOrd="0" destOrd="0" presId="urn:microsoft.com/office/officeart/2009/3/layout/HorizontalOrganizationChart"/>
    <dgm:cxn modelId="{6B5E612E-72A3-4B8F-BE42-E87D9CDC5C72}" type="presParOf" srcId="{3FBCA46C-F21C-4300-B819-0FCA292AADC4}" destId="{650E5CD8-E257-475B-8E48-46C9859336C1}" srcOrd="1" destOrd="0" presId="urn:microsoft.com/office/officeart/2009/3/layout/HorizontalOrganizationChart"/>
    <dgm:cxn modelId="{C5FC580F-FDE3-4E32-81D8-49F297EA228A}" type="presParOf" srcId="{D15D66EF-3A6D-4B94-BB85-62E846D30DE8}" destId="{C0ED8514-8048-44DB-925A-864F898AEAF2}" srcOrd="1" destOrd="0" presId="urn:microsoft.com/office/officeart/2009/3/layout/HorizontalOrganizationChart"/>
    <dgm:cxn modelId="{71ED865A-50D0-46A5-952F-CB126469B998}" type="presParOf" srcId="{C0ED8514-8048-44DB-925A-864F898AEAF2}" destId="{70C8CAD8-B79D-4C17-AC4B-6FC8EA57C4D0}" srcOrd="0" destOrd="0" presId="urn:microsoft.com/office/officeart/2009/3/layout/HorizontalOrganizationChart"/>
    <dgm:cxn modelId="{F9BD1C19-9A65-4BB7-805C-E679F5E2D920}" type="presParOf" srcId="{C0ED8514-8048-44DB-925A-864F898AEAF2}" destId="{98C5AE0D-BF4D-4E80-8779-BA3B0852357C}" srcOrd="1" destOrd="0" presId="urn:microsoft.com/office/officeart/2009/3/layout/HorizontalOrganizationChart"/>
    <dgm:cxn modelId="{134712B3-E1FD-4039-9F4F-DD6CAC01B277}" type="presParOf" srcId="{98C5AE0D-BF4D-4E80-8779-BA3B0852357C}" destId="{F74FD3E3-807B-4589-804F-172C8DCBAFE0}" srcOrd="0" destOrd="0" presId="urn:microsoft.com/office/officeart/2009/3/layout/HorizontalOrganizationChart"/>
    <dgm:cxn modelId="{324130D1-D07B-4086-B55B-9A7A02C5E0A8}" type="presParOf" srcId="{F74FD3E3-807B-4589-804F-172C8DCBAFE0}" destId="{E10A856C-72FF-4CE2-9002-8B6FC25E792B}" srcOrd="0" destOrd="0" presId="urn:microsoft.com/office/officeart/2009/3/layout/HorizontalOrganizationChart"/>
    <dgm:cxn modelId="{A9279C22-13D4-408A-A010-248C9DADBBA3}" type="presParOf" srcId="{F74FD3E3-807B-4589-804F-172C8DCBAFE0}" destId="{B09F630D-557A-4DE2-954E-37BCBA9391DC}" srcOrd="1" destOrd="0" presId="urn:microsoft.com/office/officeart/2009/3/layout/HorizontalOrganizationChart"/>
    <dgm:cxn modelId="{C065AEB1-015D-47C4-808F-9357F2105358}" type="presParOf" srcId="{98C5AE0D-BF4D-4E80-8779-BA3B0852357C}" destId="{C1E6D901-C35A-41FA-85E9-D447466234B1}" srcOrd="1" destOrd="0" presId="urn:microsoft.com/office/officeart/2009/3/layout/HorizontalOrganizationChart"/>
    <dgm:cxn modelId="{BC020B3D-2CDF-4506-81F3-E248EB91754D}" type="presParOf" srcId="{98C5AE0D-BF4D-4E80-8779-BA3B0852357C}" destId="{4F9BF255-72A4-49D9-B6B0-309650270C53}" srcOrd="2" destOrd="0" presId="urn:microsoft.com/office/officeart/2009/3/layout/HorizontalOrganizationChart"/>
    <dgm:cxn modelId="{999E5DF8-2F12-44FF-BD50-224C2CCE48E0}" type="presParOf" srcId="{C0ED8514-8048-44DB-925A-864F898AEAF2}" destId="{7C65E076-BCF1-4798-B4B0-47CDB61B142E}" srcOrd="2" destOrd="0" presId="urn:microsoft.com/office/officeart/2009/3/layout/HorizontalOrganizationChart"/>
    <dgm:cxn modelId="{DDB9A0CC-98F1-4A18-8FA9-74F7B85F7758}" type="presParOf" srcId="{C0ED8514-8048-44DB-925A-864F898AEAF2}" destId="{64E38DAD-04D1-40D2-A326-44D4F05BA339}" srcOrd="3" destOrd="0" presId="urn:microsoft.com/office/officeart/2009/3/layout/HorizontalOrganizationChart"/>
    <dgm:cxn modelId="{09588C1C-5B34-4333-8071-D9C3074A28D5}" type="presParOf" srcId="{64E38DAD-04D1-40D2-A326-44D4F05BA339}" destId="{19198E52-092C-4BEC-8458-173DB7295FC0}" srcOrd="0" destOrd="0" presId="urn:microsoft.com/office/officeart/2009/3/layout/HorizontalOrganizationChart"/>
    <dgm:cxn modelId="{E0412A5E-1CBF-4609-82C0-19636E624FF5}" type="presParOf" srcId="{19198E52-092C-4BEC-8458-173DB7295FC0}" destId="{AEDF59BA-C41F-4E7D-9C24-F1DF7ECAD7AF}" srcOrd="0" destOrd="0" presId="urn:microsoft.com/office/officeart/2009/3/layout/HorizontalOrganizationChart"/>
    <dgm:cxn modelId="{EEE73AA2-EABE-42C8-8016-93E483FEC69D}" type="presParOf" srcId="{19198E52-092C-4BEC-8458-173DB7295FC0}" destId="{B005B37E-9114-4EA8-B1AE-1986499AF98E}" srcOrd="1" destOrd="0" presId="urn:microsoft.com/office/officeart/2009/3/layout/HorizontalOrganizationChart"/>
    <dgm:cxn modelId="{5DE33DF4-9992-4FBA-9AF0-2B167D1BCD89}" type="presParOf" srcId="{64E38DAD-04D1-40D2-A326-44D4F05BA339}" destId="{7D78C4EE-90A3-4036-B959-C8163E0E4C10}" srcOrd="1" destOrd="0" presId="urn:microsoft.com/office/officeart/2009/3/layout/HorizontalOrganizationChart"/>
    <dgm:cxn modelId="{B527932C-C9B0-4756-A999-C346F834E207}" type="presParOf" srcId="{64E38DAD-04D1-40D2-A326-44D4F05BA339}" destId="{172D7D47-C265-4761-9AE1-98259011CEEB}" srcOrd="2" destOrd="0" presId="urn:microsoft.com/office/officeart/2009/3/layout/HorizontalOrganizationChart"/>
    <dgm:cxn modelId="{6704B846-1724-45BB-9142-6B989DF4D7D3}" type="presParOf" srcId="{C0ED8514-8048-44DB-925A-864F898AEAF2}" destId="{7E65D9D8-6D5B-4D96-B033-07A09491D7D1}" srcOrd="4" destOrd="0" presId="urn:microsoft.com/office/officeart/2009/3/layout/HorizontalOrganizationChart"/>
    <dgm:cxn modelId="{D40A4C63-1406-4B52-8023-CE33E506E8E6}" type="presParOf" srcId="{C0ED8514-8048-44DB-925A-864F898AEAF2}" destId="{F8441418-C63A-4328-B2DC-B5AB25A9B809}" srcOrd="5" destOrd="0" presId="urn:microsoft.com/office/officeart/2009/3/layout/HorizontalOrganizationChart"/>
    <dgm:cxn modelId="{8D71A1ED-830D-41A5-87D1-33EA6355CEA2}" type="presParOf" srcId="{F8441418-C63A-4328-B2DC-B5AB25A9B809}" destId="{5EF039A8-9858-4FF0-9C03-DD182E0A74F3}" srcOrd="0" destOrd="0" presId="urn:microsoft.com/office/officeart/2009/3/layout/HorizontalOrganizationChart"/>
    <dgm:cxn modelId="{9B6B84E0-E54E-4C07-AD19-75B1853554FF}" type="presParOf" srcId="{5EF039A8-9858-4FF0-9C03-DD182E0A74F3}" destId="{7E4C1323-7E23-407F-85E2-8B315E09E8ED}" srcOrd="0" destOrd="0" presId="urn:microsoft.com/office/officeart/2009/3/layout/HorizontalOrganizationChart"/>
    <dgm:cxn modelId="{2F4894EB-6194-4D0E-8055-9710B0B72D24}" type="presParOf" srcId="{5EF039A8-9858-4FF0-9C03-DD182E0A74F3}" destId="{11B513A1-05B5-4E98-B5B3-0D657CBCF636}" srcOrd="1" destOrd="0" presId="urn:microsoft.com/office/officeart/2009/3/layout/HorizontalOrganizationChart"/>
    <dgm:cxn modelId="{8B646570-BDEF-4A39-BB2C-B1B18347B6EE}" type="presParOf" srcId="{F8441418-C63A-4328-B2DC-B5AB25A9B809}" destId="{77542228-87AC-493E-BDA2-5196FE704761}" srcOrd="1" destOrd="0" presId="urn:microsoft.com/office/officeart/2009/3/layout/HorizontalOrganizationChart"/>
    <dgm:cxn modelId="{1608C82A-FCFB-48D2-94C5-C9DE99C73F17}" type="presParOf" srcId="{F8441418-C63A-4328-B2DC-B5AB25A9B809}" destId="{5D7E8563-651D-4406-9280-B9D1B700D66F}" srcOrd="2" destOrd="0" presId="urn:microsoft.com/office/officeart/2009/3/layout/HorizontalOrganizationChart"/>
    <dgm:cxn modelId="{8C4745F1-C240-4540-8306-AE01A4666D50}" type="presParOf" srcId="{D15D66EF-3A6D-4B94-BB85-62E846D30DE8}" destId="{B306152A-7FEE-4A73-BDAC-5652F6883805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295EFA-E8D8-4257-8BCA-9EEB441F0081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6801A749-0EFE-498C-844E-5FE51529BAAE}">
      <dgm:prSet phldrT="[Text]"/>
      <dgm:spPr/>
      <dgm:t>
        <a:bodyPr/>
        <a:lstStyle/>
        <a:p>
          <a:r>
            <a:rPr lang="cs-CZ" dirty="0" smtClean="0"/>
            <a:t>c) AuI</a:t>
          </a:r>
          <a:r>
            <a:rPr lang="cs-CZ" baseline="-25000" dirty="0" smtClean="0"/>
            <a:t>3</a:t>
          </a:r>
          <a:r>
            <a:rPr lang="cs-CZ" dirty="0" smtClean="0"/>
            <a:t> – jodid </a:t>
          </a:r>
          <a:endParaRPr lang="cs-CZ" dirty="0"/>
        </a:p>
      </dgm:t>
    </dgm:pt>
    <dgm:pt modelId="{FD711AFD-7446-4DD5-A09F-E7C3BE9EDCB8}" type="parTrans" cxnId="{ED4142E5-24E2-45E5-A46C-F454C481BA1A}">
      <dgm:prSet/>
      <dgm:spPr/>
      <dgm:t>
        <a:bodyPr/>
        <a:lstStyle/>
        <a:p>
          <a:endParaRPr lang="cs-CZ"/>
        </a:p>
      </dgm:t>
    </dgm:pt>
    <dgm:pt modelId="{1CF7A65D-34C7-4A94-9EF6-3C4BCF4AAF98}" type="sibTrans" cxnId="{ED4142E5-24E2-45E5-A46C-F454C481BA1A}">
      <dgm:prSet/>
      <dgm:spPr/>
      <dgm:t>
        <a:bodyPr/>
        <a:lstStyle/>
        <a:p>
          <a:endParaRPr lang="cs-CZ"/>
        </a:p>
      </dgm:t>
    </dgm:pt>
    <dgm:pt modelId="{AC79489D-B2E9-4EB3-AC17-B1AAA87F1ACC}">
      <dgm:prSet phldrT="[Text]"/>
      <dgm:spPr/>
      <dgm:t>
        <a:bodyPr/>
        <a:lstStyle/>
        <a:p>
          <a:r>
            <a:rPr lang="cs-CZ" dirty="0" smtClean="0"/>
            <a:t>zlatý</a:t>
          </a:r>
          <a:endParaRPr lang="cs-CZ" dirty="0"/>
        </a:p>
      </dgm:t>
    </dgm:pt>
    <dgm:pt modelId="{56E997B5-843E-4EEA-A004-F048FADA09FE}" type="parTrans" cxnId="{407522E5-4B06-4A54-BA0D-AB2A7F684BB8}">
      <dgm:prSet/>
      <dgm:spPr/>
      <dgm:t>
        <a:bodyPr/>
        <a:lstStyle/>
        <a:p>
          <a:endParaRPr lang="cs-CZ"/>
        </a:p>
      </dgm:t>
    </dgm:pt>
    <dgm:pt modelId="{58B408CD-515D-4FCF-92D8-5CA135E7AD65}" type="sibTrans" cxnId="{407522E5-4B06-4A54-BA0D-AB2A7F684BB8}">
      <dgm:prSet/>
      <dgm:spPr/>
      <dgm:t>
        <a:bodyPr/>
        <a:lstStyle/>
        <a:p>
          <a:endParaRPr lang="cs-CZ"/>
        </a:p>
      </dgm:t>
    </dgm:pt>
    <dgm:pt modelId="{9C722463-AEF5-476D-86C3-C12D11921F82}">
      <dgm:prSet phldrT="[Text]"/>
      <dgm:spPr/>
      <dgm:t>
        <a:bodyPr/>
        <a:lstStyle/>
        <a:p>
          <a:r>
            <a:rPr lang="cs-CZ" dirty="0" smtClean="0"/>
            <a:t>zlatitý</a:t>
          </a:r>
          <a:endParaRPr lang="cs-CZ" dirty="0"/>
        </a:p>
      </dgm:t>
    </dgm:pt>
    <dgm:pt modelId="{2AEAA099-CB2C-44EA-98A6-F8F8C54D4784}" type="parTrans" cxnId="{47F3B041-385D-4878-8570-E65DE2AA709C}">
      <dgm:prSet/>
      <dgm:spPr/>
      <dgm:t>
        <a:bodyPr/>
        <a:lstStyle/>
        <a:p>
          <a:endParaRPr lang="cs-CZ"/>
        </a:p>
      </dgm:t>
    </dgm:pt>
    <dgm:pt modelId="{CB58EBC3-0701-4318-B02F-8B4FF87BD6F5}" type="sibTrans" cxnId="{47F3B041-385D-4878-8570-E65DE2AA709C}">
      <dgm:prSet/>
      <dgm:spPr/>
      <dgm:t>
        <a:bodyPr/>
        <a:lstStyle/>
        <a:p>
          <a:endParaRPr lang="cs-CZ"/>
        </a:p>
      </dgm:t>
    </dgm:pt>
    <dgm:pt modelId="{EEA23888-7C87-4459-9DD4-F682DA1BB2B8}">
      <dgm:prSet phldrT="[Text]"/>
      <dgm:spPr/>
      <dgm:t>
        <a:bodyPr/>
        <a:lstStyle/>
        <a:p>
          <a:r>
            <a:rPr lang="cs-CZ" dirty="0" smtClean="0"/>
            <a:t>zlatistý</a:t>
          </a:r>
          <a:endParaRPr lang="cs-CZ" dirty="0"/>
        </a:p>
      </dgm:t>
    </dgm:pt>
    <dgm:pt modelId="{FBFC824F-D978-43D2-A7AA-6E0DA4369AFB}" type="parTrans" cxnId="{4FAB0DF5-BA66-492C-8BE7-5B685DAC1DB1}">
      <dgm:prSet/>
      <dgm:spPr/>
      <dgm:t>
        <a:bodyPr/>
        <a:lstStyle/>
        <a:p>
          <a:endParaRPr lang="cs-CZ"/>
        </a:p>
      </dgm:t>
    </dgm:pt>
    <dgm:pt modelId="{E4B6E9D7-AF89-449C-A2A0-2B6DA9EDAFC3}" type="sibTrans" cxnId="{4FAB0DF5-BA66-492C-8BE7-5B685DAC1DB1}">
      <dgm:prSet/>
      <dgm:spPr/>
      <dgm:t>
        <a:bodyPr/>
        <a:lstStyle/>
        <a:p>
          <a:endParaRPr lang="cs-CZ"/>
        </a:p>
      </dgm:t>
    </dgm:pt>
    <dgm:pt modelId="{9D630F37-7370-432D-BA22-98FB262CDF72}" type="pres">
      <dgm:prSet presAssocID="{0C295EFA-E8D8-4257-8BCA-9EEB441F00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15D66EF-3A6D-4B94-BB85-62E846D30DE8}" type="pres">
      <dgm:prSet presAssocID="{6801A749-0EFE-498C-844E-5FE51529BAAE}" presName="hierRoot1" presStyleCnt="0">
        <dgm:presLayoutVars>
          <dgm:hierBranch val="init"/>
        </dgm:presLayoutVars>
      </dgm:prSet>
      <dgm:spPr/>
    </dgm:pt>
    <dgm:pt modelId="{3FBCA46C-F21C-4300-B819-0FCA292AADC4}" type="pres">
      <dgm:prSet presAssocID="{6801A749-0EFE-498C-844E-5FE51529BAAE}" presName="rootComposite1" presStyleCnt="0"/>
      <dgm:spPr/>
    </dgm:pt>
    <dgm:pt modelId="{75B9F85D-0CBB-45D8-A86D-F29720090B54}" type="pres">
      <dgm:prSet presAssocID="{6801A749-0EFE-498C-844E-5FE51529BAAE}" presName="rootText1" presStyleLbl="node0" presStyleIdx="0" presStyleCnt="1" custScaleX="18701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0E5CD8-E257-475B-8E48-46C9859336C1}" type="pres">
      <dgm:prSet presAssocID="{6801A749-0EFE-498C-844E-5FE51529BAAE}" presName="rootConnector1" presStyleLbl="node1" presStyleIdx="0" presStyleCnt="0"/>
      <dgm:spPr/>
      <dgm:t>
        <a:bodyPr/>
        <a:lstStyle/>
        <a:p>
          <a:endParaRPr lang="cs-CZ"/>
        </a:p>
      </dgm:t>
    </dgm:pt>
    <dgm:pt modelId="{C0ED8514-8048-44DB-925A-864F898AEAF2}" type="pres">
      <dgm:prSet presAssocID="{6801A749-0EFE-498C-844E-5FE51529BAAE}" presName="hierChild2" presStyleCnt="0"/>
      <dgm:spPr/>
    </dgm:pt>
    <dgm:pt modelId="{70C8CAD8-B79D-4C17-AC4B-6FC8EA57C4D0}" type="pres">
      <dgm:prSet presAssocID="{56E997B5-843E-4EEA-A004-F048FADA09FE}" presName="Name64" presStyleLbl="parChTrans1D2" presStyleIdx="0" presStyleCnt="3"/>
      <dgm:spPr/>
      <dgm:t>
        <a:bodyPr/>
        <a:lstStyle/>
        <a:p>
          <a:endParaRPr lang="cs-CZ"/>
        </a:p>
      </dgm:t>
    </dgm:pt>
    <dgm:pt modelId="{98C5AE0D-BF4D-4E80-8779-BA3B0852357C}" type="pres">
      <dgm:prSet presAssocID="{AC79489D-B2E9-4EB3-AC17-B1AAA87F1ACC}" presName="hierRoot2" presStyleCnt="0">
        <dgm:presLayoutVars>
          <dgm:hierBranch val="init"/>
        </dgm:presLayoutVars>
      </dgm:prSet>
      <dgm:spPr/>
    </dgm:pt>
    <dgm:pt modelId="{F74FD3E3-807B-4589-804F-172C8DCBAFE0}" type="pres">
      <dgm:prSet presAssocID="{AC79489D-B2E9-4EB3-AC17-B1AAA87F1ACC}" presName="rootComposite" presStyleCnt="0"/>
      <dgm:spPr/>
    </dgm:pt>
    <dgm:pt modelId="{E10A856C-72FF-4CE2-9002-8B6FC25E792B}" type="pres">
      <dgm:prSet presAssocID="{AC79489D-B2E9-4EB3-AC17-B1AAA87F1ACC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9F630D-557A-4DE2-954E-37BCBA9391DC}" type="pres">
      <dgm:prSet presAssocID="{AC79489D-B2E9-4EB3-AC17-B1AAA87F1ACC}" presName="rootConnector" presStyleLbl="node2" presStyleIdx="0" presStyleCnt="3"/>
      <dgm:spPr/>
      <dgm:t>
        <a:bodyPr/>
        <a:lstStyle/>
        <a:p>
          <a:endParaRPr lang="cs-CZ"/>
        </a:p>
      </dgm:t>
    </dgm:pt>
    <dgm:pt modelId="{C1E6D901-C35A-41FA-85E9-D447466234B1}" type="pres">
      <dgm:prSet presAssocID="{AC79489D-B2E9-4EB3-AC17-B1AAA87F1ACC}" presName="hierChild4" presStyleCnt="0"/>
      <dgm:spPr/>
    </dgm:pt>
    <dgm:pt modelId="{4F9BF255-72A4-49D9-B6B0-309650270C53}" type="pres">
      <dgm:prSet presAssocID="{AC79489D-B2E9-4EB3-AC17-B1AAA87F1ACC}" presName="hierChild5" presStyleCnt="0"/>
      <dgm:spPr/>
    </dgm:pt>
    <dgm:pt modelId="{7C65E076-BCF1-4798-B4B0-47CDB61B142E}" type="pres">
      <dgm:prSet presAssocID="{2AEAA099-CB2C-44EA-98A6-F8F8C54D4784}" presName="Name64" presStyleLbl="parChTrans1D2" presStyleIdx="1" presStyleCnt="3"/>
      <dgm:spPr/>
      <dgm:t>
        <a:bodyPr/>
        <a:lstStyle/>
        <a:p>
          <a:endParaRPr lang="cs-CZ"/>
        </a:p>
      </dgm:t>
    </dgm:pt>
    <dgm:pt modelId="{64E38DAD-04D1-40D2-A326-44D4F05BA339}" type="pres">
      <dgm:prSet presAssocID="{9C722463-AEF5-476D-86C3-C12D11921F82}" presName="hierRoot2" presStyleCnt="0">
        <dgm:presLayoutVars>
          <dgm:hierBranch val="init"/>
        </dgm:presLayoutVars>
      </dgm:prSet>
      <dgm:spPr/>
    </dgm:pt>
    <dgm:pt modelId="{19198E52-092C-4BEC-8458-173DB7295FC0}" type="pres">
      <dgm:prSet presAssocID="{9C722463-AEF5-476D-86C3-C12D11921F82}" presName="rootComposite" presStyleCnt="0"/>
      <dgm:spPr/>
    </dgm:pt>
    <dgm:pt modelId="{AEDF59BA-C41F-4E7D-9C24-F1DF7ECAD7AF}" type="pres">
      <dgm:prSet presAssocID="{9C722463-AEF5-476D-86C3-C12D11921F8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05B37E-9114-4EA8-B1AE-1986499AF98E}" type="pres">
      <dgm:prSet presAssocID="{9C722463-AEF5-476D-86C3-C12D11921F82}" presName="rootConnector" presStyleLbl="node2" presStyleIdx="1" presStyleCnt="3"/>
      <dgm:spPr/>
      <dgm:t>
        <a:bodyPr/>
        <a:lstStyle/>
        <a:p>
          <a:endParaRPr lang="cs-CZ"/>
        </a:p>
      </dgm:t>
    </dgm:pt>
    <dgm:pt modelId="{7D78C4EE-90A3-4036-B959-C8163E0E4C10}" type="pres">
      <dgm:prSet presAssocID="{9C722463-AEF5-476D-86C3-C12D11921F82}" presName="hierChild4" presStyleCnt="0"/>
      <dgm:spPr/>
    </dgm:pt>
    <dgm:pt modelId="{172D7D47-C265-4761-9AE1-98259011CEEB}" type="pres">
      <dgm:prSet presAssocID="{9C722463-AEF5-476D-86C3-C12D11921F82}" presName="hierChild5" presStyleCnt="0"/>
      <dgm:spPr/>
    </dgm:pt>
    <dgm:pt modelId="{7E65D9D8-6D5B-4D96-B033-07A09491D7D1}" type="pres">
      <dgm:prSet presAssocID="{FBFC824F-D978-43D2-A7AA-6E0DA4369AFB}" presName="Name64" presStyleLbl="parChTrans1D2" presStyleIdx="2" presStyleCnt="3"/>
      <dgm:spPr/>
      <dgm:t>
        <a:bodyPr/>
        <a:lstStyle/>
        <a:p>
          <a:endParaRPr lang="cs-CZ"/>
        </a:p>
      </dgm:t>
    </dgm:pt>
    <dgm:pt modelId="{F8441418-C63A-4328-B2DC-B5AB25A9B809}" type="pres">
      <dgm:prSet presAssocID="{EEA23888-7C87-4459-9DD4-F682DA1BB2B8}" presName="hierRoot2" presStyleCnt="0">
        <dgm:presLayoutVars>
          <dgm:hierBranch val="init"/>
        </dgm:presLayoutVars>
      </dgm:prSet>
      <dgm:spPr/>
    </dgm:pt>
    <dgm:pt modelId="{5EF039A8-9858-4FF0-9C03-DD182E0A74F3}" type="pres">
      <dgm:prSet presAssocID="{EEA23888-7C87-4459-9DD4-F682DA1BB2B8}" presName="rootComposite" presStyleCnt="0"/>
      <dgm:spPr/>
    </dgm:pt>
    <dgm:pt modelId="{7E4C1323-7E23-407F-85E2-8B315E09E8ED}" type="pres">
      <dgm:prSet presAssocID="{EEA23888-7C87-4459-9DD4-F682DA1BB2B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B513A1-05B5-4E98-B5B3-0D657CBCF636}" type="pres">
      <dgm:prSet presAssocID="{EEA23888-7C87-4459-9DD4-F682DA1BB2B8}" presName="rootConnector" presStyleLbl="node2" presStyleIdx="2" presStyleCnt="3"/>
      <dgm:spPr/>
      <dgm:t>
        <a:bodyPr/>
        <a:lstStyle/>
        <a:p>
          <a:endParaRPr lang="cs-CZ"/>
        </a:p>
      </dgm:t>
    </dgm:pt>
    <dgm:pt modelId="{77542228-87AC-493E-BDA2-5196FE704761}" type="pres">
      <dgm:prSet presAssocID="{EEA23888-7C87-4459-9DD4-F682DA1BB2B8}" presName="hierChild4" presStyleCnt="0"/>
      <dgm:spPr/>
    </dgm:pt>
    <dgm:pt modelId="{5D7E8563-651D-4406-9280-B9D1B700D66F}" type="pres">
      <dgm:prSet presAssocID="{EEA23888-7C87-4459-9DD4-F682DA1BB2B8}" presName="hierChild5" presStyleCnt="0"/>
      <dgm:spPr/>
    </dgm:pt>
    <dgm:pt modelId="{B306152A-7FEE-4A73-BDAC-5652F6883805}" type="pres">
      <dgm:prSet presAssocID="{6801A749-0EFE-498C-844E-5FE51529BAAE}" presName="hierChild3" presStyleCnt="0"/>
      <dgm:spPr/>
    </dgm:pt>
  </dgm:ptLst>
  <dgm:cxnLst>
    <dgm:cxn modelId="{407522E5-4B06-4A54-BA0D-AB2A7F684BB8}" srcId="{6801A749-0EFE-498C-844E-5FE51529BAAE}" destId="{AC79489D-B2E9-4EB3-AC17-B1AAA87F1ACC}" srcOrd="0" destOrd="0" parTransId="{56E997B5-843E-4EEA-A004-F048FADA09FE}" sibTransId="{58B408CD-515D-4FCF-92D8-5CA135E7AD65}"/>
    <dgm:cxn modelId="{AEF0D4A9-99E0-491E-83BE-585676C38038}" type="presOf" srcId="{AC79489D-B2E9-4EB3-AC17-B1AAA87F1ACC}" destId="{B09F630D-557A-4DE2-954E-37BCBA9391DC}" srcOrd="1" destOrd="0" presId="urn:microsoft.com/office/officeart/2009/3/layout/HorizontalOrganizationChart"/>
    <dgm:cxn modelId="{4FAB0DF5-BA66-492C-8BE7-5B685DAC1DB1}" srcId="{6801A749-0EFE-498C-844E-5FE51529BAAE}" destId="{EEA23888-7C87-4459-9DD4-F682DA1BB2B8}" srcOrd="2" destOrd="0" parTransId="{FBFC824F-D978-43D2-A7AA-6E0DA4369AFB}" sibTransId="{E4B6E9D7-AF89-449C-A2A0-2B6DA9EDAFC3}"/>
    <dgm:cxn modelId="{11A2F121-0160-48DA-B0AC-7F678FD8413D}" type="presOf" srcId="{2AEAA099-CB2C-44EA-98A6-F8F8C54D4784}" destId="{7C65E076-BCF1-4798-B4B0-47CDB61B142E}" srcOrd="0" destOrd="0" presId="urn:microsoft.com/office/officeart/2009/3/layout/HorizontalOrganizationChart"/>
    <dgm:cxn modelId="{39379A92-0C39-4BCB-A534-E2D0FFBA93AD}" type="presOf" srcId="{AC79489D-B2E9-4EB3-AC17-B1AAA87F1ACC}" destId="{E10A856C-72FF-4CE2-9002-8B6FC25E792B}" srcOrd="0" destOrd="0" presId="urn:microsoft.com/office/officeart/2009/3/layout/HorizontalOrganizationChart"/>
    <dgm:cxn modelId="{71AB8DA3-6FB2-4DE6-8F1F-1DFE0EE6791D}" type="presOf" srcId="{6801A749-0EFE-498C-844E-5FE51529BAAE}" destId="{650E5CD8-E257-475B-8E48-46C9859336C1}" srcOrd="1" destOrd="0" presId="urn:microsoft.com/office/officeart/2009/3/layout/HorizontalOrganizationChart"/>
    <dgm:cxn modelId="{63293BD2-D5AA-44E2-BA4E-D01FE1BC9DA5}" type="presOf" srcId="{FBFC824F-D978-43D2-A7AA-6E0DA4369AFB}" destId="{7E65D9D8-6D5B-4D96-B033-07A09491D7D1}" srcOrd="0" destOrd="0" presId="urn:microsoft.com/office/officeart/2009/3/layout/HorizontalOrganizationChart"/>
    <dgm:cxn modelId="{192E1444-6970-4E97-8806-0DF51BF8CAFA}" type="presOf" srcId="{9C722463-AEF5-476D-86C3-C12D11921F82}" destId="{AEDF59BA-C41F-4E7D-9C24-F1DF7ECAD7AF}" srcOrd="0" destOrd="0" presId="urn:microsoft.com/office/officeart/2009/3/layout/HorizontalOrganizationChart"/>
    <dgm:cxn modelId="{9D46A93F-85DE-4FBB-A16A-5B50398A10FB}" type="presOf" srcId="{56E997B5-843E-4EEA-A004-F048FADA09FE}" destId="{70C8CAD8-B79D-4C17-AC4B-6FC8EA57C4D0}" srcOrd="0" destOrd="0" presId="urn:microsoft.com/office/officeart/2009/3/layout/HorizontalOrganizationChart"/>
    <dgm:cxn modelId="{DD41C425-28FC-443F-8332-0723AE4B1EF2}" type="presOf" srcId="{6801A749-0EFE-498C-844E-5FE51529BAAE}" destId="{75B9F85D-0CBB-45D8-A86D-F29720090B54}" srcOrd="0" destOrd="0" presId="urn:microsoft.com/office/officeart/2009/3/layout/HorizontalOrganizationChart"/>
    <dgm:cxn modelId="{8A093F9F-D83D-473D-94EC-F9CE648D985A}" type="presOf" srcId="{9C722463-AEF5-476D-86C3-C12D11921F82}" destId="{B005B37E-9114-4EA8-B1AE-1986499AF98E}" srcOrd="1" destOrd="0" presId="urn:microsoft.com/office/officeart/2009/3/layout/HorizontalOrganizationChart"/>
    <dgm:cxn modelId="{ED4142E5-24E2-45E5-A46C-F454C481BA1A}" srcId="{0C295EFA-E8D8-4257-8BCA-9EEB441F0081}" destId="{6801A749-0EFE-498C-844E-5FE51529BAAE}" srcOrd="0" destOrd="0" parTransId="{FD711AFD-7446-4DD5-A09F-E7C3BE9EDCB8}" sibTransId="{1CF7A65D-34C7-4A94-9EF6-3C4BCF4AAF98}"/>
    <dgm:cxn modelId="{2AA014AB-384B-43FB-A458-7E694F89679E}" type="presOf" srcId="{EEA23888-7C87-4459-9DD4-F682DA1BB2B8}" destId="{7E4C1323-7E23-407F-85E2-8B315E09E8ED}" srcOrd="0" destOrd="0" presId="urn:microsoft.com/office/officeart/2009/3/layout/HorizontalOrganizationChart"/>
    <dgm:cxn modelId="{04F12EAC-12AA-4232-9C81-38C4FA903032}" type="presOf" srcId="{0C295EFA-E8D8-4257-8BCA-9EEB441F0081}" destId="{9D630F37-7370-432D-BA22-98FB262CDF72}" srcOrd="0" destOrd="0" presId="urn:microsoft.com/office/officeart/2009/3/layout/HorizontalOrganizationChart"/>
    <dgm:cxn modelId="{47F3B041-385D-4878-8570-E65DE2AA709C}" srcId="{6801A749-0EFE-498C-844E-5FE51529BAAE}" destId="{9C722463-AEF5-476D-86C3-C12D11921F82}" srcOrd="1" destOrd="0" parTransId="{2AEAA099-CB2C-44EA-98A6-F8F8C54D4784}" sibTransId="{CB58EBC3-0701-4318-B02F-8B4FF87BD6F5}"/>
    <dgm:cxn modelId="{1B85062B-5230-4F6C-9165-A7186004F69F}" type="presOf" srcId="{EEA23888-7C87-4459-9DD4-F682DA1BB2B8}" destId="{11B513A1-05B5-4E98-B5B3-0D657CBCF636}" srcOrd="1" destOrd="0" presId="urn:microsoft.com/office/officeart/2009/3/layout/HorizontalOrganizationChart"/>
    <dgm:cxn modelId="{C21470BE-944D-45F4-AEB0-3455875EDCA4}" type="presParOf" srcId="{9D630F37-7370-432D-BA22-98FB262CDF72}" destId="{D15D66EF-3A6D-4B94-BB85-62E846D30DE8}" srcOrd="0" destOrd="0" presId="urn:microsoft.com/office/officeart/2009/3/layout/HorizontalOrganizationChart"/>
    <dgm:cxn modelId="{1494ACAA-2B95-4CFF-839A-CBA248557C87}" type="presParOf" srcId="{D15D66EF-3A6D-4B94-BB85-62E846D30DE8}" destId="{3FBCA46C-F21C-4300-B819-0FCA292AADC4}" srcOrd="0" destOrd="0" presId="urn:microsoft.com/office/officeart/2009/3/layout/HorizontalOrganizationChart"/>
    <dgm:cxn modelId="{8CE4F96A-4E02-4C73-81C2-A014B403722E}" type="presParOf" srcId="{3FBCA46C-F21C-4300-B819-0FCA292AADC4}" destId="{75B9F85D-0CBB-45D8-A86D-F29720090B54}" srcOrd="0" destOrd="0" presId="urn:microsoft.com/office/officeart/2009/3/layout/HorizontalOrganizationChart"/>
    <dgm:cxn modelId="{EFAAE041-83BE-49A6-B790-F9263C0CE723}" type="presParOf" srcId="{3FBCA46C-F21C-4300-B819-0FCA292AADC4}" destId="{650E5CD8-E257-475B-8E48-46C9859336C1}" srcOrd="1" destOrd="0" presId="urn:microsoft.com/office/officeart/2009/3/layout/HorizontalOrganizationChart"/>
    <dgm:cxn modelId="{EC22B0F9-A24B-499B-8D23-5DF42CCE5276}" type="presParOf" srcId="{D15D66EF-3A6D-4B94-BB85-62E846D30DE8}" destId="{C0ED8514-8048-44DB-925A-864F898AEAF2}" srcOrd="1" destOrd="0" presId="urn:microsoft.com/office/officeart/2009/3/layout/HorizontalOrganizationChart"/>
    <dgm:cxn modelId="{1FA43DCD-9CA8-4422-946F-B663C3B2D676}" type="presParOf" srcId="{C0ED8514-8048-44DB-925A-864F898AEAF2}" destId="{70C8CAD8-B79D-4C17-AC4B-6FC8EA57C4D0}" srcOrd="0" destOrd="0" presId="urn:microsoft.com/office/officeart/2009/3/layout/HorizontalOrganizationChart"/>
    <dgm:cxn modelId="{E51790FB-1571-44EF-B05C-E3E53EBB3D49}" type="presParOf" srcId="{C0ED8514-8048-44DB-925A-864F898AEAF2}" destId="{98C5AE0D-BF4D-4E80-8779-BA3B0852357C}" srcOrd="1" destOrd="0" presId="urn:microsoft.com/office/officeart/2009/3/layout/HorizontalOrganizationChart"/>
    <dgm:cxn modelId="{03C68A5A-8138-445C-AF37-4BC80CF19F5F}" type="presParOf" srcId="{98C5AE0D-BF4D-4E80-8779-BA3B0852357C}" destId="{F74FD3E3-807B-4589-804F-172C8DCBAFE0}" srcOrd="0" destOrd="0" presId="urn:microsoft.com/office/officeart/2009/3/layout/HorizontalOrganizationChart"/>
    <dgm:cxn modelId="{26A4C0D1-F514-4FF6-A8E1-954B4964AFA0}" type="presParOf" srcId="{F74FD3E3-807B-4589-804F-172C8DCBAFE0}" destId="{E10A856C-72FF-4CE2-9002-8B6FC25E792B}" srcOrd="0" destOrd="0" presId="urn:microsoft.com/office/officeart/2009/3/layout/HorizontalOrganizationChart"/>
    <dgm:cxn modelId="{C132919D-28CB-42BB-922C-8CBB9BBCC7F1}" type="presParOf" srcId="{F74FD3E3-807B-4589-804F-172C8DCBAFE0}" destId="{B09F630D-557A-4DE2-954E-37BCBA9391DC}" srcOrd="1" destOrd="0" presId="urn:microsoft.com/office/officeart/2009/3/layout/HorizontalOrganizationChart"/>
    <dgm:cxn modelId="{52614319-4BA8-4DB2-8C5D-46096A88B676}" type="presParOf" srcId="{98C5AE0D-BF4D-4E80-8779-BA3B0852357C}" destId="{C1E6D901-C35A-41FA-85E9-D447466234B1}" srcOrd="1" destOrd="0" presId="urn:microsoft.com/office/officeart/2009/3/layout/HorizontalOrganizationChart"/>
    <dgm:cxn modelId="{812A2E14-E165-4C67-9C3F-AD00ABBCCF41}" type="presParOf" srcId="{98C5AE0D-BF4D-4E80-8779-BA3B0852357C}" destId="{4F9BF255-72A4-49D9-B6B0-309650270C53}" srcOrd="2" destOrd="0" presId="urn:microsoft.com/office/officeart/2009/3/layout/HorizontalOrganizationChart"/>
    <dgm:cxn modelId="{714099FF-513B-400E-94C4-E9E621A0BD2B}" type="presParOf" srcId="{C0ED8514-8048-44DB-925A-864F898AEAF2}" destId="{7C65E076-BCF1-4798-B4B0-47CDB61B142E}" srcOrd="2" destOrd="0" presId="urn:microsoft.com/office/officeart/2009/3/layout/HorizontalOrganizationChart"/>
    <dgm:cxn modelId="{5885731D-EDF9-4C4E-8F85-E04351A37CA3}" type="presParOf" srcId="{C0ED8514-8048-44DB-925A-864F898AEAF2}" destId="{64E38DAD-04D1-40D2-A326-44D4F05BA339}" srcOrd="3" destOrd="0" presId="urn:microsoft.com/office/officeart/2009/3/layout/HorizontalOrganizationChart"/>
    <dgm:cxn modelId="{B36755E7-10F6-4FDA-8FB5-FF16C5F7ED32}" type="presParOf" srcId="{64E38DAD-04D1-40D2-A326-44D4F05BA339}" destId="{19198E52-092C-4BEC-8458-173DB7295FC0}" srcOrd="0" destOrd="0" presId="urn:microsoft.com/office/officeart/2009/3/layout/HorizontalOrganizationChart"/>
    <dgm:cxn modelId="{0A0FA234-32E2-4B18-9F49-D96214790C86}" type="presParOf" srcId="{19198E52-092C-4BEC-8458-173DB7295FC0}" destId="{AEDF59BA-C41F-4E7D-9C24-F1DF7ECAD7AF}" srcOrd="0" destOrd="0" presId="urn:microsoft.com/office/officeart/2009/3/layout/HorizontalOrganizationChart"/>
    <dgm:cxn modelId="{4CAC364B-EE69-4AA6-B776-F012830A1C34}" type="presParOf" srcId="{19198E52-092C-4BEC-8458-173DB7295FC0}" destId="{B005B37E-9114-4EA8-B1AE-1986499AF98E}" srcOrd="1" destOrd="0" presId="urn:microsoft.com/office/officeart/2009/3/layout/HorizontalOrganizationChart"/>
    <dgm:cxn modelId="{90ABD4BF-1478-4FDF-BE13-5B276F3EC625}" type="presParOf" srcId="{64E38DAD-04D1-40D2-A326-44D4F05BA339}" destId="{7D78C4EE-90A3-4036-B959-C8163E0E4C10}" srcOrd="1" destOrd="0" presId="urn:microsoft.com/office/officeart/2009/3/layout/HorizontalOrganizationChart"/>
    <dgm:cxn modelId="{7A48CDC6-8AB3-4CD4-BA09-65B69C880FA0}" type="presParOf" srcId="{64E38DAD-04D1-40D2-A326-44D4F05BA339}" destId="{172D7D47-C265-4761-9AE1-98259011CEEB}" srcOrd="2" destOrd="0" presId="urn:microsoft.com/office/officeart/2009/3/layout/HorizontalOrganizationChart"/>
    <dgm:cxn modelId="{8AB38877-B97B-4AA3-AF45-435585454FA4}" type="presParOf" srcId="{C0ED8514-8048-44DB-925A-864F898AEAF2}" destId="{7E65D9D8-6D5B-4D96-B033-07A09491D7D1}" srcOrd="4" destOrd="0" presId="urn:microsoft.com/office/officeart/2009/3/layout/HorizontalOrganizationChart"/>
    <dgm:cxn modelId="{80B416F2-184E-427C-A86F-FEF88E0AA0E6}" type="presParOf" srcId="{C0ED8514-8048-44DB-925A-864F898AEAF2}" destId="{F8441418-C63A-4328-B2DC-B5AB25A9B809}" srcOrd="5" destOrd="0" presId="urn:microsoft.com/office/officeart/2009/3/layout/HorizontalOrganizationChart"/>
    <dgm:cxn modelId="{30A8E64D-5A8C-4C02-9286-87D532BDCB12}" type="presParOf" srcId="{F8441418-C63A-4328-B2DC-B5AB25A9B809}" destId="{5EF039A8-9858-4FF0-9C03-DD182E0A74F3}" srcOrd="0" destOrd="0" presId="urn:microsoft.com/office/officeart/2009/3/layout/HorizontalOrganizationChart"/>
    <dgm:cxn modelId="{690AF7FA-8CB4-4A7B-92C7-4ED95F210153}" type="presParOf" srcId="{5EF039A8-9858-4FF0-9C03-DD182E0A74F3}" destId="{7E4C1323-7E23-407F-85E2-8B315E09E8ED}" srcOrd="0" destOrd="0" presId="urn:microsoft.com/office/officeart/2009/3/layout/HorizontalOrganizationChart"/>
    <dgm:cxn modelId="{66007375-FDD2-4377-B525-CE6183B27B10}" type="presParOf" srcId="{5EF039A8-9858-4FF0-9C03-DD182E0A74F3}" destId="{11B513A1-05B5-4E98-B5B3-0D657CBCF636}" srcOrd="1" destOrd="0" presId="urn:microsoft.com/office/officeart/2009/3/layout/HorizontalOrganizationChart"/>
    <dgm:cxn modelId="{CCA6DC68-E2AA-40B7-8A21-75FED646A482}" type="presParOf" srcId="{F8441418-C63A-4328-B2DC-B5AB25A9B809}" destId="{77542228-87AC-493E-BDA2-5196FE704761}" srcOrd="1" destOrd="0" presId="urn:microsoft.com/office/officeart/2009/3/layout/HorizontalOrganizationChart"/>
    <dgm:cxn modelId="{B2DA8103-470A-40DD-9AA2-910F65CD4EAB}" type="presParOf" srcId="{F8441418-C63A-4328-B2DC-B5AB25A9B809}" destId="{5D7E8563-651D-4406-9280-B9D1B700D66F}" srcOrd="2" destOrd="0" presId="urn:microsoft.com/office/officeart/2009/3/layout/HorizontalOrganizationChart"/>
    <dgm:cxn modelId="{3BB1C64D-A317-43CC-8DEA-A330CEC7D1AD}" type="presParOf" srcId="{D15D66EF-3A6D-4B94-BB85-62E846D30DE8}" destId="{B306152A-7FEE-4A73-BDAC-5652F6883805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295EFA-E8D8-4257-8BCA-9EEB441F0081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6801A749-0EFE-498C-844E-5FE51529BAAE}">
      <dgm:prSet phldrT="[Text]"/>
      <dgm:spPr/>
      <dgm:t>
        <a:bodyPr/>
        <a:lstStyle/>
        <a:p>
          <a:r>
            <a:rPr lang="cs-CZ" dirty="0" smtClean="0"/>
            <a:t>b) SO</a:t>
          </a:r>
          <a:r>
            <a:rPr lang="cs-CZ" baseline="-25000" dirty="0" smtClean="0"/>
            <a:t>3</a:t>
          </a:r>
          <a:r>
            <a:rPr lang="cs-CZ" dirty="0" smtClean="0"/>
            <a:t> – oxid </a:t>
          </a:r>
          <a:endParaRPr lang="cs-CZ" dirty="0"/>
        </a:p>
      </dgm:t>
    </dgm:pt>
    <dgm:pt modelId="{FD711AFD-7446-4DD5-A09F-E7C3BE9EDCB8}" type="parTrans" cxnId="{ED4142E5-24E2-45E5-A46C-F454C481BA1A}">
      <dgm:prSet/>
      <dgm:spPr/>
      <dgm:t>
        <a:bodyPr/>
        <a:lstStyle/>
        <a:p>
          <a:endParaRPr lang="cs-CZ"/>
        </a:p>
      </dgm:t>
    </dgm:pt>
    <dgm:pt modelId="{1CF7A65D-34C7-4A94-9EF6-3C4BCF4AAF98}" type="sibTrans" cxnId="{ED4142E5-24E2-45E5-A46C-F454C481BA1A}">
      <dgm:prSet/>
      <dgm:spPr/>
      <dgm:t>
        <a:bodyPr/>
        <a:lstStyle/>
        <a:p>
          <a:endParaRPr lang="cs-CZ"/>
        </a:p>
      </dgm:t>
    </dgm:pt>
    <dgm:pt modelId="{AC79489D-B2E9-4EB3-AC17-B1AAA87F1ACC}">
      <dgm:prSet phldrT="[Text]"/>
      <dgm:spPr/>
      <dgm:t>
        <a:bodyPr/>
        <a:lstStyle/>
        <a:p>
          <a:r>
            <a:rPr lang="cs-CZ" dirty="0" smtClean="0"/>
            <a:t>sírový</a:t>
          </a:r>
          <a:endParaRPr lang="cs-CZ" dirty="0"/>
        </a:p>
      </dgm:t>
    </dgm:pt>
    <dgm:pt modelId="{56E997B5-843E-4EEA-A004-F048FADA09FE}" type="parTrans" cxnId="{407522E5-4B06-4A54-BA0D-AB2A7F684BB8}">
      <dgm:prSet/>
      <dgm:spPr/>
      <dgm:t>
        <a:bodyPr/>
        <a:lstStyle/>
        <a:p>
          <a:endParaRPr lang="cs-CZ"/>
        </a:p>
      </dgm:t>
    </dgm:pt>
    <dgm:pt modelId="{58B408CD-515D-4FCF-92D8-5CA135E7AD65}" type="sibTrans" cxnId="{407522E5-4B06-4A54-BA0D-AB2A7F684BB8}">
      <dgm:prSet/>
      <dgm:spPr/>
      <dgm:t>
        <a:bodyPr/>
        <a:lstStyle/>
        <a:p>
          <a:endParaRPr lang="cs-CZ"/>
        </a:p>
      </dgm:t>
    </dgm:pt>
    <dgm:pt modelId="{9C722463-AEF5-476D-86C3-C12D11921F82}">
      <dgm:prSet phldrT="[Text]"/>
      <dgm:spPr/>
      <dgm:t>
        <a:bodyPr/>
        <a:lstStyle/>
        <a:p>
          <a:r>
            <a:rPr lang="cs-CZ" dirty="0" smtClean="0"/>
            <a:t>siřičitý</a:t>
          </a:r>
          <a:endParaRPr lang="cs-CZ" dirty="0"/>
        </a:p>
      </dgm:t>
    </dgm:pt>
    <dgm:pt modelId="{2AEAA099-CB2C-44EA-98A6-F8F8C54D4784}" type="parTrans" cxnId="{47F3B041-385D-4878-8570-E65DE2AA709C}">
      <dgm:prSet/>
      <dgm:spPr/>
      <dgm:t>
        <a:bodyPr/>
        <a:lstStyle/>
        <a:p>
          <a:endParaRPr lang="cs-CZ"/>
        </a:p>
      </dgm:t>
    </dgm:pt>
    <dgm:pt modelId="{CB58EBC3-0701-4318-B02F-8B4FF87BD6F5}" type="sibTrans" cxnId="{47F3B041-385D-4878-8570-E65DE2AA709C}">
      <dgm:prSet/>
      <dgm:spPr/>
      <dgm:t>
        <a:bodyPr/>
        <a:lstStyle/>
        <a:p>
          <a:endParaRPr lang="cs-CZ"/>
        </a:p>
      </dgm:t>
    </dgm:pt>
    <dgm:pt modelId="{EEA23888-7C87-4459-9DD4-F682DA1BB2B8}">
      <dgm:prSet phldrT="[Text]"/>
      <dgm:spPr/>
      <dgm:t>
        <a:bodyPr/>
        <a:lstStyle/>
        <a:p>
          <a:r>
            <a:rPr lang="cs-CZ" dirty="0" smtClean="0"/>
            <a:t>sirnatý</a:t>
          </a:r>
          <a:endParaRPr lang="cs-CZ" dirty="0"/>
        </a:p>
      </dgm:t>
    </dgm:pt>
    <dgm:pt modelId="{FBFC824F-D978-43D2-A7AA-6E0DA4369AFB}" type="parTrans" cxnId="{4FAB0DF5-BA66-492C-8BE7-5B685DAC1DB1}">
      <dgm:prSet/>
      <dgm:spPr/>
      <dgm:t>
        <a:bodyPr/>
        <a:lstStyle/>
        <a:p>
          <a:endParaRPr lang="cs-CZ"/>
        </a:p>
      </dgm:t>
    </dgm:pt>
    <dgm:pt modelId="{E4B6E9D7-AF89-449C-A2A0-2B6DA9EDAFC3}" type="sibTrans" cxnId="{4FAB0DF5-BA66-492C-8BE7-5B685DAC1DB1}">
      <dgm:prSet/>
      <dgm:spPr/>
      <dgm:t>
        <a:bodyPr/>
        <a:lstStyle/>
        <a:p>
          <a:endParaRPr lang="cs-CZ"/>
        </a:p>
      </dgm:t>
    </dgm:pt>
    <dgm:pt modelId="{9D630F37-7370-432D-BA22-98FB262CDF72}" type="pres">
      <dgm:prSet presAssocID="{0C295EFA-E8D8-4257-8BCA-9EEB441F00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15D66EF-3A6D-4B94-BB85-62E846D30DE8}" type="pres">
      <dgm:prSet presAssocID="{6801A749-0EFE-498C-844E-5FE51529BAAE}" presName="hierRoot1" presStyleCnt="0">
        <dgm:presLayoutVars>
          <dgm:hierBranch val="init"/>
        </dgm:presLayoutVars>
      </dgm:prSet>
      <dgm:spPr/>
    </dgm:pt>
    <dgm:pt modelId="{3FBCA46C-F21C-4300-B819-0FCA292AADC4}" type="pres">
      <dgm:prSet presAssocID="{6801A749-0EFE-498C-844E-5FE51529BAAE}" presName="rootComposite1" presStyleCnt="0"/>
      <dgm:spPr/>
    </dgm:pt>
    <dgm:pt modelId="{75B9F85D-0CBB-45D8-A86D-F29720090B54}" type="pres">
      <dgm:prSet presAssocID="{6801A749-0EFE-498C-844E-5FE51529BAAE}" presName="rootText1" presStyleLbl="node0" presStyleIdx="0" presStyleCnt="1" custScaleX="18701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0E5CD8-E257-475B-8E48-46C9859336C1}" type="pres">
      <dgm:prSet presAssocID="{6801A749-0EFE-498C-844E-5FE51529BAAE}" presName="rootConnector1" presStyleLbl="node1" presStyleIdx="0" presStyleCnt="0"/>
      <dgm:spPr/>
      <dgm:t>
        <a:bodyPr/>
        <a:lstStyle/>
        <a:p>
          <a:endParaRPr lang="cs-CZ"/>
        </a:p>
      </dgm:t>
    </dgm:pt>
    <dgm:pt modelId="{C0ED8514-8048-44DB-925A-864F898AEAF2}" type="pres">
      <dgm:prSet presAssocID="{6801A749-0EFE-498C-844E-5FE51529BAAE}" presName="hierChild2" presStyleCnt="0"/>
      <dgm:spPr/>
    </dgm:pt>
    <dgm:pt modelId="{70C8CAD8-B79D-4C17-AC4B-6FC8EA57C4D0}" type="pres">
      <dgm:prSet presAssocID="{56E997B5-843E-4EEA-A004-F048FADA09FE}" presName="Name64" presStyleLbl="parChTrans1D2" presStyleIdx="0" presStyleCnt="3"/>
      <dgm:spPr/>
      <dgm:t>
        <a:bodyPr/>
        <a:lstStyle/>
        <a:p>
          <a:endParaRPr lang="cs-CZ"/>
        </a:p>
      </dgm:t>
    </dgm:pt>
    <dgm:pt modelId="{98C5AE0D-BF4D-4E80-8779-BA3B0852357C}" type="pres">
      <dgm:prSet presAssocID="{AC79489D-B2E9-4EB3-AC17-B1AAA87F1ACC}" presName="hierRoot2" presStyleCnt="0">
        <dgm:presLayoutVars>
          <dgm:hierBranch val="init"/>
        </dgm:presLayoutVars>
      </dgm:prSet>
      <dgm:spPr/>
    </dgm:pt>
    <dgm:pt modelId="{F74FD3E3-807B-4589-804F-172C8DCBAFE0}" type="pres">
      <dgm:prSet presAssocID="{AC79489D-B2E9-4EB3-AC17-B1AAA87F1ACC}" presName="rootComposite" presStyleCnt="0"/>
      <dgm:spPr/>
    </dgm:pt>
    <dgm:pt modelId="{E10A856C-72FF-4CE2-9002-8B6FC25E792B}" type="pres">
      <dgm:prSet presAssocID="{AC79489D-B2E9-4EB3-AC17-B1AAA87F1ACC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9F630D-557A-4DE2-954E-37BCBA9391DC}" type="pres">
      <dgm:prSet presAssocID="{AC79489D-B2E9-4EB3-AC17-B1AAA87F1ACC}" presName="rootConnector" presStyleLbl="node2" presStyleIdx="0" presStyleCnt="3"/>
      <dgm:spPr/>
      <dgm:t>
        <a:bodyPr/>
        <a:lstStyle/>
        <a:p>
          <a:endParaRPr lang="cs-CZ"/>
        </a:p>
      </dgm:t>
    </dgm:pt>
    <dgm:pt modelId="{C1E6D901-C35A-41FA-85E9-D447466234B1}" type="pres">
      <dgm:prSet presAssocID="{AC79489D-B2E9-4EB3-AC17-B1AAA87F1ACC}" presName="hierChild4" presStyleCnt="0"/>
      <dgm:spPr/>
    </dgm:pt>
    <dgm:pt modelId="{4F9BF255-72A4-49D9-B6B0-309650270C53}" type="pres">
      <dgm:prSet presAssocID="{AC79489D-B2E9-4EB3-AC17-B1AAA87F1ACC}" presName="hierChild5" presStyleCnt="0"/>
      <dgm:spPr/>
    </dgm:pt>
    <dgm:pt modelId="{7C65E076-BCF1-4798-B4B0-47CDB61B142E}" type="pres">
      <dgm:prSet presAssocID="{2AEAA099-CB2C-44EA-98A6-F8F8C54D4784}" presName="Name64" presStyleLbl="parChTrans1D2" presStyleIdx="1" presStyleCnt="3"/>
      <dgm:spPr/>
      <dgm:t>
        <a:bodyPr/>
        <a:lstStyle/>
        <a:p>
          <a:endParaRPr lang="cs-CZ"/>
        </a:p>
      </dgm:t>
    </dgm:pt>
    <dgm:pt modelId="{64E38DAD-04D1-40D2-A326-44D4F05BA339}" type="pres">
      <dgm:prSet presAssocID="{9C722463-AEF5-476D-86C3-C12D11921F82}" presName="hierRoot2" presStyleCnt="0">
        <dgm:presLayoutVars>
          <dgm:hierBranch val="init"/>
        </dgm:presLayoutVars>
      </dgm:prSet>
      <dgm:spPr/>
    </dgm:pt>
    <dgm:pt modelId="{19198E52-092C-4BEC-8458-173DB7295FC0}" type="pres">
      <dgm:prSet presAssocID="{9C722463-AEF5-476D-86C3-C12D11921F82}" presName="rootComposite" presStyleCnt="0"/>
      <dgm:spPr/>
    </dgm:pt>
    <dgm:pt modelId="{AEDF59BA-C41F-4E7D-9C24-F1DF7ECAD7AF}" type="pres">
      <dgm:prSet presAssocID="{9C722463-AEF5-476D-86C3-C12D11921F8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05B37E-9114-4EA8-B1AE-1986499AF98E}" type="pres">
      <dgm:prSet presAssocID="{9C722463-AEF5-476D-86C3-C12D11921F82}" presName="rootConnector" presStyleLbl="node2" presStyleIdx="1" presStyleCnt="3"/>
      <dgm:spPr/>
      <dgm:t>
        <a:bodyPr/>
        <a:lstStyle/>
        <a:p>
          <a:endParaRPr lang="cs-CZ"/>
        </a:p>
      </dgm:t>
    </dgm:pt>
    <dgm:pt modelId="{7D78C4EE-90A3-4036-B959-C8163E0E4C10}" type="pres">
      <dgm:prSet presAssocID="{9C722463-AEF5-476D-86C3-C12D11921F82}" presName="hierChild4" presStyleCnt="0"/>
      <dgm:spPr/>
    </dgm:pt>
    <dgm:pt modelId="{172D7D47-C265-4761-9AE1-98259011CEEB}" type="pres">
      <dgm:prSet presAssocID="{9C722463-AEF5-476D-86C3-C12D11921F82}" presName="hierChild5" presStyleCnt="0"/>
      <dgm:spPr/>
    </dgm:pt>
    <dgm:pt modelId="{7E65D9D8-6D5B-4D96-B033-07A09491D7D1}" type="pres">
      <dgm:prSet presAssocID="{FBFC824F-D978-43D2-A7AA-6E0DA4369AFB}" presName="Name64" presStyleLbl="parChTrans1D2" presStyleIdx="2" presStyleCnt="3"/>
      <dgm:spPr/>
      <dgm:t>
        <a:bodyPr/>
        <a:lstStyle/>
        <a:p>
          <a:endParaRPr lang="cs-CZ"/>
        </a:p>
      </dgm:t>
    </dgm:pt>
    <dgm:pt modelId="{F8441418-C63A-4328-B2DC-B5AB25A9B809}" type="pres">
      <dgm:prSet presAssocID="{EEA23888-7C87-4459-9DD4-F682DA1BB2B8}" presName="hierRoot2" presStyleCnt="0">
        <dgm:presLayoutVars>
          <dgm:hierBranch val="init"/>
        </dgm:presLayoutVars>
      </dgm:prSet>
      <dgm:spPr/>
    </dgm:pt>
    <dgm:pt modelId="{5EF039A8-9858-4FF0-9C03-DD182E0A74F3}" type="pres">
      <dgm:prSet presAssocID="{EEA23888-7C87-4459-9DD4-F682DA1BB2B8}" presName="rootComposite" presStyleCnt="0"/>
      <dgm:spPr/>
    </dgm:pt>
    <dgm:pt modelId="{7E4C1323-7E23-407F-85E2-8B315E09E8ED}" type="pres">
      <dgm:prSet presAssocID="{EEA23888-7C87-4459-9DD4-F682DA1BB2B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B513A1-05B5-4E98-B5B3-0D657CBCF636}" type="pres">
      <dgm:prSet presAssocID="{EEA23888-7C87-4459-9DD4-F682DA1BB2B8}" presName="rootConnector" presStyleLbl="node2" presStyleIdx="2" presStyleCnt="3"/>
      <dgm:spPr/>
      <dgm:t>
        <a:bodyPr/>
        <a:lstStyle/>
        <a:p>
          <a:endParaRPr lang="cs-CZ"/>
        </a:p>
      </dgm:t>
    </dgm:pt>
    <dgm:pt modelId="{77542228-87AC-493E-BDA2-5196FE704761}" type="pres">
      <dgm:prSet presAssocID="{EEA23888-7C87-4459-9DD4-F682DA1BB2B8}" presName="hierChild4" presStyleCnt="0"/>
      <dgm:spPr/>
    </dgm:pt>
    <dgm:pt modelId="{5D7E8563-651D-4406-9280-B9D1B700D66F}" type="pres">
      <dgm:prSet presAssocID="{EEA23888-7C87-4459-9DD4-F682DA1BB2B8}" presName="hierChild5" presStyleCnt="0"/>
      <dgm:spPr/>
    </dgm:pt>
    <dgm:pt modelId="{B306152A-7FEE-4A73-BDAC-5652F6883805}" type="pres">
      <dgm:prSet presAssocID="{6801A749-0EFE-498C-844E-5FE51529BAAE}" presName="hierChild3" presStyleCnt="0"/>
      <dgm:spPr/>
    </dgm:pt>
  </dgm:ptLst>
  <dgm:cxnLst>
    <dgm:cxn modelId="{4E85729A-FE2D-470F-AE44-D62B2E4C127A}" type="presOf" srcId="{6801A749-0EFE-498C-844E-5FE51529BAAE}" destId="{75B9F85D-0CBB-45D8-A86D-F29720090B54}" srcOrd="0" destOrd="0" presId="urn:microsoft.com/office/officeart/2009/3/layout/HorizontalOrganizationChart"/>
    <dgm:cxn modelId="{333A4616-2A86-4D79-9681-FA09B3A83E0F}" type="presOf" srcId="{6801A749-0EFE-498C-844E-5FE51529BAAE}" destId="{650E5CD8-E257-475B-8E48-46C9859336C1}" srcOrd="1" destOrd="0" presId="urn:microsoft.com/office/officeart/2009/3/layout/HorizontalOrganizationChart"/>
    <dgm:cxn modelId="{ED4142E5-24E2-45E5-A46C-F454C481BA1A}" srcId="{0C295EFA-E8D8-4257-8BCA-9EEB441F0081}" destId="{6801A749-0EFE-498C-844E-5FE51529BAAE}" srcOrd="0" destOrd="0" parTransId="{FD711AFD-7446-4DD5-A09F-E7C3BE9EDCB8}" sibTransId="{1CF7A65D-34C7-4A94-9EF6-3C4BCF4AAF98}"/>
    <dgm:cxn modelId="{5E3C9708-D1A8-49E8-9B24-172D31D30184}" type="presOf" srcId="{2AEAA099-CB2C-44EA-98A6-F8F8C54D4784}" destId="{7C65E076-BCF1-4798-B4B0-47CDB61B142E}" srcOrd="0" destOrd="0" presId="urn:microsoft.com/office/officeart/2009/3/layout/HorizontalOrganizationChart"/>
    <dgm:cxn modelId="{4FAB0DF5-BA66-492C-8BE7-5B685DAC1DB1}" srcId="{6801A749-0EFE-498C-844E-5FE51529BAAE}" destId="{EEA23888-7C87-4459-9DD4-F682DA1BB2B8}" srcOrd="2" destOrd="0" parTransId="{FBFC824F-D978-43D2-A7AA-6E0DA4369AFB}" sibTransId="{E4B6E9D7-AF89-449C-A2A0-2B6DA9EDAFC3}"/>
    <dgm:cxn modelId="{90FB3D9D-7C2D-42FB-B727-859AFB5DE94A}" type="presOf" srcId="{9C722463-AEF5-476D-86C3-C12D11921F82}" destId="{B005B37E-9114-4EA8-B1AE-1986499AF98E}" srcOrd="1" destOrd="0" presId="urn:microsoft.com/office/officeart/2009/3/layout/HorizontalOrganizationChart"/>
    <dgm:cxn modelId="{375F1EE3-5957-481B-A10F-F41449DE4DE4}" type="presOf" srcId="{AC79489D-B2E9-4EB3-AC17-B1AAA87F1ACC}" destId="{E10A856C-72FF-4CE2-9002-8B6FC25E792B}" srcOrd="0" destOrd="0" presId="urn:microsoft.com/office/officeart/2009/3/layout/HorizontalOrganizationChart"/>
    <dgm:cxn modelId="{A75DBC1C-DFFE-4FB5-9E41-F73432AE5758}" type="presOf" srcId="{EEA23888-7C87-4459-9DD4-F682DA1BB2B8}" destId="{11B513A1-05B5-4E98-B5B3-0D657CBCF636}" srcOrd="1" destOrd="0" presId="urn:microsoft.com/office/officeart/2009/3/layout/HorizontalOrganizationChart"/>
    <dgm:cxn modelId="{163E4FC1-92F6-4F66-83DD-0B2D7E6A247F}" type="presOf" srcId="{56E997B5-843E-4EEA-A004-F048FADA09FE}" destId="{70C8CAD8-B79D-4C17-AC4B-6FC8EA57C4D0}" srcOrd="0" destOrd="0" presId="urn:microsoft.com/office/officeart/2009/3/layout/HorizontalOrganizationChart"/>
    <dgm:cxn modelId="{1E4DA7A4-E03F-4B31-9F09-A8E825EAA408}" type="presOf" srcId="{AC79489D-B2E9-4EB3-AC17-B1AAA87F1ACC}" destId="{B09F630D-557A-4DE2-954E-37BCBA9391DC}" srcOrd="1" destOrd="0" presId="urn:microsoft.com/office/officeart/2009/3/layout/HorizontalOrganizationChart"/>
    <dgm:cxn modelId="{FA768716-8DD0-4437-9FB8-DBF61E08792B}" type="presOf" srcId="{9C722463-AEF5-476D-86C3-C12D11921F82}" destId="{AEDF59BA-C41F-4E7D-9C24-F1DF7ECAD7AF}" srcOrd="0" destOrd="0" presId="urn:microsoft.com/office/officeart/2009/3/layout/HorizontalOrganizationChart"/>
    <dgm:cxn modelId="{407522E5-4B06-4A54-BA0D-AB2A7F684BB8}" srcId="{6801A749-0EFE-498C-844E-5FE51529BAAE}" destId="{AC79489D-B2E9-4EB3-AC17-B1AAA87F1ACC}" srcOrd="0" destOrd="0" parTransId="{56E997B5-843E-4EEA-A004-F048FADA09FE}" sibTransId="{58B408CD-515D-4FCF-92D8-5CA135E7AD65}"/>
    <dgm:cxn modelId="{47F3B041-385D-4878-8570-E65DE2AA709C}" srcId="{6801A749-0EFE-498C-844E-5FE51529BAAE}" destId="{9C722463-AEF5-476D-86C3-C12D11921F82}" srcOrd="1" destOrd="0" parTransId="{2AEAA099-CB2C-44EA-98A6-F8F8C54D4784}" sibTransId="{CB58EBC3-0701-4318-B02F-8B4FF87BD6F5}"/>
    <dgm:cxn modelId="{B5582F1B-C16E-494C-9497-BE0F2E08350E}" type="presOf" srcId="{EEA23888-7C87-4459-9DD4-F682DA1BB2B8}" destId="{7E4C1323-7E23-407F-85E2-8B315E09E8ED}" srcOrd="0" destOrd="0" presId="urn:microsoft.com/office/officeart/2009/3/layout/HorizontalOrganizationChart"/>
    <dgm:cxn modelId="{CECCF6A2-075E-44F4-ADBC-8069DC79B82B}" type="presOf" srcId="{FBFC824F-D978-43D2-A7AA-6E0DA4369AFB}" destId="{7E65D9D8-6D5B-4D96-B033-07A09491D7D1}" srcOrd="0" destOrd="0" presId="urn:microsoft.com/office/officeart/2009/3/layout/HorizontalOrganizationChart"/>
    <dgm:cxn modelId="{88F3CB05-8B23-45F2-80F9-B1BD8E75BE93}" type="presOf" srcId="{0C295EFA-E8D8-4257-8BCA-9EEB441F0081}" destId="{9D630F37-7370-432D-BA22-98FB262CDF72}" srcOrd="0" destOrd="0" presId="urn:microsoft.com/office/officeart/2009/3/layout/HorizontalOrganizationChart"/>
    <dgm:cxn modelId="{8981F6F0-0939-4E84-9FB9-E5E4F4E06499}" type="presParOf" srcId="{9D630F37-7370-432D-BA22-98FB262CDF72}" destId="{D15D66EF-3A6D-4B94-BB85-62E846D30DE8}" srcOrd="0" destOrd="0" presId="urn:microsoft.com/office/officeart/2009/3/layout/HorizontalOrganizationChart"/>
    <dgm:cxn modelId="{456558B3-939C-4646-A09B-F20F4FD32FC1}" type="presParOf" srcId="{D15D66EF-3A6D-4B94-BB85-62E846D30DE8}" destId="{3FBCA46C-F21C-4300-B819-0FCA292AADC4}" srcOrd="0" destOrd="0" presId="urn:microsoft.com/office/officeart/2009/3/layout/HorizontalOrganizationChart"/>
    <dgm:cxn modelId="{FCD8297B-1508-419F-B2A0-B773B1923BEA}" type="presParOf" srcId="{3FBCA46C-F21C-4300-B819-0FCA292AADC4}" destId="{75B9F85D-0CBB-45D8-A86D-F29720090B54}" srcOrd="0" destOrd="0" presId="urn:microsoft.com/office/officeart/2009/3/layout/HorizontalOrganizationChart"/>
    <dgm:cxn modelId="{AD7367C7-AC75-406C-A195-F76EE839C95C}" type="presParOf" srcId="{3FBCA46C-F21C-4300-B819-0FCA292AADC4}" destId="{650E5CD8-E257-475B-8E48-46C9859336C1}" srcOrd="1" destOrd="0" presId="urn:microsoft.com/office/officeart/2009/3/layout/HorizontalOrganizationChart"/>
    <dgm:cxn modelId="{FE3F587D-D95D-44F0-AF48-B2D146C7FBEA}" type="presParOf" srcId="{D15D66EF-3A6D-4B94-BB85-62E846D30DE8}" destId="{C0ED8514-8048-44DB-925A-864F898AEAF2}" srcOrd="1" destOrd="0" presId="urn:microsoft.com/office/officeart/2009/3/layout/HorizontalOrganizationChart"/>
    <dgm:cxn modelId="{D6EB0A70-F773-4564-8207-79E8351150F9}" type="presParOf" srcId="{C0ED8514-8048-44DB-925A-864F898AEAF2}" destId="{70C8CAD8-B79D-4C17-AC4B-6FC8EA57C4D0}" srcOrd="0" destOrd="0" presId="urn:microsoft.com/office/officeart/2009/3/layout/HorizontalOrganizationChart"/>
    <dgm:cxn modelId="{B370C53B-FA9F-4660-BD76-07FB2AB219F0}" type="presParOf" srcId="{C0ED8514-8048-44DB-925A-864F898AEAF2}" destId="{98C5AE0D-BF4D-4E80-8779-BA3B0852357C}" srcOrd="1" destOrd="0" presId="urn:microsoft.com/office/officeart/2009/3/layout/HorizontalOrganizationChart"/>
    <dgm:cxn modelId="{AC7FB63E-8942-43F1-BBF7-48ED357A34E6}" type="presParOf" srcId="{98C5AE0D-BF4D-4E80-8779-BA3B0852357C}" destId="{F74FD3E3-807B-4589-804F-172C8DCBAFE0}" srcOrd="0" destOrd="0" presId="urn:microsoft.com/office/officeart/2009/3/layout/HorizontalOrganizationChart"/>
    <dgm:cxn modelId="{DBB90209-DED3-4406-97DE-274EC6308730}" type="presParOf" srcId="{F74FD3E3-807B-4589-804F-172C8DCBAFE0}" destId="{E10A856C-72FF-4CE2-9002-8B6FC25E792B}" srcOrd="0" destOrd="0" presId="urn:microsoft.com/office/officeart/2009/3/layout/HorizontalOrganizationChart"/>
    <dgm:cxn modelId="{DDCEBAB0-05F2-4041-98EE-AB9FF144FB29}" type="presParOf" srcId="{F74FD3E3-807B-4589-804F-172C8DCBAFE0}" destId="{B09F630D-557A-4DE2-954E-37BCBA9391DC}" srcOrd="1" destOrd="0" presId="urn:microsoft.com/office/officeart/2009/3/layout/HorizontalOrganizationChart"/>
    <dgm:cxn modelId="{98B58FE2-C873-4F74-9D13-76359ECD1EAA}" type="presParOf" srcId="{98C5AE0D-BF4D-4E80-8779-BA3B0852357C}" destId="{C1E6D901-C35A-41FA-85E9-D447466234B1}" srcOrd="1" destOrd="0" presId="urn:microsoft.com/office/officeart/2009/3/layout/HorizontalOrganizationChart"/>
    <dgm:cxn modelId="{7EC2783E-4457-4D61-B71D-8F0298B5CB0F}" type="presParOf" srcId="{98C5AE0D-BF4D-4E80-8779-BA3B0852357C}" destId="{4F9BF255-72A4-49D9-B6B0-309650270C53}" srcOrd="2" destOrd="0" presId="urn:microsoft.com/office/officeart/2009/3/layout/HorizontalOrganizationChart"/>
    <dgm:cxn modelId="{6F7F0863-F9F9-49E4-8232-D3709B19C5A6}" type="presParOf" srcId="{C0ED8514-8048-44DB-925A-864F898AEAF2}" destId="{7C65E076-BCF1-4798-B4B0-47CDB61B142E}" srcOrd="2" destOrd="0" presId="urn:microsoft.com/office/officeart/2009/3/layout/HorizontalOrganizationChart"/>
    <dgm:cxn modelId="{E46CD26A-1D82-422C-A7B6-E94F29EB38F4}" type="presParOf" srcId="{C0ED8514-8048-44DB-925A-864F898AEAF2}" destId="{64E38DAD-04D1-40D2-A326-44D4F05BA339}" srcOrd="3" destOrd="0" presId="urn:microsoft.com/office/officeart/2009/3/layout/HorizontalOrganizationChart"/>
    <dgm:cxn modelId="{1DC82815-2294-481D-8B53-1FF70855A182}" type="presParOf" srcId="{64E38DAD-04D1-40D2-A326-44D4F05BA339}" destId="{19198E52-092C-4BEC-8458-173DB7295FC0}" srcOrd="0" destOrd="0" presId="urn:microsoft.com/office/officeart/2009/3/layout/HorizontalOrganizationChart"/>
    <dgm:cxn modelId="{73E2ED06-246A-4182-A6F6-3A2753C568B8}" type="presParOf" srcId="{19198E52-092C-4BEC-8458-173DB7295FC0}" destId="{AEDF59BA-C41F-4E7D-9C24-F1DF7ECAD7AF}" srcOrd="0" destOrd="0" presId="urn:microsoft.com/office/officeart/2009/3/layout/HorizontalOrganizationChart"/>
    <dgm:cxn modelId="{2E1921A2-4B3A-4093-9A63-2057F0316777}" type="presParOf" srcId="{19198E52-092C-4BEC-8458-173DB7295FC0}" destId="{B005B37E-9114-4EA8-B1AE-1986499AF98E}" srcOrd="1" destOrd="0" presId="urn:microsoft.com/office/officeart/2009/3/layout/HorizontalOrganizationChart"/>
    <dgm:cxn modelId="{0587D770-8274-41C5-ABEE-3C15506E22A4}" type="presParOf" srcId="{64E38DAD-04D1-40D2-A326-44D4F05BA339}" destId="{7D78C4EE-90A3-4036-B959-C8163E0E4C10}" srcOrd="1" destOrd="0" presId="urn:microsoft.com/office/officeart/2009/3/layout/HorizontalOrganizationChart"/>
    <dgm:cxn modelId="{A1001131-2B32-4497-8414-2D598E28DC19}" type="presParOf" srcId="{64E38DAD-04D1-40D2-A326-44D4F05BA339}" destId="{172D7D47-C265-4761-9AE1-98259011CEEB}" srcOrd="2" destOrd="0" presId="urn:microsoft.com/office/officeart/2009/3/layout/HorizontalOrganizationChart"/>
    <dgm:cxn modelId="{E4AD8737-BAAA-4952-8710-6FFFEB7A6ADE}" type="presParOf" srcId="{C0ED8514-8048-44DB-925A-864F898AEAF2}" destId="{7E65D9D8-6D5B-4D96-B033-07A09491D7D1}" srcOrd="4" destOrd="0" presId="urn:microsoft.com/office/officeart/2009/3/layout/HorizontalOrganizationChart"/>
    <dgm:cxn modelId="{1A7D0594-68B9-4018-A909-9CB9E89D5E20}" type="presParOf" srcId="{C0ED8514-8048-44DB-925A-864F898AEAF2}" destId="{F8441418-C63A-4328-B2DC-B5AB25A9B809}" srcOrd="5" destOrd="0" presId="urn:microsoft.com/office/officeart/2009/3/layout/HorizontalOrganizationChart"/>
    <dgm:cxn modelId="{A66D776A-8C28-41D8-AD1E-69DE9DF37750}" type="presParOf" srcId="{F8441418-C63A-4328-B2DC-B5AB25A9B809}" destId="{5EF039A8-9858-4FF0-9C03-DD182E0A74F3}" srcOrd="0" destOrd="0" presId="urn:microsoft.com/office/officeart/2009/3/layout/HorizontalOrganizationChart"/>
    <dgm:cxn modelId="{5DC12CF5-129D-4A94-B0DB-F8E9462F7FFC}" type="presParOf" srcId="{5EF039A8-9858-4FF0-9C03-DD182E0A74F3}" destId="{7E4C1323-7E23-407F-85E2-8B315E09E8ED}" srcOrd="0" destOrd="0" presId="urn:microsoft.com/office/officeart/2009/3/layout/HorizontalOrganizationChart"/>
    <dgm:cxn modelId="{AD1F3403-DF18-4291-B3F1-369CC452A817}" type="presParOf" srcId="{5EF039A8-9858-4FF0-9C03-DD182E0A74F3}" destId="{11B513A1-05B5-4E98-B5B3-0D657CBCF636}" srcOrd="1" destOrd="0" presId="urn:microsoft.com/office/officeart/2009/3/layout/HorizontalOrganizationChart"/>
    <dgm:cxn modelId="{FEDAFE6F-F943-4C0F-8059-A7801A2713C6}" type="presParOf" srcId="{F8441418-C63A-4328-B2DC-B5AB25A9B809}" destId="{77542228-87AC-493E-BDA2-5196FE704761}" srcOrd="1" destOrd="0" presId="urn:microsoft.com/office/officeart/2009/3/layout/HorizontalOrganizationChart"/>
    <dgm:cxn modelId="{F1E44A65-04C0-40D6-83E4-8DF854C2BC7E}" type="presParOf" srcId="{F8441418-C63A-4328-B2DC-B5AB25A9B809}" destId="{5D7E8563-651D-4406-9280-B9D1B700D66F}" srcOrd="2" destOrd="0" presId="urn:microsoft.com/office/officeart/2009/3/layout/HorizontalOrganizationChart"/>
    <dgm:cxn modelId="{8FC48936-6536-4354-9CE8-127BEEBD6AE5}" type="presParOf" srcId="{D15D66EF-3A6D-4B94-BB85-62E846D30DE8}" destId="{B306152A-7FEE-4A73-BDAC-5652F6883805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295EFA-E8D8-4257-8BCA-9EEB441F0081}" type="doc">
      <dgm:prSet loTypeId="urn:microsoft.com/office/officeart/2009/3/layout/HorizontalOrganizationChart" loCatId="hierarchy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6801A749-0EFE-498C-844E-5FE51529BAAE}">
      <dgm:prSet phldrT="[Text]"/>
      <dgm:spPr/>
      <dgm:t>
        <a:bodyPr/>
        <a:lstStyle/>
        <a:p>
          <a:r>
            <a:rPr lang="cs-CZ" dirty="0" smtClean="0"/>
            <a:t>d) N</a:t>
          </a:r>
          <a:r>
            <a:rPr lang="cs-CZ" baseline="-25000" dirty="0" smtClean="0"/>
            <a:t>2</a:t>
          </a:r>
          <a:r>
            <a:rPr lang="cs-CZ" baseline="0" dirty="0" smtClean="0"/>
            <a:t>O</a:t>
          </a:r>
          <a:r>
            <a:rPr lang="cs-CZ" dirty="0" smtClean="0"/>
            <a:t> – oxid </a:t>
          </a:r>
          <a:endParaRPr lang="cs-CZ" dirty="0"/>
        </a:p>
      </dgm:t>
    </dgm:pt>
    <dgm:pt modelId="{FD711AFD-7446-4DD5-A09F-E7C3BE9EDCB8}" type="parTrans" cxnId="{ED4142E5-24E2-45E5-A46C-F454C481BA1A}">
      <dgm:prSet/>
      <dgm:spPr/>
      <dgm:t>
        <a:bodyPr/>
        <a:lstStyle/>
        <a:p>
          <a:endParaRPr lang="cs-CZ"/>
        </a:p>
      </dgm:t>
    </dgm:pt>
    <dgm:pt modelId="{1CF7A65D-34C7-4A94-9EF6-3C4BCF4AAF98}" type="sibTrans" cxnId="{ED4142E5-24E2-45E5-A46C-F454C481BA1A}">
      <dgm:prSet/>
      <dgm:spPr/>
      <dgm:t>
        <a:bodyPr/>
        <a:lstStyle/>
        <a:p>
          <a:endParaRPr lang="cs-CZ"/>
        </a:p>
      </dgm:t>
    </dgm:pt>
    <dgm:pt modelId="{AC79489D-B2E9-4EB3-AC17-B1AAA87F1ACC}">
      <dgm:prSet phldrT="[Text]"/>
      <dgm:spPr/>
      <dgm:t>
        <a:bodyPr/>
        <a:lstStyle/>
        <a:p>
          <a:r>
            <a:rPr lang="cs-CZ" dirty="0" smtClean="0"/>
            <a:t>dusný</a:t>
          </a:r>
          <a:endParaRPr lang="cs-CZ" dirty="0"/>
        </a:p>
      </dgm:t>
    </dgm:pt>
    <dgm:pt modelId="{56E997B5-843E-4EEA-A004-F048FADA09FE}" type="parTrans" cxnId="{407522E5-4B06-4A54-BA0D-AB2A7F684BB8}">
      <dgm:prSet/>
      <dgm:spPr/>
      <dgm:t>
        <a:bodyPr/>
        <a:lstStyle/>
        <a:p>
          <a:endParaRPr lang="cs-CZ"/>
        </a:p>
      </dgm:t>
    </dgm:pt>
    <dgm:pt modelId="{58B408CD-515D-4FCF-92D8-5CA135E7AD65}" type="sibTrans" cxnId="{407522E5-4B06-4A54-BA0D-AB2A7F684BB8}">
      <dgm:prSet/>
      <dgm:spPr/>
      <dgm:t>
        <a:bodyPr/>
        <a:lstStyle/>
        <a:p>
          <a:endParaRPr lang="cs-CZ"/>
        </a:p>
      </dgm:t>
    </dgm:pt>
    <dgm:pt modelId="{9C722463-AEF5-476D-86C3-C12D11921F82}">
      <dgm:prSet phldrT="[Text]"/>
      <dgm:spPr/>
      <dgm:t>
        <a:bodyPr/>
        <a:lstStyle/>
        <a:p>
          <a:r>
            <a:rPr lang="cs-CZ" dirty="0" smtClean="0"/>
            <a:t>dusitý</a:t>
          </a:r>
          <a:endParaRPr lang="cs-CZ" dirty="0"/>
        </a:p>
      </dgm:t>
    </dgm:pt>
    <dgm:pt modelId="{2AEAA099-CB2C-44EA-98A6-F8F8C54D4784}" type="parTrans" cxnId="{47F3B041-385D-4878-8570-E65DE2AA709C}">
      <dgm:prSet/>
      <dgm:spPr/>
      <dgm:t>
        <a:bodyPr/>
        <a:lstStyle/>
        <a:p>
          <a:endParaRPr lang="cs-CZ"/>
        </a:p>
      </dgm:t>
    </dgm:pt>
    <dgm:pt modelId="{CB58EBC3-0701-4318-B02F-8B4FF87BD6F5}" type="sibTrans" cxnId="{47F3B041-385D-4878-8570-E65DE2AA709C}">
      <dgm:prSet/>
      <dgm:spPr/>
      <dgm:t>
        <a:bodyPr/>
        <a:lstStyle/>
        <a:p>
          <a:endParaRPr lang="cs-CZ"/>
        </a:p>
      </dgm:t>
    </dgm:pt>
    <dgm:pt modelId="{EEA23888-7C87-4459-9DD4-F682DA1BB2B8}">
      <dgm:prSet phldrT="[Text]"/>
      <dgm:spPr/>
      <dgm:t>
        <a:bodyPr/>
        <a:lstStyle/>
        <a:p>
          <a:r>
            <a:rPr lang="cs-CZ" dirty="0" smtClean="0"/>
            <a:t>dusičitý</a:t>
          </a:r>
          <a:endParaRPr lang="cs-CZ" dirty="0"/>
        </a:p>
      </dgm:t>
    </dgm:pt>
    <dgm:pt modelId="{FBFC824F-D978-43D2-A7AA-6E0DA4369AFB}" type="parTrans" cxnId="{4FAB0DF5-BA66-492C-8BE7-5B685DAC1DB1}">
      <dgm:prSet/>
      <dgm:spPr/>
      <dgm:t>
        <a:bodyPr/>
        <a:lstStyle/>
        <a:p>
          <a:endParaRPr lang="cs-CZ"/>
        </a:p>
      </dgm:t>
    </dgm:pt>
    <dgm:pt modelId="{E4B6E9D7-AF89-449C-A2A0-2B6DA9EDAFC3}" type="sibTrans" cxnId="{4FAB0DF5-BA66-492C-8BE7-5B685DAC1DB1}">
      <dgm:prSet/>
      <dgm:spPr/>
      <dgm:t>
        <a:bodyPr/>
        <a:lstStyle/>
        <a:p>
          <a:endParaRPr lang="cs-CZ"/>
        </a:p>
      </dgm:t>
    </dgm:pt>
    <dgm:pt modelId="{9D630F37-7370-432D-BA22-98FB262CDF72}" type="pres">
      <dgm:prSet presAssocID="{0C295EFA-E8D8-4257-8BCA-9EEB441F00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15D66EF-3A6D-4B94-BB85-62E846D30DE8}" type="pres">
      <dgm:prSet presAssocID="{6801A749-0EFE-498C-844E-5FE51529BAAE}" presName="hierRoot1" presStyleCnt="0">
        <dgm:presLayoutVars>
          <dgm:hierBranch val="init"/>
        </dgm:presLayoutVars>
      </dgm:prSet>
      <dgm:spPr/>
    </dgm:pt>
    <dgm:pt modelId="{3FBCA46C-F21C-4300-B819-0FCA292AADC4}" type="pres">
      <dgm:prSet presAssocID="{6801A749-0EFE-498C-844E-5FE51529BAAE}" presName="rootComposite1" presStyleCnt="0"/>
      <dgm:spPr/>
    </dgm:pt>
    <dgm:pt modelId="{75B9F85D-0CBB-45D8-A86D-F29720090B54}" type="pres">
      <dgm:prSet presAssocID="{6801A749-0EFE-498C-844E-5FE51529BAAE}" presName="rootText1" presStyleLbl="node0" presStyleIdx="0" presStyleCnt="1" custScaleX="163754" custLinFactNeighborX="-99" custLinFactNeighborY="520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0E5CD8-E257-475B-8E48-46C9859336C1}" type="pres">
      <dgm:prSet presAssocID="{6801A749-0EFE-498C-844E-5FE51529BAAE}" presName="rootConnector1" presStyleLbl="node1" presStyleIdx="0" presStyleCnt="0"/>
      <dgm:spPr/>
      <dgm:t>
        <a:bodyPr/>
        <a:lstStyle/>
        <a:p>
          <a:endParaRPr lang="cs-CZ"/>
        </a:p>
      </dgm:t>
    </dgm:pt>
    <dgm:pt modelId="{C0ED8514-8048-44DB-925A-864F898AEAF2}" type="pres">
      <dgm:prSet presAssocID="{6801A749-0EFE-498C-844E-5FE51529BAAE}" presName="hierChild2" presStyleCnt="0"/>
      <dgm:spPr/>
    </dgm:pt>
    <dgm:pt modelId="{70C8CAD8-B79D-4C17-AC4B-6FC8EA57C4D0}" type="pres">
      <dgm:prSet presAssocID="{56E997B5-843E-4EEA-A004-F048FADA09FE}" presName="Name64" presStyleLbl="parChTrans1D2" presStyleIdx="0" presStyleCnt="3"/>
      <dgm:spPr/>
      <dgm:t>
        <a:bodyPr/>
        <a:lstStyle/>
        <a:p>
          <a:endParaRPr lang="cs-CZ"/>
        </a:p>
      </dgm:t>
    </dgm:pt>
    <dgm:pt modelId="{98C5AE0D-BF4D-4E80-8779-BA3B0852357C}" type="pres">
      <dgm:prSet presAssocID="{AC79489D-B2E9-4EB3-AC17-B1AAA87F1ACC}" presName="hierRoot2" presStyleCnt="0">
        <dgm:presLayoutVars>
          <dgm:hierBranch val="init"/>
        </dgm:presLayoutVars>
      </dgm:prSet>
      <dgm:spPr/>
    </dgm:pt>
    <dgm:pt modelId="{F74FD3E3-807B-4589-804F-172C8DCBAFE0}" type="pres">
      <dgm:prSet presAssocID="{AC79489D-B2E9-4EB3-AC17-B1AAA87F1ACC}" presName="rootComposite" presStyleCnt="0"/>
      <dgm:spPr/>
    </dgm:pt>
    <dgm:pt modelId="{E10A856C-72FF-4CE2-9002-8B6FC25E792B}" type="pres">
      <dgm:prSet presAssocID="{AC79489D-B2E9-4EB3-AC17-B1AAA87F1ACC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9F630D-557A-4DE2-954E-37BCBA9391DC}" type="pres">
      <dgm:prSet presAssocID="{AC79489D-B2E9-4EB3-AC17-B1AAA87F1ACC}" presName="rootConnector" presStyleLbl="node2" presStyleIdx="0" presStyleCnt="3"/>
      <dgm:spPr/>
      <dgm:t>
        <a:bodyPr/>
        <a:lstStyle/>
        <a:p>
          <a:endParaRPr lang="cs-CZ"/>
        </a:p>
      </dgm:t>
    </dgm:pt>
    <dgm:pt modelId="{C1E6D901-C35A-41FA-85E9-D447466234B1}" type="pres">
      <dgm:prSet presAssocID="{AC79489D-B2E9-4EB3-AC17-B1AAA87F1ACC}" presName="hierChild4" presStyleCnt="0"/>
      <dgm:spPr/>
    </dgm:pt>
    <dgm:pt modelId="{4F9BF255-72A4-49D9-B6B0-309650270C53}" type="pres">
      <dgm:prSet presAssocID="{AC79489D-B2E9-4EB3-AC17-B1AAA87F1ACC}" presName="hierChild5" presStyleCnt="0"/>
      <dgm:spPr/>
    </dgm:pt>
    <dgm:pt modelId="{7C65E076-BCF1-4798-B4B0-47CDB61B142E}" type="pres">
      <dgm:prSet presAssocID="{2AEAA099-CB2C-44EA-98A6-F8F8C54D4784}" presName="Name64" presStyleLbl="parChTrans1D2" presStyleIdx="1" presStyleCnt="3"/>
      <dgm:spPr/>
      <dgm:t>
        <a:bodyPr/>
        <a:lstStyle/>
        <a:p>
          <a:endParaRPr lang="cs-CZ"/>
        </a:p>
      </dgm:t>
    </dgm:pt>
    <dgm:pt modelId="{64E38DAD-04D1-40D2-A326-44D4F05BA339}" type="pres">
      <dgm:prSet presAssocID="{9C722463-AEF5-476D-86C3-C12D11921F82}" presName="hierRoot2" presStyleCnt="0">
        <dgm:presLayoutVars>
          <dgm:hierBranch val="init"/>
        </dgm:presLayoutVars>
      </dgm:prSet>
      <dgm:spPr/>
    </dgm:pt>
    <dgm:pt modelId="{19198E52-092C-4BEC-8458-173DB7295FC0}" type="pres">
      <dgm:prSet presAssocID="{9C722463-AEF5-476D-86C3-C12D11921F82}" presName="rootComposite" presStyleCnt="0"/>
      <dgm:spPr/>
    </dgm:pt>
    <dgm:pt modelId="{AEDF59BA-C41F-4E7D-9C24-F1DF7ECAD7AF}" type="pres">
      <dgm:prSet presAssocID="{9C722463-AEF5-476D-86C3-C12D11921F8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05B37E-9114-4EA8-B1AE-1986499AF98E}" type="pres">
      <dgm:prSet presAssocID="{9C722463-AEF5-476D-86C3-C12D11921F82}" presName="rootConnector" presStyleLbl="node2" presStyleIdx="1" presStyleCnt="3"/>
      <dgm:spPr/>
      <dgm:t>
        <a:bodyPr/>
        <a:lstStyle/>
        <a:p>
          <a:endParaRPr lang="cs-CZ"/>
        </a:p>
      </dgm:t>
    </dgm:pt>
    <dgm:pt modelId="{7D78C4EE-90A3-4036-B959-C8163E0E4C10}" type="pres">
      <dgm:prSet presAssocID="{9C722463-AEF5-476D-86C3-C12D11921F82}" presName="hierChild4" presStyleCnt="0"/>
      <dgm:spPr/>
    </dgm:pt>
    <dgm:pt modelId="{172D7D47-C265-4761-9AE1-98259011CEEB}" type="pres">
      <dgm:prSet presAssocID="{9C722463-AEF5-476D-86C3-C12D11921F82}" presName="hierChild5" presStyleCnt="0"/>
      <dgm:spPr/>
    </dgm:pt>
    <dgm:pt modelId="{7E65D9D8-6D5B-4D96-B033-07A09491D7D1}" type="pres">
      <dgm:prSet presAssocID="{FBFC824F-D978-43D2-A7AA-6E0DA4369AFB}" presName="Name64" presStyleLbl="parChTrans1D2" presStyleIdx="2" presStyleCnt="3"/>
      <dgm:spPr/>
      <dgm:t>
        <a:bodyPr/>
        <a:lstStyle/>
        <a:p>
          <a:endParaRPr lang="cs-CZ"/>
        </a:p>
      </dgm:t>
    </dgm:pt>
    <dgm:pt modelId="{F8441418-C63A-4328-B2DC-B5AB25A9B809}" type="pres">
      <dgm:prSet presAssocID="{EEA23888-7C87-4459-9DD4-F682DA1BB2B8}" presName="hierRoot2" presStyleCnt="0">
        <dgm:presLayoutVars>
          <dgm:hierBranch val="init"/>
        </dgm:presLayoutVars>
      </dgm:prSet>
      <dgm:spPr/>
    </dgm:pt>
    <dgm:pt modelId="{5EF039A8-9858-4FF0-9C03-DD182E0A74F3}" type="pres">
      <dgm:prSet presAssocID="{EEA23888-7C87-4459-9DD4-F682DA1BB2B8}" presName="rootComposite" presStyleCnt="0"/>
      <dgm:spPr/>
    </dgm:pt>
    <dgm:pt modelId="{7E4C1323-7E23-407F-85E2-8B315E09E8ED}" type="pres">
      <dgm:prSet presAssocID="{EEA23888-7C87-4459-9DD4-F682DA1BB2B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B513A1-05B5-4E98-B5B3-0D657CBCF636}" type="pres">
      <dgm:prSet presAssocID="{EEA23888-7C87-4459-9DD4-F682DA1BB2B8}" presName="rootConnector" presStyleLbl="node2" presStyleIdx="2" presStyleCnt="3"/>
      <dgm:spPr/>
      <dgm:t>
        <a:bodyPr/>
        <a:lstStyle/>
        <a:p>
          <a:endParaRPr lang="cs-CZ"/>
        </a:p>
      </dgm:t>
    </dgm:pt>
    <dgm:pt modelId="{77542228-87AC-493E-BDA2-5196FE704761}" type="pres">
      <dgm:prSet presAssocID="{EEA23888-7C87-4459-9DD4-F682DA1BB2B8}" presName="hierChild4" presStyleCnt="0"/>
      <dgm:spPr/>
    </dgm:pt>
    <dgm:pt modelId="{5D7E8563-651D-4406-9280-B9D1B700D66F}" type="pres">
      <dgm:prSet presAssocID="{EEA23888-7C87-4459-9DD4-F682DA1BB2B8}" presName="hierChild5" presStyleCnt="0"/>
      <dgm:spPr/>
    </dgm:pt>
    <dgm:pt modelId="{B306152A-7FEE-4A73-BDAC-5652F6883805}" type="pres">
      <dgm:prSet presAssocID="{6801A749-0EFE-498C-844E-5FE51529BAAE}" presName="hierChild3" presStyleCnt="0"/>
      <dgm:spPr/>
    </dgm:pt>
  </dgm:ptLst>
  <dgm:cxnLst>
    <dgm:cxn modelId="{407522E5-4B06-4A54-BA0D-AB2A7F684BB8}" srcId="{6801A749-0EFE-498C-844E-5FE51529BAAE}" destId="{AC79489D-B2E9-4EB3-AC17-B1AAA87F1ACC}" srcOrd="0" destOrd="0" parTransId="{56E997B5-843E-4EEA-A004-F048FADA09FE}" sibTransId="{58B408CD-515D-4FCF-92D8-5CA135E7AD65}"/>
    <dgm:cxn modelId="{4FAB0DF5-BA66-492C-8BE7-5B685DAC1DB1}" srcId="{6801A749-0EFE-498C-844E-5FE51529BAAE}" destId="{EEA23888-7C87-4459-9DD4-F682DA1BB2B8}" srcOrd="2" destOrd="0" parTransId="{FBFC824F-D978-43D2-A7AA-6E0DA4369AFB}" sibTransId="{E4B6E9D7-AF89-449C-A2A0-2B6DA9EDAFC3}"/>
    <dgm:cxn modelId="{54480F64-1688-4924-BF6C-2684D0A1D609}" type="presOf" srcId="{EEA23888-7C87-4459-9DD4-F682DA1BB2B8}" destId="{7E4C1323-7E23-407F-85E2-8B315E09E8ED}" srcOrd="0" destOrd="0" presId="urn:microsoft.com/office/officeart/2009/3/layout/HorizontalOrganizationChart"/>
    <dgm:cxn modelId="{61C13108-4D2D-4459-9D63-6E2929834A36}" type="presOf" srcId="{FBFC824F-D978-43D2-A7AA-6E0DA4369AFB}" destId="{7E65D9D8-6D5B-4D96-B033-07A09491D7D1}" srcOrd="0" destOrd="0" presId="urn:microsoft.com/office/officeart/2009/3/layout/HorizontalOrganizationChart"/>
    <dgm:cxn modelId="{99674315-DC1A-44CD-B3CD-5350CEBFE836}" type="presOf" srcId="{6801A749-0EFE-498C-844E-5FE51529BAAE}" destId="{650E5CD8-E257-475B-8E48-46C9859336C1}" srcOrd="1" destOrd="0" presId="urn:microsoft.com/office/officeart/2009/3/layout/HorizontalOrganizationChart"/>
    <dgm:cxn modelId="{439EF408-4E0A-4E1E-9D54-E56E208A3AFF}" type="presOf" srcId="{AC79489D-B2E9-4EB3-AC17-B1AAA87F1ACC}" destId="{B09F630D-557A-4DE2-954E-37BCBA9391DC}" srcOrd="1" destOrd="0" presId="urn:microsoft.com/office/officeart/2009/3/layout/HorizontalOrganizationChart"/>
    <dgm:cxn modelId="{E428AF62-84BA-4BA6-B90F-A2145CEC1521}" type="presOf" srcId="{9C722463-AEF5-476D-86C3-C12D11921F82}" destId="{AEDF59BA-C41F-4E7D-9C24-F1DF7ECAD7AF}" srcOrd="0" destOrd="0" presId="urn:microsoft.com/office/officeart/2009/3/layout/HorizontalOrganizationChart"/>
    <dgm:cxn modelId="{ED4142E5-24E2-45E5-A46C-F454C481BA1A}" srcId="{0C295EFA-E8D8-4257-8BCA-9EEB441F0081}" destId="{6801A749-0EFE-498C-844E-5FE51529BAAE}" srcOrd="0" destOrd="0" parTransId="{FD711AFD-7446-4DD5-A09F-E7C3BE9EDCB8}" sibTransId="{1CF7A65D-34C7-4A94-9EF6-3C4BCF4AAF98}"/>
    <dgm:cxn modelId="{DEB1ED9E-E182-49D9-B348-1FC952FA2FD4}" type="presOf" srcId="{AC79489D-B2E9-4EB3-AC17-B1AAA87F1ACC}" destId="{E10A856C-72FF-4CE2-9002-8B6FC25E792B}" srcOrd="0" destOrd="0" presId="urn:microsoft.com/office/officeart/2009/3/layout/HorizontalOrganizationChart"/>
    <dgm:cxn modelId="{72482AD8-FFC4-4BD8-ADA9-9900506ECBA2}" type="presOf" srcId="{6801A749-0EFE-498C-844E-5FE51529BAAE}" destId="{75B9F85D-0CBB-45D8-A86D-F29720090B54}" srcOrd="0" destOrd="0" presId="urn:microsoft.com/office/officeart/2009/3/layout/HorizontalOrganizationChart"/>
    <dgm:cxn modelId="{F48BCBB7-F67B-4AAA-925E-E3434C086C43}" type="presOf" srcId="{56E997B5-843E-4EEA-A004-F048FADA09FE}" destId="{70C8CAD8-B79D-4C17-AC4B-6FC8EA57C4D0}" srcOrd="0" destOrd="0" presId="urn:microsoft.com/office/officeart/2009/3/layout/HorizontalOrganizationChart"/>
    <dgm:cxn modelId="{7FCCDE87-496D-4688-922C-E66F949F24EA}" type="presOf" srcId="{EEA23888-7C87-4459-9DD4-F682DA1BB2B8}" destId="{11B513A1-05B5-4E98-B5B3-0D657CBCF636}" srcOrd="1" destOrd="0" presId="urn:microsoft.com/office/officeart/2009/3/layout/HorizontalOrganizationChart"/>
    <dgm:cxn modelId="{47F3B041-385D-4878-8570-E65DE2AA709C}" srcId="{6801A749-0EFE-498C-844E-5FE51529BAAE}" destId="{9C722463-AEF5-476D-86C3-C12D11921F82}" srcOrd="1" destOrd="0" parTransId="{2AEAA099-CB2C-44EA-98A6-F8F8C54D4784}" sibTransId="{CB58EBC3-0701-4318-B02F-8B4FF87BD6F5}"/>
    <dgm:cxn modelId="{AE752E40-68FE-4E12-9111-25D1094892D9}" type="presOf" srcId="{0C295EFA-E8D8-4257-8BCA-9EEB441F0081}" destId="{9D630F37-7370-432D-BA22-98FB262CDF72}" srcOrd="0" destOrd="0" presId="urn:microsoft.com/office/officeart/2009/3/layout/HorizontalOrganizationChart"/>
    <dgm:cxn modelId="{1C1E8BFD-E897-4083-8BEB-BABD83E904CE}" type="presOf" srcId="{2AEAA099-CB2C-44EA-98A6-F8F8C54D4784}" destId="{7C65E076-BCF1-4798-B4B0-47CDB61B142E}" srcOrd="0" destOrd="0" presId="urn:microsoft.com/office/officeart/2009/3/layout/HorizontalOrganizationChart"/>
    <dgm:cxn modelId="{3BB18A2F-7EE7-436B-88AE-F7ECFC361861}" type="presOf" srcId="{9C722463-AEF5-476D-86C3-C12D11921F82}" destId="{B005B37E-9114-4EA8-B1AE-1986499AF98E}" srcOrd="1" destOrd="0" presId="urn:microsoft.com/office/officeart/2009/3/layout/HorizontalOrganizationChart"/>
    <dgm:cxn modelId="{3C219DC4-420B-4DE5-A52A-B4DBA2F4F21B}" type="presParOf" srcId="{9D630F37-7370-432D-BA22-98FB262CDF72}" destId="{D15D66EF-3A6D-4B94-BB85-62E846D30DE8}" srcOrd="0" destOrd="0" presId="urn:microsoft.com/office/officeart/2009/3/layout/HorizontalOrganizationChart"/>
    <dgm:cxn modelId="{71CE06E2-BB42-4F9E-8741-83610A911FE9}" type="presParOf" srcId="{D15D66EF-3A6D-4B94-BB85-62E846D30DE8}" destId="{3FBCA46C-F21C-4300-B819-0FCA292AADC4}" srcOrd="0" destOrd="0" presId="urn:microsoft.com/office/officeart/2009/3/layout/HorizontalOrganizationChart"/>
    <dgm:cxn modelId="{355D6149-F500-4F9B-8073-2AD04F36CCAD}" type="presParOf" srcId="{3FBCA46C-F21C-4300-B819-0FCA292AADC4}" destId="{75B9F85D-0CBB-45D8-A86D-F29720090B54}" srcOrd="0" destOrd="0" presId="urn:microsoft.com/office/officeart/2009/3/layout/HorizontalOrganizationChart"/>
    <dgm:cxn modelId="{82946A97-58E2-4657-801F-743B1CFB6B47}" type="presParOf" srcId="{3FBCA46C-F21C-4300-B819-0FCA292AADC4}" destId="{650E5CD8-E257-475B-8E48-46C9859336C1}" srcOrd="1" destOrd="0" presId="urn:microsoft.com/office/officeart/2009/3/layout/HorizontalOrganizationChart"/>
    <dgm:cxn modelId="{1B6B067D-26F9-4FD4-9BF8-7DE2189BC7EB}" type="presParOf" srcId="{D15D66EF-3A6D-4B94-BB85-62E846D30DE8}" destId="{C0ED8514-8048-44DB-925A-864F898AEAF2}" srcOrd="1" destOrd="0" presId="urn:microsoft.com/office/officeart/2009/3/layout/HorizontalOrganizationChart"/>
    <dgm:cxn modelId="{F131EA6E-486B-4A7E-81AB-138FC1FC2A53}" type="presParOf" srcId="{C0ED8514-8048-44DB-925A-864F898AEAF2}" destId="{70C8CAD8-B79D-4C17-AC4B-6FC8EA57C4D0}" srcOrd="0" destOrd="0" presId="urn:microsoft.com/office/officeart/2009/3/layout/HorizontalOrganizationChart"/>
    <dgm:cxn modelId="{0CCE810A-470C-46D1-A67D-8D405331AC93}" type="presParOf" srcId="{C0ED8514-8048-44DB-925A-864F898AEAF2}" destId="{98C5AE0D-BF4D-4E80-8779-BA3B0852357C}" srcOrd="1" destOrd="0" presId="urn:microsoft.com/office/officeart/2009/3/layout/HorizontalOrganizationChart"/>
    <dgm:cxn modelId="{D27858DC-63F0-4C74-9115-DB18A968ADDC}" type="presParOf" srcId="{98C5AE0D-BF4D-4E80-8779-BA3B0852357C}" destId="{F74FD3E3-807B-4589-804F-172C8DCBAFE0}" srcOrd="0" destOrd="0" presId="urn:microsoft.com/office/officeart/2009/3/layout/HorizontalOrganizationChart"/>
    <dgm:cxn modelId="{141EFA1B-75C0-485F-B555-ED89EE85A02F}" type="presParOf" srcId="{F74FD3E3-807B-4589-804F-172C8DCBAFE0}" destId="{E10A856C-72FF-4CE2-9002-8B6FC25E792B}" srcOrd="0" destOrd="0" presId="urn:microsoft.com/office/officeart/2009/3/layout/HorizontalOrganizationChart"/>
    <dgm:cxn modelId="{D24DAEEE-5446-4202-B078-8A42FAD93A1B}" type="presParOf" srcId="{F74FD3E3-807B-4589-804F-172C8DCBAFE0}" destId="{B09F630D-557A-4DE2-954E-37BCBA9391DC}" srcOrd="1" destOrd="0" presId="urn:microsoft.com/office/officeart/2009/3/layout/HorizontalOrganizationChart"/>
    <dgm:cxn modelId="{8068E7B2-FEF1-4B3A-9B59-5A3B4D582D3C}" type="presParOf" srcId="{98C5AE0D-BF4D-4E80-8779-BA3B0852357C}" destId="{C1E6D901-C35A-41FA-85E9-D447466234B1}" srcOrd="1" destOrd="0" presId="urn:microsoft.com/office/officeart/2009/3/layout/HorizontalOrganizationChart"/>
    <dgm:cxn modelId="{BED40E83-32BC-4155-BD5F-F6D51F22C469}" type="presParOf" srcId="{98C5AE0D-BF4D-4E80-8779-BA3B0852357C}" destId="{4F9BF255-72A4-49D9-B6B0-309650270C53}" srcOrd="2" destOrd="0" presId="urn:microsoft.com/office/officeart/2009/3/layout/HorizontalOrganizationChart"/>
    <dgm:cxn modelId="{0C4AB197-7210-49AC-AE43-C22ED55215FC}" type="presParOf" srcId="{C0ED8514-8048-44DB-925A-864F898AEAF2}" destId="{7C65E076-BCF1-4798-B4B0-47CDB61B142E}" srcOrd="2" destOrd="0" presId="urn:microsoft.com/office/officeart/2009/3/layout/HorizontalOrganizationChart"/>
    <dgm:cxn modelId="{4D1FB2BE-CDC4-4AD2-845C-CB98BD60BDC4}" type="presParOf" srcId="{C0ED8514-8048-44DB-925A-864F898AEAF2}" destId="{64E38DAD-04D1-40D2-A326-44D4F05BA339}" srcOrd="3" destOrd="0" presId="urn:microsoft.com/office/officeart/2009/3/layout/HorizontalOrganizationChart"/>
    <dgm:cxn modelId="{C2A3EDE1-3B53-4EB1-8073-0169F4E946F9}" type="presParOf" srcId="{64E38DAD-04D1-40D2-A326-44D4F05BA339}" destId="{19198E52-092C-4BEC-8458-173DB7295FC0}" srcOrd="0" destOrd="0" presId="urn:microsoft.com/office/officeart/2009/3/layout/HorizontalOrganizationChart"/>
    <dgm:cxn modelId="{2C7228C2-7154-4071-81C6-7DE2515F0B45}" type="presParOf" srcId="{19198E52-092C-4BEC-8458-173DB7295FC0}" destId="{AEDF59BA-C41F-4E7D-9C24-F1DF7ECAD7AF}" srcOrd="0" destOrd="0" presId="urn:microsoft.com/office/officeart/2009/3/layout/HorizontalOrganizationChart"/>
    <dgm:cxn modelId="{4F4313E6-444F-4023-8681-B16934052A46}" type="presParOf" srcId="{19198E52-092C-4BEC-8458-173DB7295FC0}" destId="{B005B37E-9114-4EA8-B1AE-1986499AF98E}" srcOrd="1" destOrd="0" presId="urn:microsoft.com/office/officeart/2009/3/layout/HorizontalOrganizationChart"/>
    <dgm:cxn modelId="{2E85E275-44EA-445A-8F7C-B397B4F0B1AF}" type="presParOf" srcId="{64E38DAD-04D1-40D2-A326-44D4F05BA339}" destId="{7D78C4EE-90A3-4036-B959-C8163E0E4C10}" srcOrd="1" destOrd="0" presId="urn:microsoft.com/office/officeart/2009/3/layout/HorizontalOrganizationChart"/>
    <dgm:cxn modelId="{1A67C878-DF37-41AB-B7E5-F0B95E5F2062}" type="presParOf" srcId="{64E38DAD-04D1-40D2-A326-44D4F05BA339}" destId="{172D7D47-C265-4761-9AE1-98259011CEEB}" srcOrd="2" destOrd="0" presId="urn:microsoft.com/office/officeart/2009/3/layout/HorizontalOrganizationChart"/>
    <dgm:cxn modelId="{8D2FDCAE-3511-4FEA-8FA9-2A4B729F2081}" type="presParOf" srcId="{C0ED8514-8048-44DB-925A-864F898AEAF2}" destId="{7E65D9D8-6D5B-4D96-B033-07A09491D7D1}" srcOrd="4" destOrd="0" presId="urn:microsoft.com/office/officeart/2009/3/layout/HorizontalOrganizationChart"/>
    <dgm:cxn modelId="{5078110A-DB2B-47A2-BD8D-2D5D1020B692}" type="presParOf" srcId="{C0ED8514-8048-44DB-925A-864F898AEAF2}" destId="{F8441418-C63A-4328-B2DC-B5AB25A9B809}" srcOrd="5" destOrd="0" presId="urn:microsoft.com/office/officeart/2009/3/layout/HorizontalOrganizationChart"/>
    <dgm:cxn modelId="{887CDDC7-2AD2-42DE-85BE-3D3EEAC182CA}" type="presParOf" srcId="{F8441418-C63A-4328-B2DC-B5AB25A9B809}" destId="{5EF039A8-9858-4FF0-9C03-DD182E0A74F3}" srcOrd="0" destOrd="0" presId="urn:microsoft.com/office/officeart/2009/3/layout/HorizontalOrganizationChart"/>
    <dgm:cxn modelId="{CC3763FA-1884-46EF-ACB9-710B073D0D0D}" type="presParOf" srcId="{5EF039A8-9858-4FF0-9C03-DD182E0A74F3}" destId="{7E4C1323-7E23-407F-85E2-8B315E09E8ED}" srcOrd="0" destOrd="0" presId="urn:microsoft.com/office/officeart/2009/3/layout/HorizontalOrganizationChart"/>
    <dgm:cxn modelId="{CD28E74D-7338-42A2-9604-4B918949DA60}" type="presParOf" srcId="{5EF039A8-9858-4FF0-9C03-DD182E0A74F3}" destId="{11B513A1-05B5-4E98-B5B3-0D657CBCF636}" srcOrd="1" destOrd="0" presId="urn:microsoft.com/office/officeart/2009/3/layout/HorizontalOrganizationChart"/>
    <dgm:cxn modelId="{AF787935-30AA-4BE3-A519-61AE3E91DC92}" type="presParOf" srcId="{F8441418-C63A-4328-B2DC-B5AB25A9B809}" destId="{77542228-87AC-493E-BDA2-5196FE704761}" srcOrd="1" destOrd="0" presId="urn:microsoft.com/office/officeart/2009/3/layout/HorizontalOrganizationChart"/>
    <dgm:cxn modelId="{6F853861-7A93-4D31-B126-78593AD4A080}" type="presParOf" srcId="{F8441418-C63A-4328-B2DC-B5AB25A9B809}" destId="{5D7E8563-651D-4406-9280-B9D1B700D66F}" srcOrd="2" destOrd="0" presId="urn:microsoft.com/office/officeart/2009/3/layout/HorizontalOrganizationChart"/>
    <dgm:cxn modelId="{67237A57-A010-4CED-8F76-16579E5B7B5A}" type="presParOf" srcId="{D15D66EF-3A6D-4B94-BB85-62E846D30DE8}" destId="{B306152A-7FEE-4A73-BDAC-5652F6883805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EF754BE-457C-4F69-BF4D-2A0DCD791835}" type="doc">
      <dgm:prSet loTypeId="urn:microsoft.com/office/officeart/2005/8/layout/hierarchy3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B0EE990-2105-4A58-A31D-4547D8930B88}">
      <dgm:prSet phldrT="[Text]"/>
      <dgm:spPr/>
      <dgm:t>
        <a:bodyPr/>
        <a:lstStyle/>
        <a:p>
          <a:r>
            <a:rPr lang="cs-CZ" dirty="0" smtClean="0"/>
            <a:t>hlinitý</a:t>
          </a:r>
          <a:endParaRPr lang="cs-CZ" dirty="0"/>
        </a:p>
      </dgm:t>
    </dgm:pt>
    <dgm:pt modelId="{DB46000E-4397-4225-A7E1-1B47279617CC}" type="parTrans" cxnId="{45A18AD5-B353-4B24-BFCA-9FAEA1216257}">
      <dgm:prSet/>
      <dgm:spPr/>
      <dgm:t>
        <a:bodyPr/>
        <a:lstStyle/>
        <a:p>
          <a:endParaRPr lang="cs-CZ"/>
        </a:p>
      </dgm:t>
    </dgm:pt>
    <dgm:pt modelId="{544D1878-ADFA-4AF8-92E5-178A6DB8DE0B}" type="sibTrans" cxnId="{45A18AD5-B353-4B24-BFCA-9FAEA1216257}">
      <dgm:prSet/>
      <dgm:spPr/>
      <dgm:t>
        <a:bodyPr/>
        <a:lstStyle/>
        <a:p>
          <a:endParaRPr lang="cs-CZ"/>
        </a:p>
      </dgm:t>
    </dgm:pt>
    <dgm:pt modelId="{83F6BFCD-46E0-4877-BF31-EAE920D81B19}">
      <dgm:prSet phldrT="[Text]"/>
      <dgm:spPr/>
      <dgm:t>
        <a:bodyPr/>
        <a:lstStyle/>
        <a:p>
          <a:r>
            <a:rPr lang="cs-CZ" dirty="0" err="1" smtClean="0"/>
            <a:t>AlBr</a:t>
          </a:r>
          <a:endParaRPr lang="cs-CZ" dirty="0"/>
        </a:p>
      </dgm:t>
    </dgm:pt>
    <dgm:pt modelId="{37650A5E-1F1A-4C28-81A6-8B0E98208319}" type="parTrans" cxnId="{84830798-7181-4163-BFAC-9C02F111EA92}">
      <dgm:prSet/>
      <dgm:spPr/>
      <dgm:t>
        <a:bodyPr/>
        <a:lstStyle/>
        <a:p>
          <a:endParaRPr lang="cs-CZ"/>
        </a:p>
      </dgm:t>
    </dgm:pt>
    <dgm:pt modelId="{20783D2B-7CDC-4CFB-ADD7-394F73DFABF8}" type="sibTrans" cxnId="{84830798-7181-4163-BFAC-9C02F111EA92}">
      <dgm:prSet/>
      <dgm:spPr/>
      <dgm:t>
        <a:bodyPr/>
        <a:lstStyle/>
        <a:p>
          <a:endParaRPr lang="cs-CZ"/>
        </a:p>
      </dgm:t>
    </dgm:pt>
    <dgm:pt modelId="{25DD48A6-E3F2-4E68-B23B-C51DBC79899D}">
      <dgm:prSet phldrT="[Text]"/>
      <dgm:spPr/>
      <dgm:t>
        <a:bodyPr/>
        <a:lstStyle/>
        <a:p>
          <a:r>
            <a:rPr lang="cs-CZ" dirty="0" smtClean="0"/>
            <a:t>Al</a:t>
          </a:r>
          <a:r>
            <a:rPr lang="cs-CZ" baseline="-25000" dirty="0" smtClean="0"/>
            <a:t>2</a:t>
          </a:r>
          <a:r>
            <a:rPr lang="cs-CZ" baseline="0" dirty="0" smtClean="0"/>
            <a:t>S</a:t>
          </a:r>
          <a:r>
            <a:rPr lang="cs-CZ" baseline="-25000" dirty="0" smtClean="0"/>
            <a:t>3</a:t>
          </a:r>
          <a:endParaRPr lang="cs-CZ" dirty="0"/>
        </a:p>
      </dgm:t>
    </dgm:pt>
    <dgm:pt modelId="{9B621981-97AA-4761-A1D6-33F0FFBE3D25}" type="parTrans" cxnId="{7D788E13-FECC-4B8E-BEDE-7A1C18F86808}">
      <dgm:prSet/>
      <dgm:spPr/>
      <dgm:t>
        <a:bodyPr/>
        <a:lstStyle/>
        <a:p>
          <a:endParaRPr lang="cs-CZ"/>
        </a:p>
      </dgm:t>
    </dgm:pt>
    <dgm:pt modelId="{B7E7FC75-0937-4A61-906B-7A2D8288A96D}" type="sibTrans" cxnId="{7D788E13-FECC-4B8E-BEDE-7A1C18F86808}">
      <dgm:prSet/>
      <dgm:spPr/>
      <dgm:t>
        <a:bodyPr/>
        <a:lstStyle/>
        <a:p>
          <a:endParaRPr lang="cs-CZ"/>
        </a:p>
      </dgm:t>
    </dgm:pt>
    <dgm:pt modelId="{918F4116-1769-4BBB-B89B-E29545FD1B0A}">
      <dgm:prSet phldrT="[Text]"/>
      <dgm:spPr/>
      <dgm:t>
        <a:bodyPr/>
        <a:lstStyle/>
        <a:p>
          <a:r>
            <a:rPr lang="cs-CZ" dirty="0" smtClean="0"/>
            <a:t>AlO</a:t>
          </a:r>
          <a:r>
            <a:rPr lang="cs-CZ" baseline="-25000" dirty="0" smtClean="0"/>
            <a:t>3</a:t>
          </a:r>
          <a:endParaRPr lang="cs-CZ" dirty="0"/>
        </a:p>
      </dgm:t>
    </dgm:pt>
    <dgm:pt modelId="{D8EF53CB-945E-4A25-9918-B69EBDBB29E4}" type="parTrans" cxnId="{9DDAA891-DDB8-4A31-926A-06499C3B9E8B}">
      <dgm:prSet/>
      <dgm:spPr/>
      <dgm:t>
        <a:bodyPr/>
        <a:lstStyle/>
        <a:p>
          <a:endParaRPr lang="cs-CZ"/>
        </a:p>
      </dgm:t>
    </dgm:pt>
    <dgm:pt modelId="{DEC35FAE-8F0E-4AAF-BE49-58A1375C3BB2}" type="sibTrans" cxnId="{9DDAA891-DDB8-4A31-926A-06499C3B9E8B}">
      <dgm:prSet/>
      <dgm:spPr/>
      <dgm:t>
        <a:bodyPr/>
        <a:lstStyle/>
        <a:p>
          <a:endParaRPr lang="cs-CZ"/>
        </a:p>
      </dgm:t>
    </dgm:pt>
    <dgm:pt modelId="{6B1DCBCC-4A12-4DB9-A5A6-F7D5C99F4B14}" type="pres">
      <dgm:prSet presAssocID="{1EF754BE-457C-4F69-BF4D-2A0DCD79183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237C6A2-EB4E-426D-8C5D-B220B6DA2BED}" type="pres">
      <dgm:prSet presAssocID="{1B0EE990-2105-4A58-A31D-4547D8930B88}" presName="root" presStyleCnt="0"/>
      <dgm:spPr/>
    </dgm:pt>
    <dgm:pt modelId="{6163C374-805C-4176-9BFE-2D07A98864D3}" type="pres">
      <dgm:prSet presAssocID="{1B0EE990-2105-4A58-A31D-4547D8930B88}" presName="rootComposite" presStyleCnt="0"/>
      <dgm:spPr/>
    </dgm:pt>
    <dgm:pt modelId="{B6CEA7BC-E37E-4631-8E14-0342B642F2E6}" type="pres">
      <dgm:prSet presAssocID="{1B0EE990-2105-4A58-A31D-4547D8930B88}" presName="rootText" presStyleLbl="node1" presStyleIdx="0" presStyleCnt="1"/>
      <dgm:spPr/>
    </dgm:pt>
    <dgm:pt modelId="{843DDE99-01D5-4ABB-95A3-E162B83FEC05}" type="pres">
      <dgm:prSet presAssocID="{1B0EE990-2105-4A58-A31D-4547D8930B88}" presName="rootConnector" presStyleLbl="node1" presStyleIdx="0" presStyleCnt="1"/>
      <dgm:spPr/>
    </dgm:pt>
    <dgm:pt modelId="{05D33514-46A2-4B87-98F0-A33E5990686D}" type="pres">
      <dgm:prSet presAssocID="{1B0EE990-2105-4A58-A31D-4547D8930B88}" presName="childShape" presStyleCnt="0"/>
      <dgm:spPr/>
    </dgm:pt>
    <dgm:pt modelId="{D0160ADA-8DF5-45EC-9225-4EF6A0EBD1EF}" type="pres">
      <dgm:prSet presAssocID="{37650A5E-1F1A-4C28-81A6-8B0E98208319}" presName="Name13" presStyleLbl="parChTrans1D2" presStyleIdx="0" presStyleCnt="3"/>
      <dgm:spPr/>
    </dgm:pt>
    <dgm:pt modelId="{81EF785E-B9DF-487A-98E2-95194D9002D7}" type="pres">
      <dgm:prSet presAssocID="{83F6BFCD-46E0-4877-BF31-EAE920D81B19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FC411F-3409-49D2-A3DF-E3B42993EDA6}" type="pres">
      <dgm:prSet presAssocID="{9B621981-97AA-4761-A1D6-33F0FFBE3D25}" presName="Name13" presStyleLbl="parChTrans1D2" presStyleIdx="1" presStyleCnt="3"/>
      <dgm:spPr/>
    </dgm:pt>
    <dgm:pt modelId="{139FE051-9E10-436F-B3D7-DEBEB63CF236}" type="pres">
      <dgm:prSet presAssocID="{25DD48A6-E3F2-4E68-B23B-C51DBC79899D}" presName="childText" presStyleLbl="bgAcc1" presStyleIdx="1" presStyleCnt="3">
        <dgm:presLayoutVars>
          <dgm:bulletEnabled val="1"/>
        </dgm:presLayoutVars>
      </dgm:prSet>
      <dgm:spPr/>
    </dgm:pt>
    <dgm:pt modelId="{DD95A1FC-C08D-4B59-9483-0AFBD117C8A1}" type="pres">
      <dgm:prSet presAssocID="{D8EF53CB-945E-4A25-9918-B69EBDBB29E4}" presName="Name13" presStyleLbl="parChTrans1D2" presStyleIdx="2" presStyleCnt="3"/>
      <dgm:spPr/>
    </dgm:pt>
    <dgm:pt modelId="{6D977431-D6A9-4394-AA2B-C348102AE816}" type="pres">
      <dgm:prSet presAssocID="{918F4116-1769-4BBB-B89B-E29545FD1B0A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830798-7181-4163-BFAC-9C02F111EA92}" srcId="{1B0EE990-2105-4A58-A31D-4547D8930B88}" destId="{83F6BFCD-46E0-4877-BF31-EAE920D81B19}" srcOrd="0" destOrd="0" parTransId="{37650A5E-1F1A-4C28-81A6-8B0E98208319}" sibTransId="{20783D2B-7CDC-4CFB-ADD7-394F73DFABF8}"/>
    <dgm:cxn modelId="{89CCC47D-205D-4674-A719-5B7F0D1E249E}" type="presOf" srcId="{1B0EE990-2105-4A58-A31D-4547D8930B88}" destId="{B6CEA7BC-E37E-4631-8E14-0342B642F2E6}" srcOrd="0" destOrd="0" presId="urn:microsoft.com/office/officeart/2005/8/layout/hierarchy3"/>
    <dgm:cxn modelId="{B1B8539E-ECCC-4E1B-8544-3DC62F0B2828}" type="presOf" srcId="{37650A5E-1F1A-4C28-81A6-8B0E98208319}" destId="{D0160ADA-8DF5-45EC-9225-4EF6A0EBD1EF}" srcOrd="0" destOrd="0" presId="urn:microsoft.com/office/officeart/2005/8/layout/hierarchy3"/>
    <dgm:cxn modelId="{26438F50-0C10-4E00-ABC2-349989B457B9}" type="presOf" srcId="{25DD48A6-E3F2-4E68-B23B-C51DBC79899D}" destId="{139FE051-9E10-436F-B3D7-DEBEB63CF236}" srcOrd="0" destOrd="0" presId="urn:microsoft.com/office/officeart/2005/8/layout/hierarchy3"/>
    <dgm:cxn modelId="{B5093127-B7BB-4AE4-8DDF-A4FD1649EA67}" type="presOf" srcId="{D8EF53CB-945E-4A25-9918-B69EBDBB29E4}" destId="{DD95A1FC-C08D-4B59-9483-0AFBD117C8A1}" srcOrd="0" destOrd="0" presId="urn:microsoft.com/office/officeart/2005/8/layout/hierarchy3"/>
    <dgm:cxn modelId="{B694511A-7860-4B29-A783-A80C222809E6}" type="presOf" srcId="{1B0EE990-2105-4A58-A31D-4547D8930B88}" destId="{843DDE99-01D5-4ABB-95A3-E162B83FEC05}" srcOrd="1" destOrd="0" presId="urn:microsoft.com/office/officeart/2005/8/layout/hierarchy3"/>
    <dgm:cxn modelId="{5A76A17C-D986-44FB-9B02-A4CB605508F1}" type="presOf" srcId="{9B621981-97AA-4761-A1D6-33F0FFBE3D25}" destId="{B4FC411F-3409-49D2-A3DF-E3B42993EDA6}" srcOrd="0" destOrd="0" presId="urn:microsoft.com/office/officeart/2005/8/layout/hierarchy3"/>
    <dgm:cxn modelId="{45A18AD5-B353-4B24-BFCA-9FAEA1216257}" srcId="{1EF754BE-457C-4F69-BF4D-2A0DCD791835}" destId="{1B0EE990-2105-4A58-A31D-4547D8930B88}" srcOrd="0" destOrd="0" parTransId="{DB46000E-4397-4225-A7E1-1B47279617CC}" sibTransId="{544D1878-ADFA-4AF8-92E5-178A6DB8DE0B}"/>
    <dgm:cxn modelId="{562C6F5B-BF33-4FAD-9F45-33548ED8DAE0}" type="presOf" srcId="{83F6BFCD-46E0-4877-BF31-EAE920D81B19}" destId="{81EF785E-B9DF-487A-98E2-95194D9002D7}" srcOrd="0" destOrd="0" presId="urn:microsoft.com/office/officeart/2005/8/layout/hierarchy3"/>
    <dgm:cxn modelId="{9DDAA891-DDB8-4A31-926A-06499C3B9E8B}" srcId="{1B0EE990-2105-4A58-A31D-4547D8930B88}" destId="{918F4116-1769-4BBB-B89B-E29545FD1B0A}" srcOrd="2" destOrd="0" parTransId="{D8EF53CB-945E-4A25-9918-B69EBDBB29E4}" sibTransId="{DEC35FAE-8F0E-4AAF-BE49-58A1375C3BB2}"/>
    <dgm:cxn modelId="{186B45FE-F376-43AD-9342-13155A5F04A1}" type="presOf" srcId="{1EF754BE-457C-4F69-BF4D-2A0DCD791835}" destId="{6B1DCBCC-4A12-4DB9-A5A6-F7D5C99F4B14}" srcOrd="0" destOrd="0" presId="urn:microsoft.com/office/officeart/2005/8/layout/hierarchy3"/>
    <dgm:cxn modelId="{2CE5DD05-8073-4D7E-95BE-B2FB59A1DEFA}" type="presOf" srcId="{918F4116-1769-4BBB-B89B-E29545FD1B0A}" destId="{6D977431-D6A9-4394-AA2B-C348102AE816}" srcOrd="0" destOrd="0" presId="urn:microsoft.com/office/officeart/2005/8/layout/hierarchy3"/>
    <dgm:cxn modelId="{7D788E13-FECC-4B8E-BEDE-7A1C18F86808}" srcId="{1B0EE990-2105-4A58-A31D-4547D8930B88}" destId="{25DD48A6-E3F2-4E68-B23B-C51DBC79899D}" srcOrd="1" destOrd="0" parTransId="{9B621981-97AA-4761-A1D6-33F0FFBE3D25}" sibTransId="{B7E7FC75-0937-4A61-906B-7A2D8288A96D}"/>
    <dgm:cxn modelId="{A19CB626-37CB-4CAD-A97B-10FBB73AFAC4}" type="presParOf" srcId="{6B1DCBCC-4A12-4DB9-A5A6-F7D5C99F4B14}" destId="{4237C6A2-EB4E-426D-8C5D-B220B6DA2BED}" srcOrd="0" destOrd="0" presId="urn:microsoft.com/office/officeart/2005/8/layout/hierarchy3"/>
    <dgm:cxn modelId="{57A5E067-5782-4241-B677-57152830E93F}" type="presParOf" srcId="{4237C6A2-EB4E-426D-8C5D-B220B6DA2BED}" destId="{6163C374-805C-4176-9BFE-2D07A98864D3}" srcOrd="0" destOrd="0" presId="urn:microsoft.com/office/officeart/2005/8/layout/hierarchy3"/>
    <dgm:cxn modelId="{B7B6D18C-D8F2-4F7A-AC63-EE5B69D5E15B}" type="presParOf" srcId="{6163C374-805C-4176-9BFE-2D07A98864D3}" destId="{B6CEA7BC-E37E-4631-8E14-0342B642F2E6}" srcOrd="0" destOrd="0" presId="urn:microsoft.com/office/officeart/2005/8/layout/hierarchy3"/>
    <dgm:cxn modelId="{27EB07F1-579E-4DBA-9D69-E6FDD598FBC9}" type="presParOf" srcId="{6163C374-805C-4176-9BFE-2D07A98864D3}" destId="{843DDE99-01D5-4ABB-95A3-E162B83FEC05}" srcOrd="1" destOrd="0" presId="urn:microsoft.com/office/officeart/2005/8/layout/hierarchy3"/>
    <dgm:cxn modelId="{45758F9E-6DD0-43FD-A4CE-C83C2A8569A8}" type="presParOf" srcId="{4237C6A2-EB4E-426D-8C5D-B220B6DA2BED}" destId="{05D33514-46A2-4B87-98F0-A33E5990686D}" srcOrd="1" destOrd="0" presId="urn:microsoft.com/office/officeart/2005/8/layout/hierarchy3"/>
    <dgm:cxn modelId="{CF422B9B-4526-4ADB-AC3C-ECAFE3F736B7}" type="presParOf" srcId="{05D33514-46A2-4B87-98F0-A33E5990686D}" destId="{D0160ADA-8DF5-45EC-9225-4EF6A0EBD1EF}" srcOrd="0" destOrd="0" presId="urn:microsoft.com/office/officeart/2005/8/layout/hierarchy3"/>
    <dgm:cxn modelId="{84BEED19-6044-43AE-BF68-0E05514A633B}" type="presParOf" srcId="{05D33514-46A2-4B87-98F0-A33E5990686D}" destId="{81EF785E-B9DF-487A-98E2-95194D9002D7}" srcOrd="1" destOrd="0" presId="urn:microsoft.com/office/officeart/2005/8/layout/hierarchy3"/>
    <dgm:cxn modelId="{DB4FA592-2EFC-425A-A4D8-37ED85AF6C59}" type="presParOf" srcId="{05D33514-46A2-4B87-98F0-A33E5990686D}" destId="{B4FC411F-3409-49D2-A3DF-E3B42993EDA6}" srcOrd="2" destOrd="0" presId="urn:microsoft.com/office/officeart/2005/8/layout/hierarchy3"/>
    <dgm:cxn modelId="{EF228A88-954E-40E9-839E-2A4015F656FB}" type="presParOf" srcId="{05D33514-46A2-4B87-98F0-A33E5990686D}" destId="{139FE051-9E10-436F-B3D7-DEBEB63CF236}" srcOrd="3" destOrd="0" presId="urn:microsoft.com/office/officeart/2005/8/layout/hierarchy3"/>
    <dgm:cxn modelId="{6E60EDD4-C402-4059-A22C-30B75B38D4C7}" type="presParOf" srcId="{05D33514-46A2-4B87-98F0-A33E5990686D}" destId="{DD95A1FC-C08D-4B59-9483-0AFBD117C8A1}" srcOrd="4" destOrd="0" presId="urn:microsoft.com/office/officeart/2005/8/layout/hierarchy3"/>
    <dgm:cxn modelId="{A74B6A71-34C8-46FE-B2CC-6CCBA55E0D1C}" type="presParOf" srcId="{05D33514-46A2-4B87-98F0-A33E5990686D}" destId="{6D977431-D6A9-4394-AA2B-C348102AE81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EF754BE-457C-4F69-BF4D-2A0DCD791835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1B0EE990-2105-4A58-A31D-4547D8930B88}">
      <dgm:prSet phldrT="[Text]"/>
      <dgm:spPr/>
      <dgm:t>
        <a:bodyPr/>
        <a:lstStyle/>
        <a:p>
          <a:r>
            <a:rPr lang="cs-CZ" dirty="0" smtClean="0"/>
            <a:t>chromový</a:t>
          </a:r>
          <a:endParaRPr lang="cs-CZ" dirty="0"/>
        </a:p>
      </dgm:t>
    </dgm:pt>
    <dgm:pt modelId="{DB46000E-4397-4225-A7E1-1B47279617CC}" type="parTrans" cxnId="{45A18AD5-B353-4B24-BFCA-9FAEA1216257}">
      <dgm:prSet/>
      <dgm:spPr/>
      <dgm:t>
        <a:bodyPr/>
        <a:lstStyle/>
        <a:p>
          <a:endParaRPr lang="cs-CZ"/>
        </a:p>
      </dgm:t>
    </dgm:pt>
    <dgm:pt modelId="{544D1878-ADFA-4AF8-92E5-178A6DB8DE0B}" type="sibTrans" cxnId="{45A18AD5-B353-4B24-BFCA-9FAEA1216257}">
      <dgm:prSet/>
      <dgm:spPr/>
      <dgm:t>
        <a:bodyPr/>
        <a:lstStyle/>
        <a:p>
          <a:endParaRPr lang="cs-CZ"/>
        </a:p>
      </dgm:t>
    </dgm:pt>
    <dgm:pt modelId="{83F6BFCD-46E0-4877-BF31-EAE920D81B19}">
      <dgm:prSet phldrT="[Text]"/>
      <dgm:spPr/>
      <dgm:t>
        <a:bodyPr/>
        <a:lstStyle/>
        <a:p>
          <a:r>
            <a:rPr lang="cs-CZ" dirty="0" smtClean="0"/>
            <a:t>CrF</a:t>
          </a:r>
          <a:r>
            <a:rPr lang="cs-CZ" baseline="-25000" dirty="0" smtClean="0"/>
            <a:t>3</a:t>
          </a:r>
          <a:endParaRPr lang="cs-CZ" dirty="0"/>
        </a:p>
      </dgm:t>
    </dgm:pt>
    <dgm:pt modelId="{37650A5E-1F1A-4C28-81A6-8B0E98208319}" type="parTrans" cxnId="{84830798-7181-4163-BFAC-9C02F111EA92}">
      <dgm:prSet/>
      <dgm:spPr/>
      <dgm:t>
        <a:bodyPr/>
        <a:lstStyle/>
        <a:p>
          <a:endParaRPr lang="cs-CZ"/>
        </a:p>
      </dgm:t>
    </dgm:pt>
    <dgm:pt modelId="{20783D2B-7CDC-4CFB-ADD7-394F73DFABF8}" type="sibTrans" cxnId="{84830798-7181-4163-BFAC-9C02F111EA92}">
      <dgm:prSet/>
      <dgm:spPr/>
      <dgm:t>
        <a:bodyPr/>
        <a:lstStyle/>
        <a:p>
          <a:endParaRPr lang="cs-CZ"/>
        </a:p>
      </dgm:t>
    </dgm:pt>
    <dgm:pt modelId="{25DD48A6-E3F2-4E68-B23B-C51DBC79899D}">
      <dgm:prSet phldrT="[Text]"/>
      <dgm:spPr/>
      <dgm:t>
        <a:bodyPr/>
        <a:lstStyle/>
        <a:p>
          <a:r>
            <a:rPr lang="cs-CZ" baseline="0" dirty="0" smtClean="0"/>
            <a:t>Cr</a:t>
          </a:r>
          <a:r>
            <a:rPr lang="cs-CZ" baseline="-25000" dirty="0" smtClean="0"/>
            <a:t>2</a:t>
          </a:r>
          <a:r>
            <a:rPr lang="cs-CZ" baseline="0" dirty="0" smtClean="0"/>
            <a:t>S</a:t>
          </a:r>
          <a:r>
            <a:rPr lang="cs-CZ" baseline="-25000" dirty="0" smtClean="0"/>
            <a:t>3</a:t>
          </a:r>
          <a:endParaRPr lang="cs-CZ" dirty="0"/>
        </a:p>
      </dgm:t>
    </dgm:pt>
    <dgm:pt modelId="{9B621981-97AA-4761-A1D6-33F0FFBE3D25}" type="parTrans" cxnId="{7D788E13-FECC-4B8E-BEDE-7A1C18F86808}">
      <dgm:prSet/>
      <dgm:spPr/>
      <dgm:t>
        <a:bodyPr/>
        <a:lstStyle/>
        <a:p>
          <a:endParaRPr lang="cs-CZ"/>
        </a:p>
      </dgm:t>
    </dgm:pt>
    <dgm:pt modelId="{B7E7FC75-0937-4A61-906B-7A2D8288A96D}" type="sibTrans" cxnId="{7D788E13-FECC-4B8E-BEDE-7A1C18F86808}">
      <dgm:prSet/>
      <dgm:spPr/>
      <dgm:t>
        <a:bodyPr/>
        <a:lstStyle/>
        <a:p>
          <a:endParaRPr lang="cs-CZ"/>
        </a:p>
      </dgm:t>
    </dgm:pt>
    <dgm:pt modelId="{918F4116-1769-4BBB-B89B-E29545FD1B0A}">
      <dgm:prSet phldrT="[Text]"/>
      <dgm:spPr/>
      <dgm:t>
        <a:bodyPr/>
        <a:lstStyle/>
        <a:p>
          <a:r>
            <a:rPr lang="cs-CZ" dirty="0" smtClean="0"/>
            <a:t>CrO</a:t>
          </a:r>
          <a:r>
            <a:rPr lang="cs-CZ" baseline="-25000" dirty="0" smtClean="0"/>
            <a:t>3</a:t>
          </a:r>
          <a:endParaRPr lang="cs-CZ" dirty="0"/>
        </a:p>
      </dgm:t>
    </dgm:pt>
    <dgm:pt modelId="{D8EF53CB-945E-4A25-9918-B69EBDBB29E4}" type="parTrans" cxnId="{9DDAA891-DDB8-4A31-926A-06499C3B9E8B}">
      <dgm:prSet/>
      <dgm:spPr/>
      <dgm:t>
        <a:bodyPr/>
        <a:lstStyle/>
        <a:p>
          <a:endParaRPr lang="cs-CZ"/>
        </a:p>
      </dgm:t>
    </dgm:pt>
    <dgm:pt modelId="{DEC35FAE-8F0E-4AAF-BE49-58A1375C3BB2}" type="sibTrans" cxnId="{9DDAA891-DDB8-4A31-926A-06499C3B9E8B}">
      <dgm:prSet/>
      <dgm:spPr/>
      <dgm:t>
        <a:bodyPr/>
        <a:lstStyle/>
        <a:p>
          <a:endParaRPr lang="cs-CZ"/>
        </a:p>
      </dgm:t>
    </dgm:pt>
    <dgm:pt modelId="{6B1DCBCC-4A12-4DB9-A5A6-F7D5C99F4B14}" type="pres">
      <dgm:prSet presAssocID="{1EF754BE-457C-4F69-BF4D-2A0DCD79183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237C6A2-EB4E-426D-8C5D-B220B6DA2BED}" type="pres">
      <dgm:prSet presAssocID="{1B0EE990-2105-4A58-A31D-4547D8930B88}" presName="root" presStyleCnt="0"/>
      <dgm:spPr/>
    </dgm:pt>
    <dgm:pt modelId="{6163C374-805C-4176-9BFE-2D07A98864D3}" type="pres">
      <dgm:prSet presAssocID="{1B0EE990-2105-4A58-A31D-4547D8930B88}" presName="rootComposite" presStyleCnt="0"/>
      <dgm:spPr/>
    </dgm:pt>
    <dgm:pt modelId="{B6CEA7BC-E37E-4631-8E14-0342B642F2E6}" type="pres">
      <dgm:prSet presAssocID="{1B0EE990-2105-4A58-A31D-4547D8930B88}" presName="rootText" presStyleLbl="node1" presStyleIdx="0" presStyleCnt="1"/>
      <dgm:spPr/>
      <dgm:t>
        <a:bodyPr/>
        <a:lstStyle/>
        <a:p>
          <a:endParaRPr lang="cs-CZ"/>
        </a:p>
      </dgm:t>
    </dgm:pt>
    <dgm:pt modelId="{843DDE99-01D5-4ABB-95A3-E162B83FEC05}" type="pres">
      <dgm:prSet presAssocID="{1B0EE990-2105-4A58-A31D-4547D8930B88}" presName="rootConnector" presStyleLbl="node1" presStyleIdx="0" presStyleCnt="1"/>
      <dgm:spPr/>
    </dgm:pt>
    <dgm:pt modelId="{05D33514-46A2-4B87-98F0-A33E5990686D}" type="pres">
      <dgm:prSet presAssocID="{1B0EE990-2105-4A58-A31D-4547D8930B88}" presName="childShape" presStyleCnt="0"/>
      <dgm:spPr/>
    </dgm:pt>
    <dgm:pt modelId="{D0160ADA-8DF5-45EC-9225-4EF6A0EBD1EF}" type="pres">
      <dgm:prSet presAssocID="{37650A5E-1F1A-4C28-81A6-8B0E98208319}" presName="Name13" presStyleLbl="parChTrans1D2" presStyleIdx="0" presStyleCnt="3"/>
      <dgm:spPr/>
    </dgm:pt>
    <dgm:pt modelId="{81EF785E-B9DF-487A-98E2-95194D9002D7}" type="pres">
      <dgm:prSet presAssocID="{83F6BFCD-46E0-4877-BF31-EAE920D81B19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FC411F-3409-49D2-A3DF-E3B42993EDA6}" type="pres">
      <dgm:prSet presAssocID="{9B621981-97AA-4761-A1D6-33F0FFBE3D25}" presName="Name13" presStyleLbl="parChTrans1D2" presStyleIdx="1" presStyleCnt="3"/>
      <dgm:spPr/>
    </dgm:pt>
    <dgm:pt modelId="{139FE051-9E10-436F-B3D7-DEBEB63CF236}" type="pres">
      <dgm:prSet presAssocID="{25DD48A6-E3F2-4E68-B23B-C51DBC79899D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95A1FC-C08D-4B59-9483-0AFBD117C8A1}" type="pres">
      <dgm:prSet presAssocID="{D8EF53CB-945E-4A25-9918-B69EBDBB29E4}" presName="Name13" presStyleLbl="parChTrans1D2" presStyleIdx="2" presStyleCnt="3"/>
      <dgm:spPr/>
    </dgm:pt>
    <dgm:pt modelId="{6D977431-D6A9-4394-AA2B-C348102AE816}" type="pres">
      <dgm:prSet presAssocID="{918F4116-1769-4BBB-B89B-E29545FD1B0A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C3703A-9D93-4638-A3F3-2E3BAD4CE78A}" type="presOf" srcId="{25DD48A6-E3F2-4E68-B23B-C51DBC79899D}" destId="{139FE051-9E10-436F-B3D7-DEBEB63CF236}" srcOrd="0" destOrd="0" presId="urn:microsoft.com/office/officeart/2005/8/layout/hierarchy3"/>
    <dgm:cxn modelId="{84830798-7181-4163-BFAC-9C02F111EA92}" srcId="{1B0EE990-2105-4A58-A31D-4547D8930B88}" destId="{83F6BFCD-46E0-4877-BF31-EAE920D81B19}" srcOrd="0" destOrd="0" parTransId="{37650A5E-1F1A-4C28-81A6-8B0E98208319}" sibTransId="{20783D2B-7CDC-4CFB-ADD7-394F73DFABF8}"/>
    <dgm:cxn modelId="{59B76D38-1D2D-42FC-8A39-A2A0223F2653}" type="presOf" srcId="{37650A5E-1F1A-4C28-81A6-8B0E98208319}" destId="{D0160ADA-8DF5-45EC-9225-4EF6A0EBD1EF}" srcOrd="0" destOrd="0" presId="urn:microsoft.com/office/officeart/2005/8/layout/hierarchy3"/>
    <dgm:cxn modelId="{0DE69B0E-EF3D-41A8-AE7C-47E2EDAF0423}" type="presOf" srcId="{1B0EE990-2105-4A58-A31D-4547D8930B88}" destId="{B6CEA7BC-E37E-4631-8E14-0342B642F2E6}" srcOrd="0" destOrd="0" presId="urn:microsoft.com/office/officeart/2005/8/layout/hierarchy3"/>
    <dgm:cxn modelId="{F651778D-456F-477C-8297-70FD2893F1A0}" type="presOf" srcId="{83F6BFCD-46E0-4877-BF31-EAE920D81B19}" destId="{81EF785E-B9DF-487A-98E2-95194D9002D7}" srcOrd="0" destOrd="0" presId="urn:microsoft.com/office/officeart/2005/8/layout/hierarchy3"/>
    <dgm:cxn modelId="{31809BA8-B729-47F6-A307-793FF416D407}" type="presOf" srcId="{1B0EE990-2105-4A58-A31D-4547D8930B88}" destId="{843DDE99-01D5-4ABB-95A3-E162B83FEC05}" srcOrd="1" destOrd="0" presId="urn:microsoft.com/office/officeart/2005/8/layout/hierarchy3"/>
    <dgm:cxn modelId="{45A18AD5-B353-4B24-BFCA-9FAEA1216257}" srcId="{1EF754BE-457C-4F69-BF4D-2A0DCD791835}" destId="{1B0EE990-2105-4A58-A31D-4547D8930B88}" srcOrd="0" destOrd="0" parTransId="{DB46000E-4397-4225-A7E1-1B47279617CC}" sibTransId="{544D1878-ADFA-4AF8-92E5-178A6DB8DE0B}"/>
    <dgm:cxn modelId="{2A4A68AA-EB5B-4E43-BB25-F38E62497AA3}" type="presOf" srcId="{918F4116-1769-4BBB-B89B-E29545FD1B0A}" destId="{6D977431-D6A9-4394-AA2B-C348102AE816}" srcOrd="0" destOrd="0" presId="urn:microsoft.com/office/officeart/2005/8/layout/hierarchy3"/>
    <dgm:cxn modelId="{3326F002-FB2F-4E7D-9D4C-948DE56CE79D}" type="presOf" srcId="{9B621981-97AA-4761-A1D6-33F0FFBE3D25}" destId="{B4FC411F-3409-49D2-A3DF-E3B42993EDA6}" srcOrd="0" destOrd="0" presId="urn:microsoft.com/office/officeart/2005/8/layout/hierarchy3"/>
    <dgm:cxn modelId="{9DDAA891-DDB8-4A31-926A-06499C3B9E8B}" srcId="{1B0EE990-2105-4A58-A31D-4547D8930B88}" destId="{918F4116-1769-4BBB-B89B-E29545FD1B0A}" srcOrd="2" destOrd="0" parTransId="{D8EF53CB-945E-4A25-9918-B69EBDBB29E4}" sibTransId="{DEC35FAE-8F0E-4AAF-BE49-58A1375C3BB2}"/>
    <dgm:cxn modelId="{D30B41C6-5B57-4568-B895-6AE65D2A211E}" type="presOf" srcId="{D8EF53CB-945E-4A25-9918-B69EBDBB29E4}" destId="{DD95A1FC-C08D-4B59-9483-0AFBD117C8A1}" srcOrd="0" destOrd="0" presId="urn:microsoft.com/office/officeart/2005/8/layout/hierarchy3"/>
    <dgm:cxn modelId="{8A6A3D8A-58EE-4012-877A-9F651965F8F0}" type="presOf" srcId="{1EF754BE-457C-4F69-BF4D-2A0DCD791835}" destId="{6B1DCBCC-4A12-4DB9-A5A6-F7D5C99F4B14}" srcOrd="0" destOrd="0" presId="urn:microsoft.com/office/officeart/2005/8/layout/hierarchy3"/>
    <dgm:cxn modelId="{7D788E13-FECC-4B8E-BEDE-7A1C18F86808}" srcId="{1B0EE990-2105-4A58-A31D-4547D8930B88}" destId="{25DD48A6-E3F2-4E68-B23B-C51DBC79899D}" srcOrd="1" destOrd="0" parTransId="{9B621981-97AA-4761-A1D6-33F0FFBE3D25}" sibTransId="{B7E7FC75-0937-4A61-906B-7A2D8288A96D}"/>
    <dgm:cxn modelId="{785C257D-D6EE-47FD-8063-D1A0C1B2CAA6}" type="presParOf" srcId="{6B1DCBCC-4A12-4DB9-A5A6-F7D5C99F4B14}" destId="{4237C6A2-EB4E-426D-8C5D-B220B6DA2BED}" srcOrd="0" destOrd="0" presId="urn:microsoft.com/office/officeart/2005/8/layout/hierarchy3"/>
    <dgm:cxn modelId="{6FABA3C5-3DE0-4BCB-8269-D6E5424A4214}" type="presParOf" srcId="{4237C6A2-EB4E-426D-8C5D-B220B6DA2BED}" destId="{6163C374-805C-4176-9BFE-2D07A98864D3}" srcOrd="0" destOrd="0" presId="urn:microsoft.com/office/officeart/2005/8/layout/hierarchy3"/>
    <dgm:cxn modelId="{572AD8DE-2890-4CD9-8C10-3A6FA3C2E754}" type="presParOf" srcId="{6163C374-805C-4176-9BFE-2D07A98864D3}" destId="{B6CEA7BC-E37E-4631-8E14-0342B642F2E6}" srcOrd="0" destOrd="0" presId="urn:microsoft.com/office/officeart/2005/8/layout/hierarchy3"/>
    <dgm:cxn modelId="{BC10A19C-DA30-4626-873D-23EB82EFED94}" type="presParOf" srcId="{6163C374-805C-4176-9BFE-2D07A98864D3}" destId="{843DDE99-01D5-4ABB-95A3-E162B83FEC05}" srcOrd="1" destOrd="0" presId="urn:microsoft.com/office/officeart/2005/8/layout/hierarchy3"/>
    <dgm:cxn modelId="{D798EED6-7D42-4FC9-976E-F35A8E6F103D}" type="presParOf" srcId="{4237C6A2-EB4E-426D-8C5D-B220B6DA2BED}" destId="{05D33514-46A2-4B87-98F0-A33E5990686D}" srcOrd="1" destOrd="0" presId="urn:microsoft.com/office/officeart/2005/8/layout/hierarchy3"/>
    <dgm:cxn modelId="{B89FA62E-EC61-4869-8835-CBE38F70818D}" type="presParOf" srcId="{05D33514-46A2-4B87-98F0-A33E5990686D}" destId="{D0160ADA-8DF5-45EC-9225-4EF6A0EBD1EF}" srcOrd="0" destOrd="0" presId="urn:microsoft.com/office/officeart/2005/8/layout/hierarchy3"/>
    <dgm:cxn modelId="{067B932E-DFCC-40DD-8430-1A8CBF7EC74B}" type="presParOf" srcId="{05D33514-46A2-4B87-98F0-A33E5990686D}" destId="{81EF785E-B9DF-487A-98E2-95194D9002D7}" srcOrd="1" destOrd="0" presId="urn:microsoft.com/office/officeart/2005/8/layout/hierarchy3"/>
    <dgm:cxn modelId="{99E9A880-4C7B-4B67-AAF1-346DF71C142C}" type="presParOf" srcId="{05D33514-46A2-4B87-98F0-A33E5990686D}" destId="{B4FC411F-3409-49D2-A3DF-E3B42993EDA6}" srcOrd="2" destOrd="0" presId="urn:microsoft.com/office/officeart/2005/8/layout/hierarchy3"/>
    <dgm:cxn modelId="{CB5404BB-AD01-433A-8122-7AC996487322}" type="presParOf" srcId="{05D33514-46A2-4B87-98F0-A33E5990686D}" destId="{139FE051-9E10-436F-B3D7-DEBEB63CF236}" srcOrd="3" destOrd="0" presId="urn:microsoft.com/office/officeart/2005/8/layout/hierarchy3"/>
    <dgm:cxn modelId="{E1DAEB8E-699A-41AE-BAAF-83C6D86070B9}" type="presParOf" srcId="{05D33514-46A2-4B87-98F0-A33E5990686D}" destId="{DD95A1FC-C08D-4B59-9483-0AFBD117C8A1}" srcOrd="4" destOrd="0" presId="urn:microsoft.com/office/officeart/2005/8/layout/hierarchy3"/>
    <dgm:cxn modelId="{28D2F3BC-4124-49E2-9262-D03A3F7A0893}" type="presParOf" srcId="{05D33514-46A2-4B87-98F0-A33E5990686D}" destId="{6D977431-D6A9-4394-AA2B-C348102AE81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EF754BE-457C-4F69-BF4D-2A0DCD791835}" type="doc">
      <dgm:prSet loTypeId="urn:microsoft.com/office/officeart/2005/8/layout/hierarchy3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24132D5B-C3BE-499C-9A30-4582B05968B7}">
      <dgm:prSet phldrT="[Text]"/>
      <dgm:spPr/>
      <dgm:t>
        <a:bodyPr/>
        <a:lstStyle/>
        <a:p>
          <a:r>
            <a:rPr lang="cs-CZ" dirty="0" smtClean="0"/>
            <a:t>křemičitý</a:t>
          </a:r>
          <a:endParaRPr lang="cs-CZ" dirty="0"/>
        </a:p>
      </dgm:t>
    </dgm:pt>
    <dgm:pt modelId="{090EF1DC-84E7-4B34-A6BC-7C2CC99919FF}" type="parTrans" cxnId="{0108F1CF-6860-4558-8EFE-2AB65F120815}">
      <dgm:prSet/>
      <dgm:spPr/>
      <dgm:t>
        <a:bodyPr/>
        <a:lstStyle/>
        <a:p>
          <a:endParaRPr lang="cs-CZ"/>
        </a:p>
      </dgm:t>
    </dgm:pt>
    <dgm:pt modelId="{A502176E-9A7F-4377-B532-3D4C0F4CD4F3}" type="sibTrans" cxnId="{0108F1CF-6860-4558-8EFE-2AB65F120815}">
      <dgm:prSet/>
      <dgm:spPr/>
      <dgm:t>
        <a:bodyPr/>
        <a:lstStyle/>
        <a:p>
          <a:endParaRPr lang="cs-CZ"/>
        </a:p>
      </dgm:t>
    </dgm:pt>
    <dgm:pt modelId="{0DBF2F13-E637-4BCF-A31E-7DF460EFB62B}">
      <dgm:prSet phldrT="[Text]"/>
      <dgm:spPr/>
      <dgm:t>
        <a:bodyPr/>
        <a:lstStyle/>
        <a:p>
          <a:r>
            <a:rPr lang="cs-CZ" dirty="0" smtClean="0"/>
            <a:t>SiF</a:t>
          </a:r>
          <a:r>
            <a:rPr lang="cs-CZ" baseline="-25000" dirty="0" smtClean="0"/>
            <a:t>4</a:t>
          </a:r>
          <a:endParaRPr lang="cs-CZ" dirty="0"/>
        </a:p>
      </dgm:t>
    </dgm:pt>
    <dgm:pt modelId="{DAB6E435-641E-4516-BB99-17946F43D538}" type="parTrans" cxnId="{C66585C3-602B-4870-BB5A-52022F826473}">
      <dgm:prSet/>
      <dgm:spPr/>
      <dgm:t>
        <a:bodyPr/>
        <a:lstStyle/>
        <a:p>
          <a:endParaRPr lang="cs-CZ"/>
        </a:p>
      </dgm:t>
    </dgm:pt>
    <dgm:pt modelId="{AA75FE2B-1276-4B2C-8745-B17E909AB72D}" type="sibTrans" cxnId="{C66585C3-602B-4870-BB5A-52022F826473}">
      <dgm:prSet/>
      <dgm:spPr/>
      <dgm:t>
        <a:bodyPr/>
        <a:lstStyle/>
        <a:p>
          <a:endParaRPr lang="cs-CZ"/>
        </a:p>
      </dgm:t>
    </dgm:pt>
    <dgm:pt modelId="{11874C99-A9C0-4657-90DB-49C564654093}">
      <dgm:prSet phldrT="[Text]"/>
      <dgm:spPr/>
      <dgm:t>
        <a:bodyPr/>
        <a:lstStyle/>
        <a:p>
          <a:r>
            <a:rPr lang="cs-CZ" dirty="0" smtClean="0"/>
            <a:t>SiO</a:t>
          </a:r>
          <a:r>
            <a:rPr lang="cs-CZ" baseline="-25000" dirty="0" smtClean="0"/>
            <a:t>2</a:t>
          </a:r>
          <a:endParaRPr lang="cs-CZ" dirty="0"/>
        </a:p>
      </dgm:t>
    </dgm:pt>
    <dgm:pt modelId="{624FA43E-49F7-475C-AECD-88BE6CB0232A}" type="parTrans" cxnId="{08B2FE56-C06B-4FE1-BB66-2EEDE8F66E2D}">
      <dgm:prSet/>
      <dgm:spPr/>
      <dgm:t>
        <a:bodyPr/>
        <a:lstStyle/>
        <a:p>
          <a:endParaRPr lang="cs-CZ"/>
        </a:p>
      </dgm:t>
    </dgm:pt>
    <dgm:pt modelId="{03702E69-4662-442E-96CB-F4D696B76F0E}" type="sibTrans" cxnId="{08B2FE56-C06B-4FE1-BB66-2EEDE8F66E2D}">
      <dgm:prSet/>
      <dgm:spPr/>
      <dgm:t>
        <a:bodyPr/>
        <a:lstStyle/>
        <a:p>
          <a:endParaRPr lang="cs-CZ"/>
        </a:p>
      </dgm:t>
    </dgm:pt>
    <dgm:pt modelId="{26EFFA38-26E3-4BF8-98CE-74D2B488D348}">
      <dgm:prSet phldrT="[Text]"/>
      <dgm:spPr/>
      <dgm:t>
        <a:bodyPr/>
        <a:lstStyle/>
        <a:p>
          <a:r>
            <a:rPr lang="cs-CZ" dirty="0" smtClean="0"/>
            <a:t>Si</a:t>
          </a:r>
          <a:r>
            <a:rPr lang="cs-CZ" baseline="-25000" dirty="0" smtClean="0"/>
            <a:t>2</a:t>
          </a:r>
          <a:r>
            <a:rPr lang="cs-CZ" baseline="0" dirty="0" smtClean="0"/>
            <a:t>S</a:t>
          </a:r>
          <a:r>
            <a:rPr lang="cs-CZ" baseline="-25000" dirty="0" smtClean="0"/>
            <a:t>3</a:t>
          </a:r>
          <a:endParaRPr lang="cs-CZ" dirty="0"/>
        </a:p>
      </dgm:t>
    </dgm:pt>
    <dgm:pt modelId="{3137F41A-9665-41FF-85AB-222080129060}" type="parTrans" cxnId="{FD98D25C-5901-47AC-8F3D-E04EA69637BA}">
      <dgm:prSet/>
      <dgm:spPr/>
      <dgm:t>
        <a:bodyPr/>
        <a:lstStyle/>
        <a:p>
          <a:endParaRPr lang="cs-CZ"/>
        </a:p>
      </dgm:t>
    </dgm:pt>
    <dgm:pt modelId="{737FCBDB-AF52-4AC9-BA8F-8FC85C683246}" type="sibTrans" cxnId="{FD98D25C-5901-47AC-8F3D-E04EA69637BA}">
      <dgm:prSet/>
      <dgm:spPr/>
      <dgm:t>
        <a:bodyPr/>
        <a:lstStyle/>
        <a:p>
          <a:endParaRPr lang="cs-CZ"/>
        </a:p>
      </dgm:t>
    </dgm:pt>
    <dgm:pt modelId="{6B1DCBCC-4A12-4DB9-A5A6-F7D5C99F4B14}" type="pres">
      <dgm:prSet presAssocID="{1EF754BE-457C-4F69-BF4D-2A0DCD79183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320FA0D-6FF5-4D14-8BC5-B32BD19A008F}" type="pres">
      <dgm:prSet presAssocID="{24132D5B-C3BE-499C-9A30-4582B05968B7}" presName="root" presStyleCnt="0"/>
      <dgm:spPr/>
    </dgm:pt>
    <dgm:pt modelId="{9743B76B-E593-4EBB-AAA4-4774D3DC7933}" type="pres">
      <dgm:prSet presAssocID="{24132D5B-C3BE-499C-9A30-4582B05968B7}" presName="rootComposite" presStyleCnt="0"/>
      <dgm:spPr/>
    </dgm:pt>
    <dgm:pt modelId="{6EED6EEB-B9A1-4A06-8002-47F350AEBEBC}" type="pres">
      <dgm:prSet presAssocID="{24132D5B-C3BE-499C-9A30-4582B05968B7}" presName="rootText" presStyleLbl="node1" presStyleIdx="0" presStyleCnt="1"/>
      <dgm:spPr/>
    </dgm:pt>
    <dgm:pt modelId="{1E094FE9-5D46-43B6-A94E-0EE06CCB1759}" type="pres">
      <dgm:prSet presAssocID="{24132D5B-C3BE-499C-9A30-4582B05968B7}" presName="rootConnector" presStyleLbl="node1" presStyleIdx="0" presStyleCnt="1"/>
      <dgm:spPr/>
    </dgm:pt>
    <dgm:pt modelId="{90CB0FAA-F298-42EE-A36B-FA2E50501122}" type="pres">
      <dgm:prSet presAssocID="{24132D5B-C3BE-499C-9A30-4582B05968B7}" presName="childShape" presStyleCnt="0"/>
      <dgm:spPr/>
    </dgm:pt>
    <dgm:pt modelId="{83EBEE02-CCAD-4046-B3DB-4C0894D5F74F}" type="pres">
      <dgm:prSet presAssocID="{DAB6E435-641E-4516-BB99-17946F43D538}" presName="Name13" presStyleLbl="parChTrans1D2" presStyleIdx="0" presStyleCnt="3"/>
      <dgm:spPr/>
    </dgm:pt>
    <dgm:pt modelId="{9040F99A-0B06-44AC-B725-96AB7E1339E6}" type="pres">
      <dgm:prSet presAssocID="{0DBF2F13-E637-4BCF-A31E-7DF460EFB62B}" presName="childText" presStyleLbl="bgAcc1" presStyleIdx="0" presStyleCnt="3">
        <dgm:presLayoutVars>
          <dgm:bulletEnabled val="1"/>
        </dgm:presLayoutVars>
      </dgm:prSet>
      <dgm:spPr/>
    </dgm:pt>
    <dgm:pt modelId="{EE60EFC4-2DC4-4FAB-9567-E3FC1CE37A5B}" type="pres">
      <dgm:prSet presAssocID="{624FA43E-49F7-475C-AECD-88BE6CB0232A}" presName="Name13" presStyleLbl="parChTrans1D2" presStyleIdx="1" presStyleCnt="3"/>
      <dgm:spPr/>
    </dgm:pt>
    <dgm:pt modelId="{22606DBD-F72F-43C1-B216-D95ED872A6E2}" type="pres">
      <dgm:prSet presAssocID="{11874C99-A9C0-4657-90DB-49C564654093}" presName="childText" presStyleLbl="bgAcc1" presStyleIdx="1" presStyleCnt="3">
        <dgm:presLayoutVars>
          <dgm:bulletEnabled val="1"/>
        </dgm:presLayoutVars>
      </dgm:prSet>
      <dgm:spPr/>
    </dgm:pt>
    <dgm:pt modelId="{43ADC716-4A28-4A46-AE76-C3810260119A}" type="pres">
      <dgm:prSet presAssocID="{3137F41A-9665-41FF-85AB-222080129060}" presName="Name13" presStyleLbl="parChTrans1D2" presStyleIdx="2" presStyleCnt="3"/>
      <dgm:spPr/>
    </dgm:pt>
    <dgm:pt modelId="{AF314618-BD70-41AF-9D64-30E1842DEAF9}" type="pres">
      <dgm:prSet presAssocID="{26EFFA38-26E3-4BF8-98CE-74D2B488D348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8850C6-0137-484C-8F6B-A5C0DBD19E27}" type="presOf" srcId="{11874C99-A9C0-4657-90DB-49C564654093}" destId="{22606DBD-F72F-43C1-B216-D95ED872A6E2}" srcOrd="0" destOrd="0" presId="urn:microsoft.com/office/officeart/2005/8/layout/hierarchy3"/>
    <dgm:cxn modelId="{A46D4E85-1F29-43C9-B002-A4FC4852CCE3}" type="presOf" srcId="{3137F41A-9665-41FF-85AB-222080129060}" destId="{43ADC716-4A28-4A46-AE76-C3810260119A}" srcOrd="0" destOrd="0" presId="urn:microsoft.com/office/officeart/2005/8/layout/hierarchy3"/>
    <dgm:cxn modelId="{51EE51B7-D669-4FAB-B934-11187DE34EC8}" type="presOf" srcId="{24132D5B-C3BE-499C-9A30-4582B05968B7}" destId="{1E094FE9-5D46-43B6-A94E-0EE06CCB1759}" srcOrd="1" destOrd="0" presId="urn:microsoft.com/office/officeart/2005/8/layout/hierarchy3"/>
    <dgm:cxn modelId="{08B2FE56-C06B-4FE1-BB66-2EEDE8F66E2D}" srcId="{24132D5B-C3BE-499C-9A30-4582B05968B7}" destId="{11874C99-A9C0-4657-90DB-49C564654093}" srcOrd="1" destOrd="0" parTransId="{624FA43E-49F7-475C-AECD-88BE6CB0232A}" sibTransId="{03702E69-4662-442E-96CB-F4D696B76F0E}"/>
    <dgm:cxn modelId="{0108F1CF-6860-4558-8EFE-2AB65F120815}" srcId="{1EF754BE-457C-4F69-BF4D-2A0DCD791835}" destId="{24132D5B-C3BE-499C-9A30-4582B05968B7}" srcOrd="0" destOrd="0" parTransId="{090EF1DC-84E7-4B34-A6BC-7C2CC99919FF}" sibTransId="{A502176E-9A7F-4377-B532-3D4C0F4CD4F3}"/>
    <dgm:cxn modelId="{3BB6B0A4-361F-4D62-81EA-9A04C4A3F7E4}" type="presOf" srcId="{24132D5B-C3BE-499C-9A30-4582B05968B7}" destId="{6EED6EEB-B9A1-4A06-8002-47F350AEBEBC}" srcOrd="0" destOrd="0" presId="urn:microsoft.com/office/officeart/2005/8/layout/hierarchy3"/>
    <dgm:cxn modelId="{65C5DCDF-7313-4B5B-8E51-C03A648A02DD}" type="presOf" srcId="{0DBF2F13-E637-4BCF-A31E-7DF460EFB62B}" destId="{9040F99A-0B06-44AC-B725-96AB7E1339E6}" srcOrd="0" destOrd="0" presId="urn:microsoft.com/office/officeart/2005/8/layout/hierarchy3"/>
    <dgm:cxn modelId="{C66585C3-602B-4870-BB5A-52022F826473}" srcId="{24132D5B-C3BE-499C-9A30-4582B05968B7}" destId="{0DBF2F13-E637-4BCF-A31E-7DF460EFB62B}" srcOrd="0" destOrd="0" parTransId="{DAB6E435-641E-4516-BB99-17946F43D538}" sibTransId="{AA75FE2B-1276-4B2C-8745-B17E909AB72D}"/>
    <dgm:cxn modelId="{1FC31BB8-29EA-45C2-9D01-BBC08E13242E}" type="presOf" srcId="{624FA43E-49F7-475C-AECD-88BE6CB0232A}" destId="{EE60EFC4-2DC4-4FAB-9567-E3FC1CE37A5B}" srcOrd="0" destOrd="0" presId="urn:microsoft.com/office/officeart/2005/8/layout/hierarchy3"/>
    <dgm:cxn modelId="{103AD0DF-361B-4976-A26C-642258FA5A3A}" type="presOf" srcId="{DAB6E435-641E-4516-BB99-17946F43D538}" destId="{83EBEE02-CCAD-4046-B3DB-4C0894D5F74F}" srcOrd="0" destOrd="0" presId="urn:microsoft.com/office/officeart/2005/8/layout/hierarchy3"/>
    <dgm:cxn modelId="{FD98D25C-5901-47AC-8F3D-E04EA69637BA}" srcId="{24132D5B-C3BE-499C-9A30-4582B05968B7}" destId="{26EFFA38-26E3-4BF8-98CE-74D2B488D348}" srcOrd="2" destOrd="0" parTransId="{3137F41A-9665-41FF-85AB-222080129060}" sibTransId="{737FCBDB-AF52-4AC9-BA8F-8FC85C683246}"/>
    <dgm:cxn modelId="{EF63D715-3822-4307-9BF6-244DC4445021}" type="presOf" srcId="{1EF754BE-457C-4F69-BF4D-2A0DCD791835}" destId="{6B1DCBCC-4A12-4DB9-A5A6-F7D5C99F4B14}" srcOrd="0" destOrd="0" presId="urn:microsoft.com/office/officeart/2005/8/layout/hierarchy3"/>
    <dgm:cxn modelId="{62EECBFF-88C9-4252-A7F9-7F9E8DFA823A}" type="presOf" srcId="{26EFFA38-26E3-4BF8-98CE-74D2B488D348}" destId="{AF314618-BD70-41AF-9D64-30E1842DEAF9}" srcOrd="0" destOrd="0" presId="urn:microsoft.com/office/officeart/2005/8/layout/hierarchy3"/>
    <dgm:cxn modelId="{5B5C89D1-5F9B-48B4-A703-065EDBFCA5E0}" type="presParOf" srcId="{6B1DCBCC-4A12-4DB9-A5A6-F7D5C99F4B14}" destId="{2320FA0D-6FF5-4D14-8BC5-B32BD19A008F}" srcOrd="0" destOrd="0" presId="urn:microsoft.com/office/officeart/2005/8/layout/hierarchy3"/>
    <dgm:cxn modelId="{75062E6D-F855-4ED5-AB9E-050C2DA11F5F}" type="presParOf" srcId="{2320FA0D-6FF5-4D14-8BC5-B32BD19A008F}" destId="{9743B76B-E593-4EBB-AAA4-4774D3DC7933}" srcOrd="0" destOrd="0" presId="urn:microsoft.com/office/officeart/2005/8/layout/hierarchy3"/>
    <dgm:cxn modelId="{9C198628-11F0-4E79-A669-C358B36C8B1D}" type="presParOf" srcId="{9743B76B-E593-4EBB-AAA4-4774D3DC7933}" destId="{6EED6EEB-B9A1-4A06-8002-47F350AEBEBC}" srcOrd="0" destOrd="0" presId="urn:microsoft.com/office/officeart/2005/8/layout/hierarchy3"/>
    <dgm:cxn modelId="{5FF9B883-CE2E-4218-AF3B-0289A6096BFA}" type="presParOf" srcId="{9743B76B-E593-4EBB-AAA4-4774D3DC7933}" destId="{1E094FE9-5D46-43B6-A94E-0EE06CCB1759}" srcOrd="1" destOrd="0" presId="urn:microsoft.com/office/officeart/2005/8/layout/hierarchy3"/>
    <dgm:cxn modelId="{208DAF30-517E-4B41-9F81-FB0DE3B47E17}" type="presParOf" srcId="{2320FA0D-6FF5-4D14-8BC5-B32BD19A008F}" destId="{90CB0FAA-F298-42EE-A36B-FA2E50501122}" srcOrd="1" destOrd="0" presId="urn:microsoft.com/office/officeart/2005/8/layout/hierarchy3"/>
    <dgm:cxn modelId="{D7B8A155-DF88-4826-A697-F7F6EAD69CDD}" type="presParOf" srcId="{90CB0FAA-F298-42EE-A36B-FA2E50501122}" destId="{83EBEE02-CCAD-4046-B3DB-4C0894D5F74F}" srcOrd="0" destOrd="0" presId="urn:microsoft.com/office/officeart/2005/8/layout/hierarchy3"/>
    <dgm:cxn modelId="{9CC75D8B-E746-4121-B7B6-B0BD4C894BAC}" type="presParOf" srcId="{90CB0FAA-F298-42EE-A36B-FA2E50501122}" destId="{9040F99A-0B06-44AC-B725-96AB7E1339E6}" srcOrd="1" destOrd="0" presId="urn:microsoft.com/office/officeart/2005/8/layout/hierarchy3"/>
    <dgm:cxn modelId="{AAAEA77F-5DE0-44F2-9B4E-736AA06551AC}" type="presParOf" srcId="{90CB0FAA-F298-42EE-A36B-FA2E50501122}" destId="{EE60EFC4-2DC4-4FAB-9567-E3FC1CE37A5B}" srcOrd="2" destOrd="0" presId="urn:microsoft.com/office/officeart/2005/8/layout/hierarchy3"/>
    <dgm:cxn modelId="{2B359E42-9C0F-4F4A-9EC8-D3E7862B41CE}" type="presParOf" srcId="{90CB0FAA-F298-42EE-A36B-FA2E50501122}" destId="{22606DBD-F72F-43C1-B216-D95ED872A6E2}" srcOrd="3" destOrd="0" presId="urn:microsoft.com/office/officeart/2005/8/layout/hierarchy3"/>
    <dgm:cxn modelId="{2562ECF4-A1AA-4771-AE6F-BFCE492B87D3}" type="presParOf" srcId="{90CB0FAA-F298-42EE-A36B-FA2E50501122}" destId="{43ADC716-4A28-4A46-AE76-C3810260119A}" srcOrd="4" destOrd="0" presId="urn:microsoft.com/office/officeart/2005/8/layout/hierarchy3"/>
    <dgm:cxn modelId="{497BFE12-F06E-49D9-9514-2E255C595423}" type="presParOf" srcId="{90CB0FAA-F298-42EE-A36B-FA2E50501122}" destId="{AF314618-BD70-41AF-9D64-30E1842DEAF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EF754BE-457C-4F69-BF4D-2A0DCD791835}" type="doc">
      <dgm:prSet loTypeId="urn:microsoft.com/office/officeart/2005/8/layout/hierarchy3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4132D5B-C3BE-499C-9A30-4582B05968B7}">
      <dgm:prSet phldrT="[Text]"/>
      <dgm:spPr/>
      <dgm:t>
        <a:bodyPr/>
        <a:lstStyle/>
        <a:p>
          <a:r>
            <a:rPr lang="cs-CZ" dirty="0" smtClean="0"/>
            <a:t>dusičitý</a:t>
          </a:r>
          <a:endParaRPr lang="cs-CZ" dirty="0"/>
        </a:p>
      </dgm:t>
    </dgm:pt>
    <dgm:pt modelId="{090EF1DC-84E7-4B34-A6BC-7C2CC99919FF}" type="parTrans" cxnId="{0108F1CF-6860-4558-8EFE-2AB65F120815}">
      <dgm:prSet/>
      <dgm:spPr/>
      <dgm:t>
        <a:bodyPr/>
        <a:lstStyle/>
        <a:p>
          <a:endParaRPr lang="cs-CZ"/>
        </a:p>
      </dgm:t>
    </dgm:pt>
    <dgm:pt modelId="{A502176E-9A7F-4377-B532-3D4C0F4CD4F3}" type="sibTrans" cxnId="{0108F1CF-6860-4558-8EFE-2AB65F120815}">
      <dgm:prSet/>
      <dgm:spPr/>
      <dgm:t>
        <a:bodyPr/>
        <a:lstStyle/>
        <a:p>
          <a:endParaRPr lang="cs-CZ"/>
        </a:p>
      </dgm:t>
    </dgm:pt>
    <dgm:pt modelId="{0DBF2F13-E637-4BCF-A31E-7DF460EFB62B}">
      <dgm:prSet phldrT="[Text]"/>
      <dgm:spPr/>
      <dgm:t>
        <a:bodyPr/>
        <a:lstStyle/>
        <a:p>
          <a:r>
            <a:rPr lang="cs-CZ" dirty="0" smtClean="0"/>
            <a:t>NCl</a:t>
          </a:r>
          <a:r>
            <a:rPr lang="cs-CZ" baseline="-25000" dirty="0" smtClean="0"/>
            <a:t>3</a:t>
          </a:r>
          <a:endParaRPr lang="cs-CZ" dirty="0"/>
        </a:p>
      </dgm:t>
    </dgm:pt>
    <dgm:pt modelId="{DAB6E435-641E-4516-BB99-17946F43D538}" type="parTrans" cxnId="{C66585C3-602B-4870-BB5A-52022F826473}">
      <dgm:prSet/>
      <dgm:spPr/>
      <dgm:t>
        <a:bodyPr/>
        <a:lstStyle/>
        <a:p>
          <a:endParaRPr lang="cs-CZ"/>
        </a:p>
      </dgm:t>
    </dgm:pt>
    <dgm:pt modelId="{AA75FE2B-1276-4B2C-8745-B17E909AB72D}" type="sibTrans" cxnId="{C66585C3-602B-4870-BB5A-52022F826473}">
      <dgm:prSet/>
      <dgm:spPr/>
      <dgm:t>
        <a:bodyPr/>
        <a:lstStyle/>
        <a:p>
          <a:endParaRPr lang="cs-CZ"/>
        </a:p>
      </dgm:t>
    </dgm:pt>
    <dgm:pt modelId="{11874C99-A9C0-4657-90DB-49C564654093}">
      <dgm:prSet phldrT="[Text]"/>
      <dgm:spPr/>
      <dgm:t>
        <a:bodyPr/>
        <a:lstStyle/>
        <a:p>
          <a:r>
            <a:rPr lang="cs-CZ" dirty="0" smtClean="0"/>
            <a:t>NO</a:t>
          </a:r>
          <a:r>
            <a:rPr lang="cs-CZ" baseline="-25000" dirty="0" smtClean="0"/>
            <a:t>2</a:t>
          </a:r>
          <a:endParaRPr lang="cs-CZ" dirty="0"/>
        </a:p>
      </dgm:t>
    </dgm:pt>
    <dgm:pt modelId="{624FA43E-49F7-475C-AECD-88BE6CB0232A}" type="parTrans" cxnId="{08B2FE56-C06B-4FE1-BB66-2EEDE8F66E2D}">
      <dgm:prSet/>
      <dgm:spPr/>
      <dgm:t>
        <a:bodyPr/>
        <a:lstStyle/>
        <a:p>
          <a:endParaRPr lang="cs-CZ"/>
        </a:p>
      </dgm:t>
    </dgm:pt>
    <dgm:pt modelId="{03702E69-4662-442E-96CB-F4D696B76F0E}" type="sibTrans" cxnId="{08B2FE56-C06B-4FE1-BB66-2EEDE8F66E2D}">
      <dgm:prSet/>
      <dgm:spPr/>
      <dgm:t>
        <a:bodyPr/>
        <a:lstStyle/>
        <a:p>
          <a:endParaRPr lang="cs-CZ"/>
        </a:p>
      </dgm:t>
    </dgm:pt>
    <dgm:pt modelId="{26EFFA38-26E3-4BF8-98CE-74D2B488D348}">
      <dgm:prSet phldrT="[Text]"/>
      <dgm:spPr/>
      <dgm:t>
        <a:bodyPr/>
        <a:lstStyle/>
        <a:p>
          <a:r>
            <a:rPr lang="cs-CZ" baseline="0" dirty="0" smtClean="0"/>
            <a:t>N</a:t>
          </a:r>
          <a:r>
            <a:rPr lang="cs-CZ" baseline="-25000" dirty="0" smtClean="0"/>
            <a:t>2</a:t>
          </a:r>
          <a:r>
            <a:rPr lang="cs-CZ" baseline="0" dirty="0" smtClean="0"/>
            <a:t>S</a:t>
          </a:r>
          <a:r>
            <a:rPr lang="cs-CZ" baseline="-25000" dirty="0" smtClean="0"/>
            <a:t>3</a:t>
          </a:r>
          <a:endParaRPr lang="cs-CZ" dirty="0"/>
        </a:p>
      </dgm:t>
    </dgm:pt>
    <dgm:pt modelId="{3137F41A-9665-41FF-85AB-222080129060}" type="parTrans" cxnId="{FD98D25C-5901-47AC-8F3D-E04EA69637BA}">
      <dgm:prSet/>
      <dgm:spPr/>
      <dgm:t>
        <a:bodyPr/>
        <a:lstStyle/>
        <a:p>
          <a:endParaRPr lang="cs-CZ"/>
        </a:p>
      </dgm:t>
    </dgm:pt>
    <dgm:pt modelId="{737FCBDB-AF52-4AC9-BA8F-8FC85C683246}" type="sibTrans" cxnId="{FD98D25C-5901-47AC-8F3D-E04EA69637BA}">
      <dgm:prSet/>
      <dgm:spPr/>
      <dgm:t>
        <a:bodyPr/>
        <a:lstStyle/>
        <a:p>
          <a:endParaRPr lang="cs-CZ"/>
        </a:p>
      </dgm:t>
    </dgm:pt>
    <dgm:pt modelId="{6B1DCBCC-4A12-4DB9-A5A6-F7D5C99F4B14}" type="pres">
      <dgm:prSet presAssocID="{1EF754BE-457C-4F69-BF4D-2A0DCD79183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320FA0D-6FF5-4D14-8BC5-B32BD19A008F}" type="pres">
      <dgm:prSet presAssocID="{24132D5B-C3BE-499C-9A30-4582B05968B7}" presName="root" presStyleCnt="0"/>
      <dgm:spPr/>
    </dgm:pt>
    <dgm:pt modelId="{9743B76B-E593-4EBB-AAA4-4774D3DC7933}" type="pres">
      <dgm:prSet presAssocID="{24132D5B-C3BE-499C-9A30-4582B05968B7}" presName="rootComposite" presStyleCnt="0"/>
      <dgm:spPr/>
    </dgm:pt>
    <dgm:pt modelId="{6EED6EEB-B9A1-4A06-8002-47F350AEBEBC}" type="pres">
      <dgm:prSet presAssocID="{24132D5B-C3BE-499C-9A30-4582B05968B7}" presName="rootText" presStyleLbl="node1" presStyleIdx="0" presStyleCnt="1"/>
      <dgm:spPr/>
      <dgm:t>
        <a:bodyPr/>
        <a:lstStyle/>
        <a:p>
          <a:endParaRPr lang="cs-CZ"/>
        </a:p>
      </dgm:t>
    </dgm:pt>
    <dgm:pt modelId="{1E094FE9-5D46-43B6-A94E-0EE06CCB1759}" type="pres">
      <dgm:prSet presAssocID="{24132D5B-C3BE-499C-9A30-4582B05968B7}" presName="rootConnector" presStyleLbl="node1" presStyleIdx="0" presStyleCnt="1"/>
      <dgm:spPr/>
    </dgm:pt>
    <dgm:pt modelId="{90CB0FAA-F298-42EE-A36B-FA2E50501122}" type="pres">
      <dgm:prSet presAssocID="{24132D5B-C3BE-499C-9A30-4582B05968B7}" presName="childShape" presStyleCnt="0"/>
      <dgm:spPr/>
    </dgm:pt>
    <dgm:pt modelId="{83EBEE02-CCAD-4046-B3DB-4C0894D5F74F}" type="pres">
      <dgm:prSet presAssocID="{DAB6E435-641E-4516-BB99-17946F43D538}" presName="Name13" presStyleLbl="parChTrans1D2" presStyleIdx="0" presStyleCnt="3"/>
      <dgm:spPr/>
    </dgm:pt>
    <dgm:pt modelId="{9040F99A-0B06-44AC-B725-96AB7E1339E6}" type="pres">
      <dgm:prSet presAssocID="{0DBF2F13-E637-4BCF-A31E-7DF460EFB62B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60EFC4-2DC4-4FAB-9567-E3FC1CE37A5B}" type="pres">
      <dgm:prSet presAssocID="{624FA43E-49F7-475C-AECD-88BE6CB0232A}" presName="Name13" presStyleLbl="parChTrans1D2" presStyleIdx="1" presStyleCnt="3"/>
      <dgm:spPr/>
    </dgm:pt>
    <dgm:pt modelId="{22606DBD-F72F-43C1-B216-D95ED872A6E2}" type="pres">
      <dgm:prSet presAssocID="{11874C99-A9C0-4657-90DB-49C564654093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ADC716-4A28-4A46-AE76-C3810260119A}" type="pres">
      <dgm:prSet presAssocID="{3137F41A-9665-41FF-85AB-222080129060}" presName="Name13" presStyleLbl="parChTrans1D2" presStyleIdx="2" presStyleCnt="3"/>
      <dgm:spPr/>
    </dgm:pt>
    <dgm:pt modelId="{AF314618-BD70-41AF-9D64-30E1842DEAF9}" type="pres">
      <dgm:prSet presAssocID="{26EFFA38-26E3-4BF8-98CE-74D2B488D348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D86B29A-EBB5-486C-8890-55FC3BB2E781}" type="presOf" srcId="{1EF754BE-457C-4F69-BF4D-2A0DCD791835}" destId="{6B1DCBCC-4A12-4DB9-A5A6-F7D5C99F4B14}" srcOrd="0" destOrd="0" presId="urn:microsoft.com/office/officeart/2005/8/layout/hierarchy3"/>
    <dgm:cxn modelId="{B93345A0-E809-4880-AF60-867B0A46AF47}" type="presOf" srcId="{624FA43E-49F7-475C-AECD-88BE6CB0232A}" destId="{EE60EFC4-2DC4-4FAB-9567-E3FC1CE37A5B}" srcOrd="0" destOrd="0" presId="urn:microsoft.com/office/officeart/2005/8/layout/hierarchy3"/>
    <dgm:cxn modelId="{08B2FE56-C06B-4FE1-BB66-2EEDE8F66E2D}" srcId="{24132D5B-C3BE-499C-9A30-4582B05968B7}" destId="{11874C99-A9C0-4657-90DB-49C564654093}" srcOrd="1" destOrd="0" parTransId="{624FA43E-49F7-475C-AECD-88BE6CB0232A}" sibTransId="{03702E69-4662-442E-96CB-F4D696B76F0E}"/>
    <dgm:cxn modelId="{3273596D-DBE2-4FAB-B49F-DC07113CB586}" type="presOf" srcId="{24132D5B-C3BE-499C-9A30-4582B05968B7}" destId="{1E094FE9-5D46-43B6-A94E-0EE06CCB1759}" srcOrd="1" destOrd="0" presId="urn:microsoft.com/office/officeart/2005/8/layout/hierarchy3"/>
    <dgm:cxn modelId="{0108F1CF-6860-4558-8EFE-2AB65F120815}" srcId="{1EF754BE-457C-4F69-BF4D-2A0DCD791835}" destId="{24132D5B-C3BE-499C-9A30-4582B05968B7}" srcOrd="0" destOrd="0" parTransId="{090EF1DC-84E7-4B34-A6BC-7C2CC99919FF}" sibTransId="{A502176E-9A7F-4377-B532-3D4C0F4CD4F3}"/>
    <dgm:cxn modelId="{1F546644-5E26-4364-9280-DD84D213EDD5}" type="presOf" srcId="{0DBF2F13-E637-4BCF-A31E-7DF460EFB62B}" destId="{9040F99A-0B06-44AC-B725-96AB7E1339E6}" srcOrd="0" destOrd="0" presId="urn:microsoft.com/office/officeart/2005/8/layout/hierarchy3"/>
    <dgm:cxn modelId="{70ACD7AF-6F58-4EC7-8BE6-C16A6EFC65E4}" type="presOf" srcId="{11874C99-A9C0-4657-90DB-49C564654093}" destId="{22606DBD-F72F-43C1-B216-D95ED872A6E2}" srcOrd="0" destOrd="0" presId="urn:microsoft.com/office/officeart/2005/8/layout/hierarchy3"/>
    <dgm:cxn modelId="{958C11F2-2531-494F-816D-8920AB477B49}" type="presOf" srcId="{DAB6E435-641E-4516-BB99-17946F43D538}" destId="{83EBEE02-CCAD-4046-B3DB-4C0894D5F74F}" srcOrd="0" destOrd="0" presId="urn:microsoft.com/office/officeart/2005/8/layout/hierarchy3"/>
    <dgm:cxn modelId="{C66585C3-602B-4870-BB5A-52022F826473}" srcId="{24132D5B-C3BE-499C-9A30-4582B05968B7}" destId="{0DBF2F13-E637-4BCF-A31E-7DF460EFB62B}" srcOrd="0" destOrd="0" parTransId="{DAB6E435-641E-4516-BB99-17946F43D538}" sibTransId="{AA75FE2B-1276-4B2C-8745-B17E909AB72D}"/>
    <dgm:cxn modelId="{3D8D59C1-6BAA-45E4-A5B1-C6EEB36B9D0C}" type="presOf" srcId="{3137F41A-9665-41FF-85AB-222080129060}" destId="{43ADC716-4A28-4A46-AE76-C3810260119A}" srcOrd="0" destOrd="0" presId="urn:microsoft.com/office/officeart/2005/8/layout/hierarchy3"/>
    <dgm:cxn modelId="{FD98D25C-5901-47AC-8F3D-E04EA69637BA}" srcId="{24132D5B-C3BE-499C-9A30-4582B05968B7}" destId="{26EFFA38-26E3-4BF8-98CE-74D2B488D348}" srcOrd="2" destOrd="0" parTransId="{3137F41A-9665-41FF-85AB-222080129060}" sibTransId="{737FCBDB-AF52-4AC9-BA8F-8FC85C683246}"/>
    <dgm:cxn modelId="{8F3B359D-DB3A-4A21-98B2-FAF99A01CC8F}" type="presOf" srcId="{24132D5B-C3BE-499C-9A30-4582B05968B7}" destId="{6EED6EEB-B9A1-4A06-8002-47F350AEBEBC}" srcOrd="0" destOrd="0" presId="urn:microsoft.com/office/officeart/2005/8/layout/hierarchy3"/>
    <dgm:cxn modelId="{1F38BDC3-1C0D-486F-B9CC-8B53E82FE8CD}" type="presOf" srcId="{26EFFA38-26E3-4BF8-98CE-74D2B488D348}" destId="{AF314618-BD70-41AF-9D64-30E1842DEAF9}" srcOrd="0" destOrd="0" presId="urn:microsoft.com/office/officeart/2005/8/layout/hierarchy3"/>
    <dgm:cxn modelId="{7E2FD738-5395-444F-993D-AA16FF2A9546}" type="presParOf" srcId="{6B1DCBCC-4A12-4DB9-A5A6-F7D5C99F4B14}" destId="{2320FA0D-6FF5-4D14-8BC5-B32BD19A008F}" srcOrd="0" destOrd="0" presId="urn:microsoft.com/office/officeart/2005/8/layout/hierarchy3"/>
    <dgm:cxn modelId="{D7426401-4578-4616-BAD2-A2C11E613540}" type="presParOf" srcId="{2320FA0D-6FF5-4D14-8BC5-B32BD19A008F}" destId="{9743B76B-E593-4EBB-AAA4-4774D3DC7933}" srcOrd="0" destOrd="0" presId="urn:microsoft.com/office/officeart/2005/8/layout/hierarchy3"/>
    <dgm:cxn modelId="{11575827-C12F-4F2F-AD2D-D8925A7CAD2B}" type="presParOf" srcId="{9743B76B-E593-4EBB-AAA4-4774D3DC7933}" destId="{6EED6EEB-B9A1-4A06-8002-47F350AEBEBC}" srcOrd="0" destOrd="0" presId="urn:microsoft.com/office/officeart/2005/8/layout/hierarchy3"/>
    <dgm:cxn modelId="{B5A7A2EF-A2A7-4DA5-B088-6814B5B2F20C}" type="presParOf" srcId="{9743B76B-E593-4EBB-AAA4-4774D3DC7933}" destId="{1E094FE9-5D46-43B6-A94E-0EE06CCB1759}" srcOrd="1" destOrd="0" presId="urn:microsoft.com/office/officeart/2005/8/layout/hierarchy3"/>
    <dgm:cxn modelId="{D99B5E6B-A313-4447-98F1-E666E1BF3F62}" type="presParOf" srcId="{2320FA0D-6FF5-4D14-8BC5-B32BD19A008F}" destId="{90CB0FAA-F298-42EE-A36B-FA2E50501122}" srcOrd="1" destOrd="0" presId="urn:microsoft.com/office/officeart/2005/8/layout/hierarchy3"/>
    <dgm:cxn modelId="{2B44153C-456D-4F2F-8AFC-81B54B5C38B0}" type="presParOf" srcId="{90CB0FAA-F298-42EE-A36B-FA2E50501122}" destId="{83EBEE02-CCAD-4046-B3DB-4C0894D5F74F}" srcOrd="0" destOrd="0" presId="urn:microsoft.com/office/officeart/2005/8/layout/hierarchy3"/>
    <dgm:cxn modelId="{16E6AB4A-D39A-423A-97D6-93038B5A3EFC}" type="presParOf" srcId="{90CB0FAA-F298-42EE-A36B-FA2E50501122}" destId="{9040F99A-0B06-44AC-B725-96AB7E1339E6}" srcOrd="1" destOrd="0" presId="urn:microsoft.com/office/officeart/2005/8/layout/hierarchy3"/>
    <dgm:cxn modelId="{75E4E0E1-B52C-4220-9A59-0D6635E0EBCA}" type="presParOf" srcId="{90CB0FAA-F298-42EE-A36B-FA2E50501122}" destId="{EE60EFC4-2DC4-4FAB-9567-E3FC1CE37A5B}" srcOrd="2" destOrd="0" presId="urn:microsoft.com/office/officeart/2005/8/layout/hierarchy3"/>
    <dgm:cxn modelId="{6B9162FF-5D27-4A66-8665-5AE73F9F6B38}" type="presParOf" srcId="{90CB0FAA-F298-42EE-A36B-FA2E50501122}" destId="{22606DBD-F72F-43C1-B216-D95ED872A6E2}" srcOrd="3" destOrd="0" presId="urn:microsoft.com/office/officeart/2005/8/layout/hierarchy3"/>
    <dgm:cxn modelId="{344E23BB-8B93-4AAB-81E9-EB7538750466}" type="presParOf" srcId="{90CB0FAA-F298-42EE-A36B-FA2E50501122}" destId="{43ADC716-4A28-4A46-AE76-C3810260119A}" srcOrd="4" destOrd="0" presId="urn:microsoft.com/office/officeart/2005/8/layout/hierarchy3"/>
    <dgm:cxn modelId="{BEEFF11D-EA25-4216-A05E-34C49708DC46}" type="presParOf" srcId="{90CB0FAA-F298-42EE-A36B-FA2E50501122}" destId="{AF314618-BD70-41AF-9D64-30E1842DEAF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1D308A-D963-4606-98BB-AEA69FDC0239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0597B2E9-BC0C-4FC3-A17C-11926E1FCBBD}">
      <dgm:prSet phldrT="[Text]"/>
      <dgm:spPr/>
      <dgm:t>
        <a:bodyPr/>
        <a:lstStyle/>
        <a:p>
          <a:r>
            <a:rPr lang="cs-CZ" dirty="0" err="1" smtClean="0"/>
            <a:t>Mn</a:t>
          </a:r>
          <a:r>
            <a:rPr lang="cs-CZ" baseline="30000" dirty="0" err="1" smtClean="0"/>
            <a:t>+II</a:t>
          </a:r>
          <a:endParaRPr lang="cs-CZ" dirty="0"/>
        </a:p>
      </dgm:t>
    </dgm:pt>
    <dgm:pt modelId="{F005DEA0-373C-43D3-8CBC-2C0C81D9C724}" type="parTrans" cxnId="{962843D5-C17D-4693-9C83-2683901EF2C4}">
      <dgm:prSet/>
      <dgm:spPr/>
      <dgm:t>
        <a:bodyPr/>
        <a:lstStyle/>
        <a:p>
          <a:endParaRPr lang="cs-CZ"/>
        </a:p>
      </dgm:t>
    </dgm:pt>
    <dgm:pt modelId="{56382D8E-7C61-452D-8493-8F17970269E4}" type="sibTrans" cxnId="{962843D5-C17D-4693-9C83-2683901EF2C4}">
      <dgm:prSet/>
      <dgm:spPr/>
      <dgm:t>
        <a:bodyPr/>
        <a:lstStyle/>
        <a:p>
          <a:endParaRPr lang="cs-CZ"/>
        </a:p>
      </dgm:t>
    </dgm:pt>
    <dgm:pt modelId="{0C249F08-A19C-40AB-A805-357118537EDB}">
      <dgm:prSet phldrT="[Text]" phldr="1"/>
      <dgm:spPr/>
      <dgm:t>
        <a:bodyPr/>
        <a:lstStyle/>
        <a:p>
          <a:endParaRPr lang="cs-CZ"/>
        </a:p>
      </dgm:t>
    </dgm:pt>
    <dgm:pt modelId="{D585487B-0ADB-458D-9CDD-24C33A5B6764}" type="parTrans" cxnId="{373920F7-B956-4B94-BE47-5D225B85D5EE}">
      <dgm:prSet/>
      <dgm:spPr/>
      <dgm:t>
        <a:bodyPr/>
        <a:lstStyle/>
        <a:p>
          <a:endParaRPr lang="cs-CZ"/>
        </a:p>
      </dgm:t>
    </dgm:pt>
    <dgm:pt modelId="{B3C6A3B8-ED54-41B8-950B-51387ADAEFE8}" type="sibTrans" cxnId="{373920F7-B956-4B94-BE47-5D225B85D5EE}">
      <dgm:prSet/>
      <dgm:spPr/>
      <dgm:t>
        <a:bodyPr/>
        <a:lstStyle/>
        <a:p>
          <a:endParaRPr lang="cs-CZ"/>
        </a:p>
      </dgm:t>
    </dgm:pt>
    <dgm:pt modelId="{A89C1397-9B0F-4605-B66D-8DADB3B20834}">
      <dgm:prSet phldrT="[Text]"/>
      <dgm:spPr/>
      <dgm:t>
        <a:bodyPr/>
        <a:lstStyle/>
        <a:p>
          <a:r>
            <a:rPr lang="cs-CZ" dirty="0" err="1" smtClean="0"/>
            <a:t>Mn</a:t>
          </a:r>
          <a:r>
            <a:rPr lang="cs-CZ" baseline="30000" dirty="0" err="1" smtClean="0"/>
            <a:t>+IV</a:t>
          </a:r>
          <a:endParaRPr lang="cs-CZ" dirty="0"/>
        </a:p>
      </dgm:t>
    </dgm:pt>
    <dgm:pt modelId="{FCCFD1B3-B0B5-4027-BA1C-F83CFFCDBE96}" type="parTrans" cxnId="{BC69405E-AB02-497F-865C-1AF24AB78A6F}">
      <dgm:prSet/>
      <dgm:spPr/>
      <dgm:t>
        <a:bodyPr/>
        <a:lstStyle/>
        <a:p>
          <a:endParaRPr lang="cs-CZ"/>
        </a:p>
      </dgm:t>
    </dgm:pt>
    <dgm:pt modelId="{2B708341-FF58-4FF3-A1CA-8633532E6EE0}" type="sibTrans" cxnId="{BC69405E-AB02-497F-865C-1AF24AB78A6F}">
      <dgm:prSet/>
      <dgm:spPr/>
      <dgm:t>
        <a:bodyPr/>
        <a:lstStyle/>
        <a:p>
          <a:endParaRPr lang="cs-CZ"/>
        </a:p>
      </dgm:t>
    </dgm:pt>
    <dgm:pt modelId="{2B9EDC58-C89F-4F4F-85A1-D187774A3FB2}">
      <dgm:prSet phldrT="[Text]" phldr="1"/>
      <dgm:spPr/>
      <dgm:t>
        <a:bodyPr/>
        <a:lstStyle/>
        <a:p>
          <a:endParaRPr lang="cs-CZ"/>
        </a:p>
      </dgm:t>
    </dgm:pt>
    <dgm:pt modelId="{6899D507-181C-4C5B-8E9B-BF5458D442FA}" type="parTrans" cxnId="{1FE1AA23-15FB-4597-AC13-75D85D9A1386}">
      <dgm:prSet/>
      <dgm:spPr/>
      <dgm:t>
        <a:bodyPr/>
        <a:lstStyle/>
        <a:p>
          <a:endParaRPr lang="cs-CZ"/>
        </a:p>
      </dgm:t>
    </dgm:pt>
    <dgm:pt modelId="{7E24D11A-6E92-4DA2-936E-33E83AA3C6A2}" type="sibTrans" cxnId="{1FE1AA23-15FB-4597-AC13-75D85D9A1386}">
      <dgm:prSet/>
      <dgm:spPr/>
      <dgm:t>
        <a:bodyPr/>
        <a:lstStyle/>
        <a:p>
          <a:endParaRPr lang="cs-CZ"/>
        </a:p>
      </dgm:t>
    </dgm:pt>
    <dgm:pt modelId="{9D77ECEE-1541-49A8-AB9D-5873504DF260}">
      <dgm:prSet phldrT="[Text]"/>
      <dgm:spPr/>
      <dgm:t>
        <a:bodyPr/>
        <a:lstStyle/>
        <a:p>
          <a:r>
            <a:rPr lang="cs-CZ" dirty="0" err="1" smtClean="0"/>
            <a:t>Mn</a:t>
          </a:r>
          <a:r>
            <a:rPr lang="cs-CZ" baseline="30000" dirty="0" err="1" smtClean="0"/>
            <a:t>+VII</a:t>
          </a:r>
          <a:endParaRPr lang="cs-CZ" dirty="0"/>
        </a:p>
      </dgm:t>
    </dgm:pt>
    <dgm:pt modelId="{4E28391A-34EF-4C97-8647-6281A293BDE2}" type="parTrans" cxnId="{3E8B0C54-3B9E-41D8-8B2C-A784E23BF4A4}">
      <dgm:prSet/>
      <dgm:spPr/>
      <dgm:t>
        <a:bodyPr/>
        <a:lstStyle/>
        <a:p>
          <a:endParaRPr lang="cs-CZ"/>
        </a:p>
      </dgm:t>
    </dgm:pt>
    <dgm:pt modelId="{C35E0DDF-B0A0-4892-93FB-945DF9A00226}" type="sibTrans" cxnId="{3E8B0C54-3B9E-41D8-8B2C-A784E23BF4A4}">
      <dgm:prSet/>
      <dgm:spPr/>
      <dgm:t>
        <a:bodyPr/>
        <a:lstStyle/>
        <a:p>
          <a:endParaRPr lang="cs-CZ"/>
        </a:p>
      </dgm:t>
    </dgm:pt>
    <dgm:pt modelId="{F19246A5-6A38-4391-9726-3772ED312063}">
      <dgm:prSet phldrT="[Text]" phldr="1"/>
      <dgm:spPr/>
      <dgm:t>
        <a:bodyPr/>
        <a:lstStyle/>
        <a:p>
          <a:endParaRPr lang="cs-CZ"/>
        </a:p>
      </dgm:t>
    </dgm:pt>
    <dgm:pt modelId="{B74A6D08-9568-4104-8189-853D16647D38}" type="parTrans" cxnId="{629E6A1C-6B2A-47BC-8D14-0A876EE80F6F}">
      <dgm:prSet/>
      <dgm:spPr/>
      <dgm:t>
        <a:bodyPr/>
        <a:lstStyle/>
        <a:p>
          <a:endParaRPr lang="cs-CZ"/>
        </a:p>
      </dgm:t>
    </dgm:pt>
    <dgm:pt modelId="{90247C17-8934-4233-92E2-4BE6BF0DD786}" type="sibTrans" cxnId="{629E6A1C-6B2A-47BC-8D14-0A876EE80F6F}">
      <dgm:prSet/>
      <dgm:spPr/>
      <dgm:t>
        <a:bodyPr/>
        <a:lstStyle/>
        <a:p>
          <a:endParaRPr lang="cs-CZ"/>
        </a:p>
      </dgm:t>
    </dgm:pt>
    <dgm:pt modelId="{4C9F847D-6ED5-4987-BCC7-1BBDF6A29D34}">
      <dgm:prSet phldrT="[Text]"/>
      <dgm:spPr/>
      <dgm:t>
        <a:bodyPr/>
        <a:lstStyle/>
        <a:p>
          <a:r>
            <a:rPr lang="cs-CZ" dirty="0" smtClean="0"/>
            <a:t>? Mn</a:t>
          </a:r>
          <a:r>
            <a:rPr lang="cs-CZ" baseline="30000" dirty="0" smtClean="0"/>
            <a:t>0</a:t>
          </a:r>
          <a:endParaRPr lang="cs-CZ" dirty="0"/>
        </a:p>
      </dgm:t>
    </dgm:pt>
    <dgm:pt modelId="{E1165834-82E8-4F74-B9BF-BDA49243CA04}" type="parTrans" cxnId="{F0D4A451-7FCA-45D0-A142-3A5351F988C6}">
      <dgm:prSet/>
      <dgm:spPr/>
      <dgm:t>
        <a:bodyPr/>
        <a:lstStyle/>
        <a:p>
          <a:endParaRPr lang="cs-CZ"/>
        </a:p>
      </dgm:t>
    </dgm:pt>
    <dgm:pt modelId="{245786C0-1254-4BD6-8F47-20815000D493}" type="sibTrans" cxnId="{F0D4A451-7FCA-45D0-A142-3A5351F988C6}">
      <dgm:prSet/>
      <dgm:spPr/>
      <dgm:t>
        <a:bodyPr/>
        <a:lstStyle/>
        <a:p>
          <a:endParaRPr lang="cs-CZ"/>
        </a:p>
      </dgm:t>
    </dgm:pt>
    <dgm:pt modelId="{20DA57E3-3873-4F2B-B73D-D684546B47D4}">
      <dgm:prSet phldrT="[Text]" phldr="1"/>
      <dgm:spPr/>
      <dgm:t>
        <a:bodyPr/>
        <a:lstStyle/>
        <a:p>
          <a:endParaRPr lang="cs-CZ"/>
        </a:p>
      </dgm:t>
    </dgm:pt>
    <dgm:pt modelId="{4D635721-6A5B-446D-960B-57A06C74EF76}" type="parTrans" cxnId="{02597BF0-0A8A-46F6-A4FA-17842597C234}">
      <dgm:prSet/>
      <dgm:spPr/>
      <dgm:t>
        <a:bodyPr/>
        <a:lstStyle/>
        <a:p>
          <a:endParaRPr lang="cs-CZ"/>
        </a:p>
      </dgm:t>
    </dgm:pt>
    <dgm:pt modelId="{C07E5F1D-2C92-46B7-B595-A2571EF658F8}" type="sibTrans" cxnId="{02597BF0-0A8A-46F6-A4FA-17842597C234}">
      <dgm:prSet/>
      <dgm:spPr/>
      <dgm:t>
        <a:bodyPr/>
        <a:lstStyle/>
        <a:p>
          <a:endParaRPr lang="cs-CZ"/>
        </a:p>
      </dgm:t>
    </dgm:pt>
    <dgm:pt modelId="{BC8008D6-58BF-4033-A0BB-9A8AAA469D1F}" type="pres">
      <dgm:prSet presAssocID="{B01D308A-D963-4606-98BB-AEA69FDC023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FE06F7A-8D10-4CE1-8589-5D12723B286D}" type="pres">
      <dgm:prSet presAssocID="{B01D308A-D963-4606-98BB-AEA69FDC0239}" presName="children" presStyleCnt="0"/>
      <dgm:spPr/>
    </dgm:pt>
    <dgm:pt modelId="{D44A5F77-3B0C-4A89-B953-401EDA3CE0A8}" type="pres">
      <dgm:prSet presAssocID="{B01D308A-D963-4606-98BB-AEA69FDC0239}" presName="child1group" presStyleCnt="0"/>
      <dgm:spPr/>
    </dgm:pt>
    <dgm:pt modelId="{12F8C083-035D-41E8-A787-F6F781534524}" type="pres">
      <dgm:prSet presAssocID="{B01D308A-D963-4606-98BB-AEA69FDC0239}" presName="child1" presStyleLbl="bgAcc1" presStyleIdx="0" presStyleCnt="4"/>
      <dgm:spPr/>
      <dgm:t>
        <a:bodyPr/>
        <a:lstStyle/>
        <a:p>
          <a:endParaRPr lang="cs-CZ"/>
        </a:p>
      </dgm:t>
    </dgm:pt>
    <dgm:pt modelId="{35EA4DCD-A0B1-45A0-9D3A-8E60B953EA84}" type="pres">
      <dgm:prSet presAssocID="{B01D308A-D963-4606-98BB-AEA69FDC0239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241906-77A9-42DF-8F18-523C898E79F0}" type="pres">
      <dgm:prSet presAssocID="{B01D308A-D963-4606-98BB-AEA69FDC0239}" presName="child2group" presStyleCnt="0"/>
      <dgm:spPr/>
    </dgm:pt>
    <dgm:pt modelId="{5B1C5B08-52F9-4005-94C4-C9DBA85C08F6}" type="pres">
      <dgm:prSet presAssocID="{B01D308A-D963-4606-98BB-AEA69FDC0239}" presName="child2" presStyleLbl="bgAcc1" presStyleIdx="1" presStyleCnt="4"/>
      <dgm:spPr/>
      <dgm:t>
        <a:bodyPr/>
        <a:lstStyle/>
        <a:p>
          <a:endParaRPr lang="cs-CZ"/>
        </a:p>
      </dgm:t>
    </dgm:pt>
    <dgm:pt modelId="{F53AFB6A-DDA2-4DEC-BA67-0AC8F7C30B43}" type="pres">
      <dgm:prSet presAssocID="{B01D308A-D963-4606-98BB-AEA69FDC0239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AEF73C-8AD1-41D9-8847-EC3E1FBC6A66}" type="pres">
      <dgm:prSet presAssocID="{B01D308A-D963-4606-98BB-AEA69FDC0239}" presName="child3group" presStyleCnt="0"/>
      <dgm:spPr/>
    </dgm:pt>
    <dgm:pt modelId="{B57A720B-141E-42EB-AC4F-17A1F4BB005C}" type="pres">
      <dgm:prSet presAssocID="{B01D308A-D963-4606-98BB-AEA69FDC0239}" presName="child3" presStyleLbl="bgAcc1" presStyleIdx="2" presStyleCnt="4"/>
      <dgm:spPr/>
      <dgm:t>
        <a:bodyPr/>
        <a:lstStyle/>
        <a:p>
          <a:endParaRPr lang="cs-CZ"/>
        </a:p>
      </dgm:t>
    </dgm:pt>
    <dgm:pt modelId="{B1AA5149-0825-4828-A3EB-AF53A1FE15CA}" type="pres">
      <dgm:prSet presAssocID="{B01D308A-D963-4606-98BB-AEA69FDC0239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F24186-A285-4DB8-9B24-4C6E4B584B8B}" type="pres">
      <dgm:prSet presAssocID="{B01D308A-D963-4606-98BB-AEA69FDC0239}" presName="child4group" presStyleCnt="0"/>
      <dgm:spPr/>
    </dgm:pt>
    <dgm:pt modelId="{D96E8A28-0A49-4416-A8C6-F9F43EB182FB}" type="pres">
      <dgm:prSet presAssocID="{B01D308A-D963-4606-98BB-AEA69FDC0239}" presName="child4" presStyleLbl="bgAcc1" presStyleIdx="3" presStyleCnt="4"/>
      <dgm:spPr/>
      <dgm:t>
        <a:bodyPr/>
        <a:lstStyle/>
        <a:p>
          <a:endParaRPr lang="cs-CZ"/>
        </a:p>
      </dgm:t>
    </dgm:pt>
    <dgm:pt modelId="{3E5C7C74-E31D-4F95-BBD3-360A036F6F5C}" type="pres">
      <dgm:prSet presAssocID="{B01D308A-D963-4606-98BB-AEA69FDC0239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4A17A2-EF1F-4DA3-93E8-3938E96BB532}" type="pres">
      <dgm:prSet presAssocID="{B01D308A-D963-4606-98BB-AEA69FDC0239}" presName="childPlaceholder" presStyleCnt="0"/>
      <dgm:spPr/>
    </dgm:pt>
    <dgm:pt modelId="{191DC528-7B32-4F04-828C-8C19391B1E1D}" type="pres">
      <dgm:prSet presAssocID="{B01D308A-D963-4606-98BB-AEA69FDC0239}" presName="circle" presStyleCnt="0"/>
      <dgm:spPr/>
    </dgm:pt>
    <dgm:pt modelId="{F4AA11A8-AD4F-41CC-90AD-D6C21456020D}" type="pres">
      <dgm:prSet presAssocID="{B01D308A-D963-4606-98BB-AEA69FDC0239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2BD6D6-7B76-4CA1-8A03-753D4C64A524}" type="pres">
      <dgm:prSet presAssocID="{B01D308A-D963-4606-98BB-AEA69FDC0239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06E1AB-01EB-4265-9D26-E6AE65280CC4}" type="pres">
      <dgm:prSet presAssocID="{B01D308A-D963-4606-98BB-AEA69FDC0239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BF7F77-ED3B-43B0-B30B-E6E1D9072536}" type="pres">
      <dgm:prSet presAssocID="{B01D308A-D963-4606-98BB-AEA69FDC0239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D78C0F-5CD5-460F-9E86-2EC29D8537C4}" type="pres">
      <dgm:prSet presAssocID="{B01D308A-D963-4606-98BB-AEA69FDC0239}" presName="quadrantPlaceholder" presStyleCnt="0"/>
      <dgm:spPr/>
    </dgm:pt>
    <dgm:pt modelId="{F80D833B-5DBF-419C-8353-D317C60BD27D}" type="pres">
      <dgm:prSet presAssocID="{B01D308A-D963-4606-98BB-AEA69FDC0239}" presName="center1" presStyleLbl="fgShp" presStyleIdx="0" presStyleCnt="2"/>
      <dgm:spPr/>
    </dgm:pt>
    <dgm:pt modelId="{BFC007CD-A3C5-46AC-98DB-EADB4C585903}" type="pres">
      <dgm:prSet presAssocID="{B01D308A-D963-4606-98BB-AEA69FDC0239}" presName="center2" presStyleLbl="fgShp" presStyleIdx="1" presStyleCnt="2"/>
      <dgm:spPr/>
    </dgm:pt>
  </dgm:ptLst>
  <dgm:cxnLst>
    <dgm:cxn modelId="{B9187B64-954C-4108-B2B3-646FF3AE0742}" type="presOf" srcId="{0C249F08-A19C-40AB-A805-357118537EDB}" destId="{35EA4DCD-A0B1-45A0-9D3A-8E60B953EA84}" srcOrd="1" destOrd="0" presId="urn:microsoft.com/office/officeart/2005/8/layout/cycle4"/>
    <dgm:cxn modelId="{BC69405E-AB02-497F-865C-1AF24AB78A6F}" srcId="{B01D308A-D963-4606-98BB-AEA69FDC0239}" destId="{A89C1397-9B0F-4605-B66D-8DADB3B20834}" srcOrd="1" destOrd="0" parTransId="{FCCFD1B3-B0B5-4027-BA1C-F83CFFCDBE96}" sibTransId="{2B708341-FF58-4FF3-A1CA-8633532E6EE0}"/>
    <dgm:cxn modelId="{35F81192-4853-4004-A824-527CB413F2E4}" type="presOf" srcId="{20DA57E3-3873-4F2B-B73D-D684546B47D4}" destId="{D96E8A28-0A49-4416-A8C6-F9F43EB182FB}" srcOrd="0" destOrd="0" presId="urn:microsoft.com/office/officeart/2005/8/layout/cycle4"/>
    <dgm:cxn modelId="{373920F7-B956-4B94-BE47-5D225B85D5EE}" srcId="{0597B2E9-BC0C-4FC3-A17C-11926E1FCBBD}" destId="{0C249F08-A19C-40AB-A805-357118537EDB}" srcOrd="0" destOrd="0" parTransId="{D585487B-0ADB-458D-9CDD-24C33A5B6764}" sibTransId="{B3C6A3B8-ED54-41B8-950B-51387ADAEFE8}"/>
    <dgm:cxn modelId="{FA21F5A0-D176-4389-816E-DAF7DF887570}" type="presOf" srcId="{0597B2E9-BC0C-4FC3-A17C-11926E1FCBBD}" destId="{F4AA11A8-AD4F-41CC-90AD-D6C21456020D}" srcOrd="0" destOrd="0" presId="urn:microsoft.com/office/officeart/2005/8/layout/cycle4"/>
    <dgm:cxn modelId="{02597BF0-0A8A-46F6-A4FA-17842597C234}" srcId="{4C9F847D-6ED5-4987-BCC7-1BBDF6A29D34}" destId="{20DA57E3-3873-4F2B-B73D-D684546B47D4}" srcOrd="0" destOrd="0" parTransId="{4D635721-6A5B-446D-960B-57A06C74EF76}" sibTransId="{C07E5F1D-2C92-46B7-B595-A2571EF658F8}"/>
    <dgm:cxn modelId="{1FE1AA23-15FB-4597-AC13-75D85D9A1386}" srcId="{A89C1397-9B0F-4605-B66D-8DADB3B20834}" destId="{2B9EDC58-C89F-4F4F-85A1-D187774A3FB2}" srcOrd="0" destOrd="0" parTransId="{6899D507-181C-4C5B-8E9B-BF5458D442FA}" sibTransId="{7E24D11A-6E92-4DA2-936E-33E83AA3C6A2}"/>
    <dgm:cxn modelId="{151A3E6B-878E-438A-9878-1754D604BCF4}" type="presOf" srcId="{9D77ECEE-1541-49A8-AB9D-5873504DF260}" destId="{5206E1AB-01EB-4265-9D26-E6AE65280CC4}" srcOrd="0" destOrd="0" presId="urn:microsoft.com/office/officeart/2005/8/layout/cycle4"/>
    <dgm:cxn modelId="{629E6A1C-6B2A-47BC-8D14-0A876EE80F6F}" srcId="{9D77ECEE-1541-49A8-AB9D-5873504DF260}" destId="{F19246A5-6A38-4391-9726-3772ED312063}" srcOrd="0" destOrd="0" parTransId="{B74A6D08-9568-4104-8189-853D16647D38}" sibTransId="{90247C17-8934-4233-92E2-4BE6BF0DD786}"/>
    <dgm:cxn modelId="{086A149E-08AC-4A02-B2B8-44431749B01E}" type="presOf" srcId="{2B9EDC58-C89F-4F4F-85A1-D187774A3FB2}" destId="{F53AFB6A-DDA2-4DEC-BA67-0AC8F7C30B43}" srcOrd="1" destOrd="0" presId="urn:microsoft.com/office/officeart/2005/8/layout/cycle4"/>
    <dgm:cxn modelId="{F9B4C781-A325-4A62-9C21-C7D83C1DD19E}" type="presOf" srcId="{F19246A5-6A38-4391-9726-3772ED312063}" destId="{B57A720B-141E-42EB-AC4F-17A1F4BB005C}" srcOrd="0" destOrd="0" presId="urn:microsoft.com/office/officeart/2005/8/layout/cycle4"/>
    <dgm:cxn modelId="{F0D4A451-7FCA-45D0-A142-3A5351F988C6}" srcId="{B01D308A-D963-4606-98BB-AEA69FDC0239}" destId="{4C9F847D-6ED5-4987-BCC7-1BBDF6A29D34}" srcOrd="3" destOrd="0" parTransId="{E1165834-82E8-4F74-B9BF-BDA49243CA04}" sibTransId="{245786C0-1254-4BD6-8F47-20815000D493}"/>
    <dgm:cxn modelId="{EC141DED-E22E-4393-95D4-E9C219DAAE5C}" type="presOf" srcId="{2B9EDC58-C89F-4F4F-85A1-D187774A3FB2}" destId="{5B1C5B08-52F9-4005-94C4-C9DBA85C08F6}" srcOrd="0" destOrd="0" presId="urn:microsoft.com/office/officeart/2005/8/layout/cycle4"/>
    <dgm:cxn modelId="{D07BA83D-B0B5-4181-BBC8-6D238FA70011}" type="presOf" srcId="{0C249F08-A19C-40AB-A805-357118537EDB}" destId="{12F8C083-035D-41E8-A787-F6F781534524}" srcOrd="0" destOrd="0" presId="urn:microsoft.com/office/officeart/2005/8/layout/cycle4"/>
    <dgm:cxn modelId="{BFFEE8F9-7014-4BC0-A39D-2BD019A9CF28}" type="presOf" srcId="{A89C1397-9B0F-4605-B66D-8DADB3B20834}" destId="{D22BD6D6-7B76-4CA1-8A03-753D4C64A524}" srcOrd="0" destOrd="0" presId="urn:microsoft.com/office/officeart/2005/8/layout/cycle4"/>
    <dgm:cxn modelId="{962843D5-C17D-4693-9C83-2683901EF2C4}" srcId="{B01D308A-D963-4606-98BB-AEA69FDC0239}" destId="{0597B2E9-BC0C-4FC3-A17C-11926E1FCBBD}" srcOrd="0" destOrd="0" parTransId="{F005DEA0-373C-43D3-8CBC-2C0C81D9C724}" sibTransId="{56382D8E-7C61-452D-8493-8F17970269E4}"/>
    <dgm:cxn modelId="{0A8876B7-B7DC-4C34-A591-EE34903DEB8B}" type="presOf" srcId="{4C9F847D-6ED5-4987-BCC7-1BBDF6A29D34}" destId="{9ABF7F77-ED3B-43B0-B30B-E6E1D9072536}" srcOrd="0" destOrd="0" presId="urn:microsoft.com/office/officeart/2005/8/layout/cycle4"/>
    <dgm:cxn modelId="{8E614240-6149-45D7-AEB0-8856C8947AA8}" type="presOf" srcId="{20DA57E3-3873-4F2B-B73D-D684546B47D4}" destId="{3E5C7C74-E31D-4F95-BBD3-360A036F6F5C}" srcOrd="1" destOrd="0" presId="urn:microsoft.com/office/officeart/2005/8/layout/cycle4"/>
    <dgm:cxn modelId="{0A85CEAC-2791-4038-BF9B-1BEB136B0BDB}" type="presOf" srcId="{B01D308A-D963-4606-98BB-AEA69FDC0239}" destId="{BC8008D6-58BF-4033-A0BB-9A8AAA469D1F}" srcOrd="0" destOrd="0" presId="urn:microsoft.com/office/officeart/2005/8/layout/cycle4"/>
    <dgm:cxn modelId="{3E8B0C54-3B9E-41D8-8B2C-A784E23BF4A4}" srcId="{B01D308A-D963-4606-98BB-AEA69FDC0239}" destId="{9D77ECEE-1541-49A8-AB9D-5873504DF260}" srcOrd="2" destOrd="0" parTransId="{4E28391A-34EF-4C97-8647-6281A293BDE2}" sibTransId="{C35E0DDF-B0A0-4892-93FB-945DF9A00226}"/>
    <dgm:cxn modelId="{86852E02-0145-48C7-B5D1-F44D4C07A6B0}" type="presOf" srcId="{F19246A5-6A38-4391-9726-3772ED312063}" destId="{B1AA5149-0825-4828-A3EB-AF53A1FE15CA}" srcOrd="1" destOrd="0" presId="urn:microsoft.com/office/officeart/2005/8/layout/cycle4"/>
    <dgm:cxn modelId="{5F15E1C6-27D2-4ACA-AC8D-BD439131652D}" type="presParOf" srcId="{BC8008D6-58BF-4033-A0BB-9A8AAA469D1F}" destId="{6FE06F7A-8D10-4CE1-8589-5D12723B286D}" srcOrd="0" destOrd="0" presId="urn:microsoft.com/office/officeart/2005/8/layout/cycle4"/>
    <dgm:cxn modelId="{1B828441-ACC5-4E4D-BB96-C467C0EB07A2}" type="presParOf" srcId="{6FE06F7A-8D10-4CE1-8589-5D12723B286D}" destId="{D44A5F77-3B0C-4A89-B953-401EDA3CE0A8}" srcOrd="0" destOrd="0" presId="urn:microsoft.com/office/officeart/2005/8/layout/cycle4"/>
    <dgm:cxn modelId="{213F6CB7-2D6B-4906-A249-F7FF8275FA7D}" type="presParOf" srcId="{D44A5F77-3B0C-4A89-B953-401EDA3CE0A8}" destId="{12F8C083-035D-41E8-A787-F6F781534524}" srcOrd="0" destOrd="0" presId="urn:microsoft.com/office/officeart/2005/8/layout/cycle4"/>
    <dgm:cxn modelId="{AB504361-5D01-4D81-962C-1F7B1F4C2378}" type="presParOf" srcId="{D44A5F77-3B0C-4A89-B953-401EDA3CE0A8}" destId="{35EA4DCD-A0B1-45A0-9D3A-8E60B953EA84}" srcOrd="1" destOrd="0" presId="urn:microsoft.com/office/officeart/2005/8/layout/cycle4"/>
    <dgm:cxn modelId="{BBA076D3-6B6F-40D7-A87D-8504681AA8D5}" type="presParOf" srcId="{6FE06F7A-8D10-4CE1-8589-5D12723B286D}" destId="{14241906-77A9-42DF-8F18-523C898E79F0}" srcOrd="1" destOrd="0" presId="urn:microsoft.com/office/officeart/2005/8/layout/cycle4"/>
    <dgm:cxn modelId="{58B9F780-7D9E-4252-93C1-9EC73EF5B976}" type="presParOf" srcId="{14241906-77A9-42DF-8F18-523C898E79F0}" destId="{5B1C5B08-52F9-4005-94C4-C9DBA85C08F6}" srcOrd="0" destOrd="0" presId="urn:microsoft.com/office/officeart/2005/8/layout/cycle4"/>
    <dgm:cxn modelId="{A7DFD9A8-7DED-4CF5-A640-1448CA2E5817}" type="presParOf" srcId="{14241906-77A9-42DF-8F18-523C898E79F0}" destId="{F53AFB6A-DDA2-4DEC-BA67-0AC8F7C30B43}" srcOrd="1" destOrd="0" presId="urn:microsoft.com/office/officeart/2005/8/layout/cycle4"/>
    <dgm:cxn modelId="{8B454024-D739-47EA-856C-AA009DFC15E3}" type="presParOf" srcId="{6FE06F7A-8D10-4CE1-8589-5D12723B286D}" destId="{95AEF73C-8AD1-41D9-8847-EC3E1FBC6A66}" srcOrd="2" destOrd="0" presId="urn:microsoft.com/office/officeart/2005/8/layout/cycle4"/>
    <dgm:cxn modelId="{C6305270-C969-4825-852A-7B0F8AF92440}" type="presParOf" srcId="{95AEF73C-8AD1-41D9-8847-EC3E1FBC6A66}" destId="{B57A720B-141E-42EB-AC4F-17A1F4BB005C}" srcOrd="0" destOrd="0" presId="urn:microsoft.com/office/officeart/2005/8/layout/cycle4"/>
    <dgm:cxn modelId="{0BD3801C-94A1-4964-A2E6-4497D41648F9}" type="presParOf" srcId="{95AEF73C-8AD1-41D9-8847-EC3E1FBC6A66}" destId="{B1AA5149-0825-4828-A3EB-AF53A1FE15CA}" srcOrd="1" destOrd="0" presId="urn:microsoft.com/office/officeart/2005/8/layout/cycle4"/>
    <dgm:cxn modelId="{8C85B24F-06DE-4C69-B23D-446914C12F20}" type="presParOf" srcId="{6FE06F7A-8D10-4CE1-8589-5D12723B286D}" destId="{0DF24186-A285-4DB8-9B24-4C6E4B584B8B}" srcOrd="3" destOrd="0" presId="urn:microsoft.com/office/officeart/2005/8/layout/cycle4"/>
    <dgm:cxn modelId="{2629EED1-FCCC-40DD-988B-42875EDC7268}" type="presParOf" srcId="{0DF24186-A285-4DB8-9B24-4C6E4B584B8B}" destId="{D96E8A28-0A49-4416-A8C6-F9F43EB182FB}" srcOrd="0" destOrd="0" presId="urn:microsoft.com/office/officeart/2005/8/layout/cycle4"/>
    <dgm:cxn modelId="{DD588CF2-DC22-42F2-BA7B-F1F3C9983141}" type="presParOf" srcId="{0DF24186-A285-4DB8-9B24-4C6E4B584B8B}" destId="{3E5C7C74-E31D-4F95-BBD3-360A036F6F5C}" srcOrd="1" destOrd="0" presId="urn:microsoft.com/office/officeart/2005/8/layout/cycle4"/>
    <dgm:cxn modelId="{AC36F621-5784-4650-BFD3-923DE1D88DD6}" type="presParOf" srcId="{6FE06F7A-8D10-4CE1-8589-5D12723B286D}" destId="{564A17A2-EF1F-4DA3-93E8-3938E96BB532}" srcOrd="4" destOrd="0" presId="urn:microsoft.com/office/officeart/2005/8/layout/cycle4"/>
    <dgm:cxn modelId="{7201CAD7-DE13-42A9-929E-8C6EF93B9803}" type="presParOf" srcId="{BC8008D6-58BF-4033-A0BB-9A8AAA469D1F}" destId="{191DC528-7B32-4F04-828C-8C19391B1E1D}" srcOrd="1" destOrd="0" presId="urn:microsoft.com/office/officeart/2005/8/layout/cycle4"/>
    <dgm:cxn modelId="{C67B8723-B5EC-4056-A28B-3ACC2BFA9313}" type="presParOf" srcId="{191DC528-7B32-4F04-828C-8C19391B1E1D}" destId="{F4AA11A8-AD4F-41CC-90AD-D6C21456020D}" srcOrd="0" destOrd="0" presId="urn:microsoft.com/office/officeart/2005/8/layout/cycle4"/>
    <dgm:cxn modelId="{DEAB0535-245D-4341-8B7C-2E040EF55743}" type="presParOf" srcId="{191DC528-7B32-4F04-828C-8C19391B1E1D}" destId="{D22BD6D6-7B76-4CA1-8A03-753D4C64A524}" srcOrd="1" destOrd="0" presId="urn:microsoft.com/office/officeart/2005/8/layout/cycle4"/>
    <dgm:cxn modelId="{7092AF26-669E-4BEF-9CDD-CB47D8BE4D66}" type="presParOf" srcId="{191DC528-7B32-4F04-828C-8C19391B1E1D}" destId="{5206E1AB-01EB-4265-9D26-E6AE65280CC4}" srcOrd="2" destOrd="0" presId="urn:microsoft.com/office/officeart/2005/8/layout/cycle4"/>
    <dgm:cxn modelId="{EE1E22C0-F350-4D89-8ECF-FD50165917C1}" type="presParOf" srcId="{191DC528-7B32-4F04-828C-8C19391B1E1D}" destId="{9ABF7F77-ED3B-43B0-B30B-E6E1D9072536}" srcOrd="3" destOrd="0" presId="urn:microsoft.com/office/officeart/2005/8/layout/cycle4"/>
    <dgm:cxn modelId="{DD4D2171-38F4-4BF6-B3B4-6501DCD7AC4D}" type="presParOf" srcId="{191DC528-7B32-4F04-828C-8C19391B1E1D}" destId="{94D78C0F-5CD5-460F-9E86-2EC29D8537C4}" srcOrd="4" destOrd="0" presId="urn:microsoft.com/office/officeart/2005/8/layout/cycle4"/>
    <dgm:cxn modelId="{332D2142-8504-4080-BF67-5DAF1B9D605B}" type="presParOf" srcId="{BC8008D6-58BF-4033-A0BB-9A8AAA469D1F}" destId="{F80D833B-5DBF-419C-8353-D317C60BD27D}" srcOrd="2" destOrd="0" presId="urn:microsoft.com/office/officeart/2005/8/layout/cycle4"/>
    <dgm:cxn modelId="{AEB191C6-6614-4774-8E9C-E9D38794C82F}" type="presParOf" srcId="{BC8008D6-58BF-4033-A0BB-9A8AAA469D1F}" destId="{BFC007CD-A3C5-46AC-98DB-EADB4C585903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3325EC5-6A0D-4C25-B4CF-ADCBB288D1A6}" type="doc">
      <dgm:prSet loTypeId="urn:microsoft.com/office/officeart/2005/8/layout/cycle4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6724C2CA-0206-42C6-961C-BEE19E5864DE}">
      <dgm:prSet phldrT="[Text]"/>
      <dgm:spPr/>
      <dgm:t>
        <a:bodyPr/>
        <a:lstStyle/>
        <a:p>
          <a:r>
            <a:rPr lang="cs-CZ" dirty="0" err="1" smtClean="0"/>
            <a:t>Cl</a:t>
          </a:r>
          <a:r>
            <a:rPr lang="cs-CZ" baseline="30000" dirty="0" err="1" smtClean="0"/>
            <a:t>+I</a:t>
          </a:r>
          <a:endParaRPr lang="cs-CZ" dirty="0"/>
        </a:p>
      </dgm:t>
    </dgm:pt>
    <dgm:pt modelId="{308E34B3-439B-4E53-9CA8-E840D47C1371}" type="parTrans" cxnId="{DAEC35B2-39C4-4D14-922E-E6EF4804B2DB}">
      <dgm:prSet/>
      <dgm:spPr/>
      <dgm:t>
        <a:bodyPr/>
        <a:lstStyle/>
        <a:p>
          <a:endParaRPr lang="cs-CZ"/>
        </a:p>
      </dgm:t>
    </dgm:pt>
    <dgm:pt modelId="{8AA8ED85-5106-4134-A9FB-566E56561430}" type="sibTrans" cxnId="{DAEC35B2-39C4-4D14-922E-E6EF4804B2DB}">
      <dgm:prSet/>
      <dgm:spPr/>
      <dgm:t>
        <a:bodyPr/>
        <a:lstStyle/>
        <a:p>
          <a:endParaRPr lang="cs-CZ"/>
        </a:p>
      </dgm:t>
    </dgm:pt>
    <dgm:pt modelId="{AF8602A7-15D4-46FE-95A6-AADD1455AA05}">
      <dgm:prSet phldrT="[Text]" phldr="1"/>
      <dgm:spPr/>
      <dgm:t>
        <a:bodyPr/>
        <a:lstStyle/>
        <a:p>
          <a:endParaRPr lang="cs-CZ" dirty="0"/>
        </a:p>
      </dgm:t>
    </dgm:pt>
    <dgm:pt modelId="{06947873-C988-4E9D-BF79-3063FF082EA6}" type="parTrans" cxnId="{9FE0CD0E-E4AE-4089-880E-BE79F0A0D2E9}">
      <dgm:prSet/>
      <dgm:spPr/>
      <dgm:t>
        <a:bodyPr/>
        <a:lstStyle/>
        <a:p>
          <a:endParaRPr lang="cs-CZ"/>
        </a:p>
      </dgm:t>
    </dgm:pt>
    <dgm:pt modelId="{A565A145-D496-4697-8275-89F64A6F6A91}" type="sibTrans" cxnId="{9FE0CD0E-E4AE-4089-880E-BE79F0A0D2E9}">
      <dgm:prSet/>
      <dgm:spPr/>
      <dgm:t>
        <a:bodyPr/>
        <a:lstStyle/>
        <a:p>
          <a:endParaRPr lang="cs-CZ"/>
        </a:p>
      </dgm:t>
    </dgm:pt>
    <dgm:pt modelId="{6CE88C17-B99E-42B9-AEA2-C87D5EC12B72}">
      <dgm:prSet phldrT="[Text]"/>
      <dgm:spPr/>
      <dgm:t>
        <a:bodyPr/>
        <a:lstStyle/>
        <a:p>
          <a:r>
            <a:rPr lang="cs-CZ" dirty="0" err="1" smtClean="0"/>
            <a:t>Cl</a:t>
          </a:r>
          <a:r>
            <a:rPr lang="cs-CZ" baseline="30000" dirty="0" err="1" smtClean="0"/>
            <a:t>+V</a:t>
          </a:r>
          <a:endParaRPr lang="cs-CZ" dirty="0"/>
        </a:p>
      </dgm:t>
    </dgm:pt>
    <dgm:pt modelId="{87F9A442-AE69-49D7-9C75-4C178E440279}" type="parTrans" cxnId="{043729E9-AE87-495F-B6CC-98C105ACAB7C}">
      <dgm:prSet/>
      <dgm:spPr/>
      <dgm:t>
        <a:bodyPr/>
        <a:lstStyle/>
        <a:p>
          <a:endParaRPr lang="cs-CZ"/>
        </a:p>
      </dgm:t>
    </dgm:pt>
    <dgm:pt modelId="{EFA3CBC0-0C61-4546-9F68-AB8BCD6771CA}" type="sibTrans" cxnId="{043729E9-AE87-495F-B6CC-98C105ACAB7C}">
      <dgm:prSet/>
      <dgm:spPr/>
      <dgm:t>
        <a:bodyPr/>
        <a:lstStyle/>
        <a:p>
          <a:endParaRPr lang="cs-CZ"/>
        </a:p>
      </dgm:t>
    </dgm:pt>
    <dgm:pt modelId="{54A532B0-CED5-49BE-AC15-AEE6D455325C}">
      <dgm:prSet phldrT="[Text]" phldr="1"/>
      <dgm:spPr/>
      <dgm:t>
        <a:bodyPr/>
        <a:lstStyle/>
        <a:p>
          <a:endParaRPr lang="cs-CZ"/>
        </a:p>
      </dgm:t>
    </dgm:pt>
    <dgm:pt modelId="{F0D46FF2-134C-4516-9F2E-C43A85C0DCA8}" type="parTrans" cxnId="{25AD791E-F23B-41C4-B694-89E45BF9DA79}">
      <dgm:prSet/>
      <dgm:spPr/>
      <dgm:t>
        <a:bodyPr/>
        <a:lstStyle/>
        <a:p>
          <a:endParaRPr lang="cs-CZ"/>
        </a:p>
      </dgm:t>
    </dgm:pt>
    <dgm:pt modelId="{95E3F688-EE5F-4FBC-ABC9-8CF54EE5F37B}" type="sibTrans" cxnId="{25AD791E-F23B-41C4-B694-89E45BF9DA79}">
      <dgm:prSet/>
      <dgm:spPr/>
      <dgm:t>
        <a:bodyPr/>
        <a:lstStyle/>
        <a:p>
          <a:endParaRPr lang="cs-CZ"/>
        </a:p>
      </dgm:t>
    </dgm:pt>
    <dgm:pt modelId="{125AE7B7-708F-4AA8-8AB8-57FE9A9A32F2}">
      <dgm:prSet phldrT="[Text]"/>
      <dgm:spPr/>
      <dgm:t>
        <a:bodyPr/>
        <a:lstStyle/>
        <a:p>
          <a:r>
            <a:rPr lang="cs-CZ" dirty="0" err="1" smtClean="0"/>
            <a:t>Cl</a:t>
          </a:r>
          <a:r>
            <a:rPr lang="cs-CZ" baseline="30000" dirty="0" err="1" smtClean="0"/>
            <a:t>+VII</a:t>
          </a:r>
          <a:endParaRPr lang="cs-CZ" dirty="0"/>
        </a:p>
      </dgm:t>
    </dgm:pt>
    <dgm:pt modelId="{01362F9F-F9F8-4CBD-B847-5197ED71CF72}" type="parTrans" cxnId="{B0ADE482-698D-4FCF-9161-1BB0E908A7BF}">
      <dgm:prSet/>
      <dgm:spPr/>
      <dgm:t>
        <a:bodyPr/>
        <a:lstStyle/>
        <a:p>
          <a:endParaRPr lang="cs-CZ"/>
        </a:p>
      </dgm:t>
    </dgm:pt>
    <dgm:pt modelId="{0BAAA87E-7463-4DFC-9CF1-1FBDD36854BD}" type="sibTrans" cxnId="{B0ADE482-698D-4FCF-9161-1BB0E908A7BF}">
      <dgm:prSet/>
      <dgm:spPr/>
      <dgm:t>
        <a:bodyPr/>
        <a:lstStyle/>
        <a:p>
          <a:endParaRPr lang="cs-CZ"/>
        </a:p>
      </dgm:t>
    </dgm:pt>
    <dgm:pt modelId="{0C583BD5-5A20-4088-B900-841971EF00E9}">
      <dgm:prSet phldrT="[Text]" phldr="1"/>
      <dgm:spPr/>
      <dgm:t>
        <a:bodyPr/>
        <a:lstStyle/>
        <a:p>
          <a:endParaRPr lang="cs-CZ"/>
        </a:p>
      </dgm:t>
    </dgm:pt>
    <dgm:pt modelId="{414F9774-0A00-4CAF-9D84-3EE5ED1E7DB1}" type="parTrans" cxnId="{AF43D0B6-2032-4C18-9FBC-E19C260D453B}">
      <dgm:prSet/>
      <dgm:spPr/>
      <dgm:t>
        <a:bodyPr/>
        <a:lstStyle/>
        <a:p>
          <a:endParaRPr lang="cs-CZ"/>
        </a:p>
      </dgm:t>
    </dgm:pt>
    <dgm:pt modelId="{AC7C0F5A-DC9E-42D8-8B5F-8740501E84DE}" type="sibTrans" cxnId="{AF43D0B6-2032-4C18-9FBC-E19C260D453B}">
      <dgm:prSet/>
      <dgm:spPr/>
      <dgm:t>
        <a:bodyPr/>
        <a:lstStyle/>
        <a:p>
          <a:endParaRPr lang="cs-CZ"/>
        </a:p>
      </dgm:t>
    </dgm:pt>
    <dgm:pt modelId="{CC6C581E-2BEF-428D-89CD-A26DFBFEE1AD}">
      <dgm:prSet phldrT="[Text]"/>
      <dgm:spPr/>
      <dgm:t>
        <a:bodyPr/>
        <a:lstStyle/>
        <a:p>
          <a:r>
            <a:rPr lang="cs-CZ" dirty="0" smtClean="0"/>
            <a:t>? Cl</a:t>
          </a:r>
          <a:r>
            <a:rPr lang="cs-CZ" baseline="30000" dirty="0" smtClean="0"/>
            <a:t>-I</a:t>
          </a:r>
          <a:endParaRPr lang="cs-CZ" dirty="0"/>
        </a:p>
      </dgm:t>
    </dgm:pt>
    <dgm:pt modelId="{FCF1FFB9-77EE-4F68-9464-97A198CA2903}" type="parTrans" cxnId="{A0B67DAC-EE95-4B8F-A9B6-486CFEE6A62C}">
      <dgm:prSet/>
      <dgm:spPr/>
      <dgm:t>
        <a:bodyPr/>
        <a:lstStyle/>
        <a:p>
          <a:endParaRPr lang="cs-CZ"/>
        </a:p>
      </dgm:t>
    </dgm:pt>
    <dgm:pt modelId="{659CB488-074A-4750-A7B6-16DECE838037}" type="sibTrans" cxnId="{A0B67DAC-EE95-4B8F-A9B6-486CFEE6A62C}">
      <dgm:prSet/>
      <dgm:spPr/>
      <dgm:t>
        <a:bodyPr/>
        <a:lstStyle/>
        <a:p>
          <a:endParaRPr lang="cs-CZ"/>
        </a:p>
      </dgm:t>
    </dgm:pt>
    <dgm:pt modelId="{C3A561E2-646B-482E-9A19-4FF02EF931BE}">
      <dgm:prSet phldrT="[Text]" phldr="1"/>
      <dgm:spPr/>
      <dgm:t>
        <a:bodyPr/>
        <a:lstStyle/>
        <a:p>
          <a:endParaRPr lang="cs-CZ"/>
        </a:p>
      </dgm:t>
    </dgm:pt>
    <dgm:pt modelId="{B2BE8D2D-2EA6-4704-A914-94AC7BA2DD4A}" type="parTrans" cxnId="{ABB058EB-317E-49EE-ADC2-8CF6EC080671}">
      <dgm:prSet/>
      <dgm:spPr/>
      <dgm:t>
        <a:bodyPr/>
        <a:lstStyle/>
        <a:p>
          <a:endParaRPr lang="cs-CZ"/>
        </a:p>
      </dgm:t>
    </dgm:pt>
    <dgm:pt modelId="{5C7FB1D9-3B0F-4DE8-9ECF-925190C46E42}" type="sibTrans" cxnId="{ABB058EB-317E-49EE-ADC2-8CF6EC080671}">
      <dgm:prSet/>
      <dgm:spPr/>
      <dgm:t>
        <a:bodyPr/>
        <a:lstStyle/>
        <a:p>
          <a:endParaRPr lang="cs-CZ"/>
        </a:p>
      </dgm:t>
    </dgm:pt>
    <dgm:pt modelId="{C2ED5049-077A-4BAF-85A9-8844CCA53354}" type="pres">
      <dgm:prSet presAssocID="{73325EC5-6A0D-4C25-B4CF-ADCBB288D1A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3BD9B74-8376-4D3C-A908-BBDECA8BC727}" type="pres">
      <dgm:prSet presAssocID="{73325EC5-6A0D-4C25-B4CF-ADCBB288D1A6}" presName="children" presStyleCnt="0"/>
      <dgm:spPr/>
    </dgm:pt>
    <dgm:pt modelId="{834B8525-7034-4014-96BE-DF511D4262FC}" type="pres">
      <dgm:prSet presAssocID="{73325EC5-6A0D-4C25-B4CF-ADCBB288D1A6}" presName="child1group" presStyleCnt="0"/>
      <dgm:spPr/>
    </dgm:pt>
    <dgm:pt modelId="{A44C952C-DD2C-4D5C-BD9E-576FCE502455}" type="pres">
      <dgm:prSet presAssocID="{73325EC5-6A0D-4C25-B4CF-ADCBB288D1A6}" presName="child1" presStyleLbl="bgAcc1" presStyleIdx="0" presStyleCnt="4"/>
      <dgm:spPr/>
      <dgm:t>
        <a:bodyPr/>
        <a:lstStyle/>
        <a:p>
          <a:endParaRPr lang="cs-CZ"/>
        </a:p>
      </dgm:t>
    </dgm:pt>
    <dgm:pt modelId="{F0A52380-0E31-423E-8533-7243C7CC8CBA}" type="pres">
      <dgm:prSet presAssocID="{73325EC5-6A0D-4C25-B4CF-ADCBB288D1A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F51205-4BD0-4962-AA79-ABEB7B3877D5}" type="pres">
      <dgm:prSet presAssocID="{73325EC5-6A0D-4C25-B4CF-ADCBB288D1A6}" presName="child2group" presStyleCnt="0"/>
      <dgm:spPr/>
    </dgm:pt>
    <dgm:pt modelId="{FC38CA0A-7CD0-4C7A-98CC-F73B93B6ED96}" type="pres">
      <dgm:prSet presAssocID="{73325EC5-6A0D-4C25-B4CF-ADCBB288D1A6}" presName="child2" presStyleLbl="bgAcc1" presStyleIdx="1" presStyleCnt="4"/>
      <dgm:spPr/>
      <dgm:t>
        <a:bodyPr/>
        <a:lstStyle/>
        <a:p>
          <a:endParaRPr lang="cs-CZ"/>
        </a:p>
      </dgm:t>
    </dgm:pt>
    <dgm:pt modelId="{4960F9B6-191C-4FFC-B3CE-3EBD77C02950}" type="pres">
      <dgm:prSet presAssocID="{73325EC5-6A0D-4C25-B4CF-ADCBB288D1A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194EDC-ABF3-4D90-9282-B667CEB27654}" type="pres">
      <dgm:prSet presAssocID="{73325EC5-6A0D-4C25-B4CF-ADCBB288D1A6}" presName="child3group" presStyleCnt="0"/>
      <dgm:spPr/>
    </dgm:pt>
    <dgm:pt modelId="{06696A74-5358-415C-8A28-BC6BA90CD2B8}" type="pres">
      <dgm:prSet presAssocID="{73325EC5-6A0D-4C25-B4CF-ADCBB288D1A6}" presName="child3" presStyleLbl="bgAcc1" presStyleIdx="2" presStyleCnt="4"/>
      <dgm:spPr/>
      <dgm:t>
        <a:bodyPr/>
        <a:lstStyle/>
        <a:p>
          <a:endParaRPr lang="cs-CZ"/>
        </a:p>
      </dgm:t>
    </dgm:pt>
    <dgm:pt modelId="{9D1CF829-AB11-45B8-9435-D1B70EC4AC01}" type="pres">
      <dgm:prSet presAssocID="{73325EC5-6A0D-4C25-B4CF-ADCBB288D1A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40209-0E34-4101-A890-434BF1B84A28}" type="pres">
      <dgm:prSet presAssocID="{73325EC5-6A0D-4C25-B4CF-ADCBB288D1A6}" presName="child4group" presStyleCnt="0"/>
      <dgm:spPr/>
    </dgm:pt>
    <dgm:pt modelId="{EB9C4258-D405-412D-8DBB-ADF4DD9AF369}" type="pres">
      <dgm:prSet presAssocID="{73325EC5-6A0D-4C25-B4CF-ADCBB288D1A6}" presName="child4" presStyleLbl="bgAcc1" presStyleIdx="3" presStyleCnt="4"/>
      <dgm:spPr/>
      <dgm:t>
        <a:bodyPr/>
        <a:lstStyle/>
        <a:p>
          <a:endParaRPr lang="cs-CZ"/>
        </a:p>
      </dgm:t>
    </dgm:pt>
    <dgm:pt modelId="{93D1C895-7AEA-4520-A0B5-9B33B0AF6D57}" type="pres">
      <dgm:prSet presAssocID="{73325EC5-6A0D-4C25-B4CF-ADCBB288D1A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501A7F-3197-4D0E-AC52-F01E2B9696E2}" type="pres">
      <dgm:prSet presAssocID="{73325EC5-6A0D-4C25-B4CF-ADCBB288D1A6}" presName="childPlaceholder" presStyleCnt="0"/>
      <dgm:spPr/>
    </dgm:pt>
    <dgm:pt modelId="{D7E1DA30-5331-4843-9C98-9BAF0C79926B}" type="pres">
      <dgm:prSet presAssocID="{73325EC5-6A0D-4C25-B4CF-ADCBB288D1A6}" presName="circle" presStyleCnt="0"/>
      <dgm:spPr/>
    </dgm:pt>
    <dgm:pt modelId="{6A9EFF82-42EC-4B73-A5F1-A227F613C3FF}" type="pres">
      <dgm:prSet presAssocID="{73325EC5-6A0D-4C25-B4CF-ADCBB288D1A6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918654-454F-4BE8-A2D1-7DD26DC34CFF}" type="pres">
      <dgm:prSet presAssocID="{73325EC5-6A0D-4C25-B4CF-ADCBB288D1A6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8C7916-6DFA-4658-8AF2-867AA515193B}" type="pres">
      <dgm:prSet presAssocID="{73325EC5-6A0D-4C25-B4CF-ADCBB288D1A6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C91177-7E19-4810-85EF-336AE4A00227}" type="pres">
      <dgm:prSet presAssocID="{73325EC5-6A0D-4C25-B4CF-ADCBB288D1A6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0CB2B4-ABCD-4FC2-AEA0-603658C6FAF7}" type="pres">
      <dgm:prSet presAssocID="{73325EC5-6A0D-4C25-B4CF-ADCBB288D1A6}" presName="quadrantPlaceholder" presStyleCnt="0"/>
      <dgm:spPr/>
    </dgm:pt>
    <dgm:pt modelId="{8A57DF0E-2D53-427D-B4B2-E2BFEEABD400}" type="pres">
      <dgm:prSet presAssocID="{73325EC5-6A0D-4C25-B4CF-ADCBB288D1A6}" presName="center1" presStyleLbl="fgShp" presStyleIdx="0" presStyleCnt="2"/>
      <dgm:spPr/>
    </dgm:pt>
    <dgm:pt modelId="{8CF3B085-423E-40D1-9829-027310CC3639}" type="pres">
      <dgm:prSet presAssocID="{73325EC5-6A0D-4C25-B4CF-ADCBB288D1A6}" presName="center2" presStyleLbl="fgShp" presStyleIdx="1" presStyleCnt="2"/>
      <dgm:spPr/>
    </dgm:pt>
  </dgm:ptLst>
  <dgm:cxnLst>
    <dgm:cxn modelId="{9FE0CD0E-E4AE-4089-880E-BE79F0A0D2E9}" srcId="{6724C2CA-0206-42C6-961C-BEE19E5864DE}" destId="{AF8602A7-15D4-46FE-95A6-AADD1455AA05}" srcOrd="0" destOrd="0" parTransId="{06947873-C988-4E9D-BF79-3063FF082EA6}" sibTransId="{A565A145-D496-4697-8275-89F64A6F6A91}"/>
    <dgm:cxn modelId="{DAEC35B2-39C4-4D14-922E-E6EF4804B2DB}" srcId="{73325EC5-6A0D-4C25-B4CF-ADCBB288D1A6}" destId="{6724C2CA-0206-42C6-961C-BEE19E5864DE}" srcOrd="0" destOrd="0" parTransId="{308E34B3-439B-4E53-9CA8-E840D47C1371}" sibTransId="{8AA8ED85-5106-4134-A9FB-566E56561430}"/>
    <dgm:cxn modelId="{DFC7AA01-879D-43F1-9BA1-23D5C8A20CD9}" type="presOf" srcId="{0C583BD5-5A20-4088-B900-841971EF00E9}" destId="{06696A74-5358-415C-8A28-BC6BA90CD2B8}" srcOrd="0" destOrd="0" presId="urn:microsoft.com/office/officeart/2005/8/layout/cycle4"/>
    <dgm:cxn modelId="{2ECCC9B1-F463-4729-AA75-9B5F5B4F95F5}" type="presOf" srcId="{6CE88C17-B99E-42B9-AEA2-C87D5EC12B72}" destId="{F7918654-454F-4BE8-A2D1-7DD26DC34CFF}" srcOrd="0" destOrd="0" presId="urn:microsoft.com/office/officeart/2005/8/layout/cycle4"/>
    <dgm:cxn modelId="{D51745A7-13F7-432F-8D89-C79F165343AF}" type="presOf" srcId="{C3A561E2-646B-482E-9A19-4FF02EF931BE}" destId="{EB9C4258-D405-412D-8DBB-ADF4DD9AF369}" srcOrd="0" destOrd="0" presId="urn:microsoft.com/office/officeart/2005/8/layout/cycle4"/>
    <dgm:cxn modelId="{AF43D0B6-2032-4C18-9FBC-E19C260D453B}" srcId="{125AE7B7-708F-4AA8-8AB8-57FE9A9A32F2}" destId="{0C583BD5-5A20-4088-B900-841971EF00E9}" srcOrd="0" destOrd="0" parTransId="{414F9774-0A00-4CAF-9D84-3EE5ED1E7DB1}" sibTransId="{AC7C0F5A-DC9E-42D8-8B5F-8740501E84DE}"/>
    <dgm:cxn modelId="{25AD791E-F23B-41C4-B694-89E45BF9DA79}" srcId="{6CE88C17-B99E-42B9-AEA2-C87D5EC12B72}" destId="{54A532B0-CED5-49BE-AC15-AEE6D455325C}" srcOrd="0" destOrd="0" parTransId="{F0D46FF2-134C-4516-9F2E-C43A85C0DCA8}" sibTransId="{95E3F688-EE5F-4FBC-ABC9-8CF54EE5F37B}"/>
    <dgm:cxn modelId="{A57DD085-2083-41BF-81DD-02FBF58D18D7}" type="presOf" srcId="{0C583BD5-5A20-4088-B900-841971EF00E9}" destId="{9D1CF829-AB11-45B8-9435-D1B70EC4AC01}" srcOrd="1" destOrd="0" presId="urn:microsoft.com/office/officeart/2005/8/layout/cycle4"/>
    <dgm:cxn modelId="{A0B67DAC-EE95-4B8F-A9B6-486CFEE6A62C}" srcId="{73325EC5-6A0D-4C25-B4CF-ADCBB288D1A6}" destId="{CC6C581E-2BEF-428D-89CD-A26DFBFEE1AD}" srcOrd="3" destOrd="0" parTransId="{FCF1FFB9-77EE-4F68-9464-97A198CA2903}" sibTransId="{659CB488-074A-4750-A7B6-16DECE838037}"/>
    <dgm:cxn modelId="{90ECF5F5-AAE2-4256-BA72-241569B951BE}" type="presOf" srcId="{54A532B0-CED5-49BE-AC15-AEE6D455325C}" destId="{FC38CA0A-7CD0-4C7A-98CC-F73B93B6ED96}" srcOrd="0" destOrd="0" presId="urn:microsoft.com/office/officeart/2005/8/layout/cycle4"/>
    <dgm:cxn modelId="{84AC1DEA-7DD0-4919-9DB0-70DBD40A5629}" type="presOf" srcId="{54A532B0-CED5-49BE-AC15-AEE6D455325C}" destId="{4960F9B6-191C-4FFC-B3CE-3EBD77C02950}" srcOrd="1" destOrd="0" presId="urn:microsoft.com/office/officeart/2005/8/layout/cycle4"/>
    <dgm:cxn modelId="{7C7568C9-D488-4107-8D76-5F76C674C60F}" type="presOf" srcId="{AF8602A7-15D4-46FE-95A6-AADD1455AA05}" destId="{F0A52380-0E31-423E-8533-7243C7CC8CBA}" srcOrd="1" destOrd="0" presId="urn:microsoft.com/office/officeart/2005/8/layout/cycle4"/>
    <dgm:cxn modelId="{B0ADE482-698D-4FCF-9161-1BB0E908A7BF}" srcId="{73325EC5-6A0D-4C25-B4CF-ADCBB288D1A6}" destId="{125AE7B7-708F-4AA8-8AB8-57FE9A9A32F2}" srcOrd="2" destOrd="0" parTransId="{01362F9F-F9F8-4CBD-B847-5197ED71CF72}" sibTransId="{0BAAA87E-7463-4DFC-9CF1-1FBDD36854BD}"/>
    <dgm:cxn modelId="{AE9A2A79-5305-4E45-A36D-AA02D2C2A44B}" type="presOf" srcId="{6724C2CA-0206-42C6-961C-BEE19E5864DE}" destId="{6A9EFF82-42EC-4B73-A5F1-A227F613C3FF}" srcOrd="0" destOrd="0" presId="urn:microsoft.com/office/officeart/2005/8/layout/cycle4"/>
    <dgm:cxn modelId="{0667AA0D-3B29-4CA3-972F-9D7182755293}" type="presOf" srcId="{73325EC5-6A0D-4C25-B4CF-ADCBB288D1A6}" destId="{C2ED5049-077A-4BAF-85A9-8844CCA53354}" srcOrd="0" destOrd="0" presId="urn:microsoft.com/office/officeart/2005/8/layout/cycle4"/>
    <dgm:cxn modelId="{043729E9-AE87-495F-B6CC-98C105ACAB7C}" srcId="{73325EC5-6A0D-4C25-B4CF-ADCBB288D1A6}" destId="{6CE88C17-B99E-42B9-AEA2-C87D5EC12B72}" srcOrd="1" destOrd="0" parTransId="{87F9A442-AE69-49D7-9C75-4C178E440279}" sibTransId="{EFA3CBC0-0C61-4546-9F68-AB8BCD6771CA}"/>
    <dgm:cxn modelId="{D5EB17CB-1E83-4F18-B86B-87F007B001A9}" type="presOf" srcId="{C3A561E2-646B-482E-9A19-4FF02EF931BE}" destId="{93D1C895-7AEA-4520-A0B5-9B33B0AF6D57}" srcOrd="1" destOrd="0" presId="urn:microsoft.com/office/officeart/2005/8/layout/cycle4"/>
    <dgm:cxn modelId="{A6DFBDD0-A8A5-4C75-AA29-F4106741FA40}" type="presOf" srcId="{AF8602A7-15D4-46FE-95A6-AADD1455AA05}" destId="{A44C952C-DD2C-4D5C-BD9E-576FCE502455}" srcOrd="0" destOrd="0" presId="urn:microsoft.com/office/officeart/2005/8/layout/cycle4"/>
    <dgm:cxn modelId="{ABB058EB-317E-49EE-ADC2-8CF6EC080671}" srcId="{CC6C581E-2BEF-428D-89CD-A26DFBFEE1AD}" destId="{C3A561E2-646B-482E-9A19-4FF02EF931BE}" srcOrd="0" destOrd="0" parTransId="{B2BE8D2D-2EA6-4704-A914-94AC7BA2DD4A}" sibTransId="{5C7FB1D9-3B0F-4DE8-9ECF-925190C46E42}"/>
    <dgm:cxn modelId="{5F9E1A06-1F13-48EA-A03F-2D62978A20EF}" type="presOf" srcId="{125AE7B7-708F-4AA8-8AB8-57FE9A9A32F2}" destId="{378C7916-6DFA-4658-8AF2-867AA515193B}" srcOrd="0" destOrd="0" presId="urn:microsoft.com/office/officeart/2005/8/layout/cycle4"/>
    <dgm:cxn modelId="{057CC746-8850-4EDC-B262-181AD584EBD5}" type="presOf" srcId="{CC6C581E-2BEF-428D-89CD-A26DFBFEE1AD}" destId="{CAC91177-7E19-4810-85EF-336AE4A00227}" srcOrd="0" destOrd="0" presId="urn:microsoft.com/office/officeart/2005/8/layout/cycle4"/>
    <dgm:cxn modelId="{B94A67D0-0507-4260-89A8-A5FEBA01C2B7}" type="presParOf" srcId="{C2ED5049-077A-4BAF-85A9-8844CCA53354}" destId="{53BD9B74-8376-4D3C-A908-BBDECA8BC727}" srcOrd="0" destOrd="0" presId="urn:microsoft.com/office/officeart/2005/8/layout/cycle4"/>
    <dgm:cxn modelId="{303572D5-7906-4667-9B2C-588DAC5D1E3A}" type="presParOf" srcId="{53BD9B74-8376-4D3C-A908-BBDECA8BC727}" destId="{834B8525-7034-4014-96BE-DF511D4262FC}" srcOrd="0" destOrd="0" presId="urn:microsoft.com/office/officeart/2005/8/layout/cycle4"/>
    <dgm:cxn modelId="{506239AB-AD61-4368-A166-A0F08CF57E64}" type="presParOf" srcId="{834B8525-7034-4014-96BE-DF511D4262FC}" destId="{A44C952C-DD2C-4D5C-BD9E-576FCE502455}" srcOrd="0" destOrd="0" presId="urn:microsoft.com/office/officeart/2005/8/layout/cycle4"/>
    <dgm:cxn modelId="{7CC94BEA-0DFE-4A5B-87B4-2EF05EB5DD74}" type="presParOf" srcId="{834B8525-7034-4014-96BE-DF511D4262FC}" destId="{F0A52380-0E31-423E-8533-7243C7CC8CBA}" srcOrd="1" destOrd="0" presId="urn:microsoft.com/office/officeart/2005/8/layout/cycle4"/>
    <dgm:cxn modelId="{6ABF4BAD-D7C5-4DB0-83F6-9078690B23B0}" type="presParOf" srcId="{53BD9B74-8376-4D3C-A908-BBDECA8BC727}" destId="{B4F51205-4BD0-4962-AA79-ABEB7B3877D5}" srcOrd="1" destOrd="0" presId="urn:microsoft.com/office/officeart/2005/8/layout/cycle4"/>
    <dgm:cxn modelId="{BB75E41A-E792-4AC3-AD96-36BAB22A0761}" type="presParOf" srcId="{B4F51205-4BD0-4962-AA79-ABEB7B3877D5}" destId="{FC38CA0A-7CD0-4C7A-98CC-F73B93B6ED96}" srcOrd="0" destOrd="0" presId="urn:microsoft.com/office/officeart/2005/8/layout/cycle4"/>
    <dgm:cxn modelId="{84388EBB-D4EF-415D-BE41-63E02484C55F}" type="presParOf" srcId="{B4F51205-4BD0-4962-AA79-ABEB7B3877D5}" destId="{4960F9B6-191C-4FFC-B3CE-3EBD77C02950}" srcOrd="1" destOrd="0" presId="urn:microsoft.com/office/officeart/2005/8/layout/cycle4"/>
    <dgm:cxn modelId="{FFAF049B-E357-42F7-A0DC-154E477864A0}" type="presParOf" srcId="{53BD9B74-8376-4D3C-A908-BBDECA8BC727}" destId="{5C194EDC-ABF3-4D90-9282-B667CEB27654}" srcOrd="2" destOrd="0" presId="urn:microsoft.com/office/officeart/2005/8/layout/cycle4"/>
    <dgm:cxn modelId="{B3414ECE-7A6D-4A7B-83F4-2FCAE92C39A2}" type="presParOf" srcId="{5C194EDC-ABF3-4D90-9282-B667CEB27654}" destId="{06696A74-5358-415C-8A28-BC6BA90CD2B8}" srcOrd="0" destOrd="0" presId="urn:microsoft.com/office/officeart/2005/8/layout/cycle4"/>
    <dgm:cxn modelId="{0A0F8309-595E-435C-BA22-5DA715F2DEF0}" type="presParOf" srcId="{5C194EDC-ABF3-4D90-9282-B667CEB27654}" destId="{9D1CF829-AB11-45B8-9435-D1B70EC4AC01}" srcOrd="1" destOrd="0" presId="urn:microsoft.com/office/officeart/2005/8/layout/cycle4"/>
    <dgm:cxn modelId="{A0F7B28C-CB38-464F-9DDE-CC9DD29A4DE2}" type="presParOf" srcId="{53BD9B74-8376-4D3C-A908-BBDECA8BC727}" destId="{94440209-0E34-4101-A890-434BF1B84A28}" srcOrd="3" destOrd="0" presId="urn:microsoft.com/office/officeart/2005/8/layout/cycle4"/>
    <dgm:cxn modelId="{BB65F81C-A5F1-4458-B1A3-371936442D84}" type="presParOf" srcId="{94440209-0E34-4101-A890-434BF1B84A28}" destId="{EB9C4258-D405-412D-8DBB-ADF4DD9AF369}" srcOrd="0" destOrd="0" presId="urn:microsoft.com/office/officeart/2005/8/layout/cycle4"/>
    <dgm:cxn modelId="{93E37AB5-9BC1-4A78-B458-ACF754AC6D09}" type="presParOf" srcId="{94440209-0E34-4101-A890-434BF1B84A28}" destId="{93D1C895-7AEA-4520-A0B5-9B33B0AF6D57}" srcOrd="1" destOrd="0" presId="urn:microsoft.com/office/officeart/2005/8/layout/cycle4"/>
    <dgm:cxn modelId="{0722C0CC-E781-49C7-9112-A9A64503008C}" type="presParOf" srcId="{53BD9B74-8376-4D3C-A908-BBDECA8BC727}" destId="{59501A7F-3197-4D0E-AC52-F01E2B9696E2}" srcOrd="4" destOrd="0" presId="urn:microsoft.com/office/officeart/2005/8/layout/cycle4"/>
    <dgm:cxn modelId="{CFABBB9E-D6D4-4092-9F20-BC74CBCA8F83}" type="presParOf" srcId="{C2ED5049-077A-4BAF-85A9-8844CCA53354}" destId="{D7E1DA30-5331-4843-9C98-9BAF0C79926B}" srcOrd="1" destOrd="0" presId="urn:microsoft.com/office/officeart/2005/8/layout/cycle4"/>
    <dgm:cxn modelId="{A5E446E0-C387-499D-9896-FD366EA55BBA}" type="presParOf" srcId="{D7E1DA30-5331-4843-9C98-9BAF0C79926B}" destId="{6A9EFF82-42EC-4B73-A5F1-A227F613C3FF}" srcOrd="0" destOrd="0" presId="urn:microsoft.com/office/officeart/2005/8/layout/cycle4"/>
    <dgm:cxn modelId="{6017F664-A548-48FE-9738-E9D67DA60005}" type="presParOf" srcId="{D7E1DA30-5331-4843-9C98-9BAF0C79926B}" destId="{F7918654-454F-4BE8-A2D1-7DD26DC34CFF}" srcOrd="1" destOrd="0" presId="urn:microsoft.com/office/officeart/2005/8/layout/cycle4"/>
    <dgm:cxn modelId="{A52AD661-BD57-4360-9F75-7B437CB5FD28}" type="presParOf" srcId="{D7E1DA30-5331-4843-9C98-9BAF0C79926B}" destId="{378C7916-6DFA-4658-8AF2-867AA515193B}" srcOrd="2" destOrd="0" presId="urn:microsoft.com/office/officeart/2005/8/layout/cycle4"/>
    <dgm:cxn modelId="{8B477D26-8DD6-42C9-BDC2-704DB984587A}" type="presParOf" srcId="{D7E1DA30-5331-4843-9C98-9BAF0C79926B}" destId="{CAC91177-7E19-4810-85EF-336AE4A00227}" srcOrd="3" destOrd="0" presId="urn:microsoft.com/office/officeart/2005/8/layout/cycle4"/>
    <dgm:cxn modelId="{B8560DE0-19E9-48FD-AD87-560842AC2073}" type="presParOf" srcId="{D7E1DA30-5331-4843-9C98-9BAF0C79926B}" destId="{7B0CB2B4-ABCD-4FC2-AEA0-603658C6FAF7}" srcOrd="4" destOrd="0" presId="urn:microsoft.com/office/officeart/2005/8/layout/cycle4"/>
    <dgm:cxn modelId="{78992A01-1E06-48C0-873B-B08DA67B4B96}" type="presParOf" srcId="{C2ED5049-077A-4BAF-85A9-8844CCA53354}" destId="{8A57DF0E-2D53-427D-B4B2-E2BFEEABD400}" srcOrd="2" destOrd="0" presId="urn:microsoft.com/office/officeart/2005/8/layout/cycle4"/>
    <dgm:cxn modelId="{55A7E1FE-CCCB-4DF7-99F3-3855B2F88CC5}" type="presParOf" srcId="{C2ED5049-077A-4BAF-85A9-8844CCA53354}" destId="{8CF3B085-423E-40D1-9829-027310CC3639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5D9D8-6D5B-4D96-B033-07A09491D7D1}">
      <dsp:nvSpPr>
        <dsp:cNvPr id="0" name=""/>
        <dsp:cNvSpPr/>
      </dsp:nvSpPr>
      <dsp:spPr>
        <a:xfrm>
          <a:off x="2543497" y="1260139"/>
          <a:ext cx="271735" cy="629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867" y="0"/>
              </a:lnTo>
              <a:lnTo>
                <a:pt x="135867" y="629062"/>
              </a:lnTo>
              <a:lnTo>
                <a:pt x="271735" y="62906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5E076-BCF1-4798-B4B0-47CDB61B142E}">
      <dsp:nvSpPr>
        <dsp:cNvPr id="0" name=""/>
        <dsp:cNvSpPr/>
      </dsp:nvSpPr>
      <dsp:spPr>
        <a:xfrm>
          <a:off x="2543497" y="1214419"/>
          <a:ext cx="2717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35867" y="45720"/>
              </a:lnTo>
              <a:lnTo>
                <a:pt x="135867" y="90549"/>
              </a:lnTo>
              <a:lnTo>
                <a:pt x="271735" y="9054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C8CAD8-B79D-4C17-AC4B-6FC8EA57C4D0}">
      <dsp:nvSpPr>
        <dsp:cNvPr id="0" name=""/>
        <dsp:cNvSpPr/>
      </dsp:nvSpPr>
      <dsp:spPr>
        <a:xfrm>
          <a:off x="2543497" y="675906"/>
          <a:ext cx="271735" cy="584232"/>
        </a:xfrm>
        <a:custGeom>
          <a:avLst/>
          <a:gdLst/>
          <a:ahLst/>
          <a:cxnLst/>
          <a:rect l="0" t="0" r="0" b="0"/>
          <a:pathLst>
            <a:path>
              <a:moveTo>
                <a:pt x="0" y="584232"/>
              </a:moveTo>
              <a:lnTo>
                <a:pt x="135867" y="584232"/>
              </a:lnTo>
              <a:lnTo>
                <a:pt x="135867" y="0"/>
              </a:lnTo>
              <a:lnTo>
                <a:pt x="27173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B9F85D-0CBB-45D8-A86D-F29720090B54}">
      <dsp:nvSpPr>
        <dsp:cNvPr id="0" name=""/>
        <dsp:cNvSpPr/>
      </dsp:nvSpPr>
      <dsp:spPr>
        <a:xfrm>
          <a:off x="2555" y="1008109"/>
          <a:ext cx="2540942" cy="5040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a) </a:t>
          </a:r>
          <a:r>
            <a:rPr lang="cs-CZ" sz="2600" kern="1200" dirty="0" err="1" smtClean="0"/>
            <a:t>ZnS</a:t>
          </a:r>
          <a:r>
            <a:rPr lang="cs-CZ" sz="2600" kern="1200" dirty="0" smtClean="0"/>
            <a:t> – sulfid </a:t>
          </a:r>
          <a:endParaRPr lang="cs-CZ" sz="2600" kern="1200" dirty="0"/>
        </a:p>
      </dsp:txBody>
      <dsp:txXfrm>
        <a:off x="2555" y="1008109"/>
        <a:ext cx="2540942" cy="504059"/>
      </dsp:txXfrm>
    </dsp:sp>
    <dsp:sp modelId="{E10A856C-72FF-4CE2-9002-8B6FC25E792B}">
      <dsp:nvSpPr>
        <dsp:cNvPr id="0" name=""/>
        <dsp:cNvSpPr/>
      </dsp:nvSpPr>
      <dsp:spPr>
        <a:xfrm>
          <a:off x="2815232" y="432046"/>
          <a:ext cx="1358676" cy="48771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err="1" smtClean="0"/>
            <a:t>zinečný</a:t>
          </a:r>
          <a:endParaRPr lang="cs-CZ" sz="2600" kern="1200" dirty="0"/>
        </a:p>
      </dsp:txBody>
      <dsp:txXfrm>
        <a:off x="2815232" y="432046"/>
        <a:ext cx="1358676" cy="487719"/>
      </dsp:txXfrm>
    </dsp:sp>
    <dsp:sp modelId="{AEDF59BA-C41F-4E7D-9C24-F1DF7ECAD7AF}">
      <dsp:nvSpPr>
        <dsp:cNvPr id="0" name=""/>
        <dsp:cNvSpPr/>
      </dsp:nvSpPr>
      <dsp:spPr>
        <a:xfrm>
          <a:off x="2815232" y="1089600"/>
          <a:ext cx="1358676" cy="43073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zinkový</a:t>
          </a:r>
          <a:endParaRPr lang="cs-CZ" sz="2600" kern="1200" dirty="0"/>
        </a:p>
      </dsp:txBody>
      <dsp:txXfrm>
        <a:off x="2815232" y="1089600"/>
        <a:ext cx="1358676" cy="430735"/>
      </dsp:txXfrm>
    </dsp:sp>
    <dsp:sp modelId="{7E4C1323-7E23-407F-85E2-8B315E09E8ED}">
      <dsp:nvSpPr>
        <dsp:cNvPr id="0" name=""/>
        <dsp:cNvSpPr/>
      </dsp:nvSpPr>
      <dsp:spPr>
        <a:xfrm>
          <a:off x="2815232" y="1690171"/>
          <a:ext cx="1358676" cy="39806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zinečnatý</a:t>
          </a:r>
          <a:endParaRPr lang="cs-CZ" sz="2600" kern="1200" dirty="0"/>
        </a:p>
      </dsp:txBody>
      <dsp:txXfrm>
        <a:off x="2815232" y="1690171"/>
        <a:ext cx="1358676" cy="3980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5D9D8-6D5B-4D96-B033-07A09491D7D1}">
      <dsp:nvSpPr>
        <dsp:cNvPr id="0" name=""/>
        <dsp:cNvSpPr/>
      </dsp:nvSpPr>
      <dsp:spPr>
        <a:xfrm>
          <a:off x="2719627" y="900099"/>
          <a:ext cx="290552" cy="6246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276" y="0"/>
              </a:lnTo>
              <a:lnTo>
                <a:pt x="145276" y="624687"/>
              </a:lnTo>
              <a:lnTo>
                <a:pt x="290552" y="6246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5E076-BCF1-4798-B4B0-47CDB61B142E}">
      <dsp:nvSpPr>
        <dsp:cNvPr id="0" name=""/>
        <dsp:cNvSpPr/>
      </dsp:nvSpPr>
      <dsp:spPr>
        <a:xfrm>
          <a:off x="2719627" y="854379"/>
          <a:ext cx="2905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0552" y="457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C8CAD8-B79D-4C17-AC4B-6FC8EA57C4D0}">
      <dsp:nvSpPr>
        <dsp:cNvPr id="0" name=""/>
        <dsp:cNvSpPr/>
      </dsp:nvSpPr>
      <dsp:spPr>
        <a:xfrm>
          <a:off x="2719627" y="275412"/>
          <a:ext cx="290552" cy="624687"/>
        </a:xfrm>
        <a:custGeom>
          <a:avLst/>
          <a:gdLst/>
          <a:ahLst/>
          <a:cxnLst/>
          <a:rect l="0" t="0" r="0" b="0"/>
          <a:pathLst>
            <a:path>
              <a:moveTo>
                <a:pt x="0" y="624687"/>
              </a:moveTo>
              <a:lnTo>
                <a:pt x="145276" y="624687"/>
              </a:lnTo>
              <a:lnTo>
                <a:pt x="145276" y="0"/>
              </a:lnTo>
              <a:lnTo>
                <a:pt x="29055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B9F85D-0CBB-45D8-A86D-F29720090B54}">
      <dsp:nvSpPr>
        <dsp:cNvPr id="0" name=""/>
        <dsp:cNvSpPr/>
      </dsp:nvSpPr>
      <dsp:spPr>
        <a:xfrm>
          <a:off x="2732" y="678553"/>
          <a:ext cx="2716895" cy="44309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c) AuI</a:t>
          </a:r>
          <a:r>
            <a:rPr lang="cs-CZ" sz="2900" kern="1200" baseline="-25000" dirty="0" smtClean="0"/>
            <a:t>3</a:t>
          </a:r>
          <a:r>
            <a:rPr lang="cs-CZ" sz="2900" kern="1200" dirty="0" smtClean="0"/>
            <a:t> – jodid </a:t>
          </a:r>
          <a:endParaRPr lang="cs-CZ" sz="2900" kern="1200" dirty="0"/>
        </a:p>
      </dsp:txBody>
      <dsp:txXfrm>
        <a:off x="2732" y="678553"/>
        <a:ext cx="2716895" cy="443092"/>
      </dsp:txXfrm>
    </dsp:sp>
    <dsp:sp modelId="{E10A856C-72FF-4CE2-9002-8B6FC25E792B}">
      <dsp:nvSpPr>
        <dsp:cNvPr id="0" name=""/>
        <dsp:cNvSpPr/>
      </dsp:nvSpPr>
      <dsp:spPr>
        <a:xfrm>
          <a:off x="3010179" y="53866"/>
          <a:ext cx="1452760" cy="44309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zlatý</a:t>
          </a:r>
          <a:endParaRPr lang="cs-CZ" sz="2900" kern="1200" dirty="0"/>
        </a:p>
      </dsp:txBody>
      <dsp:txXfrm>
        <a:off x="3010179" y="53866"/>
        <a:ext cx="1452760" cy="443092"/>
      </dsp:txXfrm>
    </dsp:sp>
    <dsp:sp modelId="{AEDF59BA-C41F-4E7D-9C24-F1DF7ECAD7AF}">
      <dsp:nvSpPr>
        <dsp:cNvPr id="0" name=""/>
        <dsp:cNvSpPr/>
      </dsp:nvSpPr>
      <dsp:spPr>
        <a:xfrm>
          <a:off x="3010179" y="678553"/>
          <a:ext cx="1452760" cy="44309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zlatitý</a:t>
          </a:r>
          <a:endParaRPr lang="cs-CZ" sz="2900" kern="1200" dirty="0"/>
        </a:p>
      </dsp:txBody>
      <dsp:txXfrm>
        <a:off x="3010179" y="678553"/>
        <a:ext cx="1452760" cy="443092"/>
      </dsp:txXfrm>
    </dsp:sp>
    <dsp:sp modelId="{7E4C1323-7E23-407F-85E2-8B315E09E8ED}">
      <dsp:nvSpPr>
        <dsp:cNvPr id="0" name=""/>
        <dsp:cNvSpPr/>
      </dsp:nvSpPr>
      <dsp:spPr>
        <a:xfrm>
          <a:off x="3010179" y="1303241"/>
          <a:ext cx="1452760" cy="44309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zlatistý</a:t>
          </a:r>
          <a:endParaRPr lang="cs-CZ" sz="2900" kern="1200" dirty="0"/>
        </a:p>
      </dsp:txBody>
      <dsp:txXfrm>
        <a:off x="3010179" y="1303241"/>
        <a:ext cx="1452760" cy="4430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5D9D8-6D5B-4D96-B033-07A09491D7D1}">
      <dsp:nvSpPr>
        <dsp:cNvPr id="0" name=""/>
        <dsp:cNvSpPr/>
      </dsp:nvSpPr>
      <dsp:spPr>
        <a:xfrm>
          <a:off x="2543497" y="792087"/>
          <a:ext cx="271735" cy="584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867" y="0"/>
              </a:lnTo>
              <a:lnTo>
                <a:pt x="135867" y="584230"/>
              </a:lnTo>
              <a:lnTo>
                <a:pt x="271735" y="58423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5E076-BCF1-4798-B4B0-47CDB61B142E}">
      <dsp:nvSpPr>
        <dsp:cNvPr id="0" name=""/>
        <dsp:cNvSpPr/>
      </dsp:nvSpPr>
      <dsp:spPr>
        <a:xfrm>
          <a:off x="2543497" y="746367"/>
          <a:ext cx="2717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71735" y="4572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C8CAD8-B79D-4C17-AC4B-6FC8EA57C4D0}">
      <dsp:nvSpPr>
        <dsp:cNvPr id="0" name=""/>
        <dsp:cNvSpPr/>
      </dsp:nvSpPr>
      <dsp:spPr>
        <a:xfrm>
          <a:off x="2543497" y="207857"/>
          <a:ext cx="271735" cy="584230"/>
        </a:xfrm>
        <a:custGeom>
          <a:avLst/>
          <a:gdLst/>
          <a:ahLst/>
          <a:cxnLst/>
          <a:rect l="0" t="0" r="0" b="0"/>
          <a:pathLst>
            <a:path>
              <a:moveTo>
                <a:pt x="0" y="584230"/>
              </a:moveTo>
              <a:lnTo>
                <a:pt x="135867" y="584230"/>
              </a:lnTo>
              <a:lnTo>
                <a:pt x="135867" y="0"/>
              </a:lnTo>
              <a:lnTo>
                <a:pt x="271735" y="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B9F85D-0CBB-45D8-A86D-F29720090B54}">
      <dsp:nvSpPr>
        <dsp:cNvPr id="0" name=""/>
        <dsp:cNvSpPr/>
      </dsp:nvSpPr>
      <dsp:spPr>
        <a:xfrm>
          <a:off x="2555" y="584889"/>
          <a:ext cx="2540942" cy="41439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b) SO</a:t>
          </a:r>
          <a:r>
            <a:rPr lang="cs-CZ" sz="2700" kern="1200" baseline="-25000" dirty="0" smtClean="0"/>
            <a:t>3</a:t>
          </a:r>
          <a:r>
            <a:rPr lang="cs-CZ" sz="2700" kern="1200" dirty="0" smtClean="0"/>
            <a:t> – oxid </a:t>
          </a:r>
          <a:endParaRPr lang="cs-CZ" sz="2700" kern="1200" dirty="0"/>
        </a:p>
      </dsp:txBody>
      <dsp:txXfrm>
        <a:off x="2555" y="584889"/>
        <a:ext cx="2540942" cy="414396"/>
      </dsp:txXfrm>
    </dsp:sp>
    <dsp:sp modelId="{E10A856C-72FF-4CE2-9002-8B6FC25E792B}">
      <dsp:nvSpPr>
        <dsp:cNvPr id="0" name=""/>
        <dsp:cNvSpPr/>
      </dsp:nvSpPr>
      <dsp:spPr>
        <a:xfrm>
          <a:off x="2815232" y="659"/>
          <a:ext cx="1358676" cy="41439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sírový</a:t>
          </a:r>
          <a:endParaRPr lang="cs-CZ" sz="2700" kern="1200" dirty="0"/>
        </a:p>
      </dsp:txBody>
      <dsp:txXfrm>
        <a:off x="2815232" y="659"/>
        <a:ext cx="1358676" cy="414396"/>
      </dsp:txXfrm>
    </dsp:sp>
    <dsp:sp modelId="{AEDF59BA-C41F-4E7D-9C24-F1DF7ECAD7AF}">
      <dsp:nvSpPr>
        <dsp:cNvPr id="0" name=""/>
        <dsp:cNvSpPr/>
      </dsp:nvSpPr>
      <dsp:spPr>
        <a:xfrm>
          <a:off x="2815232" y="584889"/>
          <a:ext cx="1358676" cy="41439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siřičitý</a:t>
          </a:r>
          <a:endParaRPr lang="cs-CZ" sz="2700" kern="1200" dirty="0"/>
        </a:p>
      </dsp:txBody>
      <dsp:txXfrm>
        <a:off x="2815232" y="584889"/>
        <a:ext cx="1358676" cy="414396"/>
      </dsp:txXfrm>
    </dsp:sp>
    <dsp:sp modelId="{7E4C1323-7E23-407F-85E2-8B315E09E8ED}">
      <dsp:nvSpPr>
        <dsp:cNvPr id="0" name=""/>
        <dsp:cNvSpPr/>
      </dsp:nvSpPr>
      <dsp:spPr>
        <a:xfrm>
          <a:off x="2815232" y="1169120"/>
          <a:ext cx="1358676" cy="41439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sirnatý</a:t>
          </a:r>
          <a:endParaRPr lang="cs-CZ" sz="2700" kern="1200" dirty="0"/>
        </a:p>
      </dsp:txBody>
      <dsp:txXfrm>
        <a:off x="2815232" y="1169120"/>
        <a:ext cx="1358676" cy="414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5D9D8-6D5B-4D96-B033-07A09491D7D1}">
      <dsp:nvSpPr>
        <dsp:cNvPr id="0" name=""/>
        <dsp:cNvSpPr/>
      </dsp:nvSpPr>
      <dsp:spPr>
        <a:xfrm>
          <a:off x="2408554" y="959453"/>
          <a:ext cx="295619" cy="6091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535" y="0"/>
              </a:lnTo>
              <a:lnTo>
                <a:pt x="148535" y="609110"/>
              </a:lnTo>
              <a:lnTo>
                <a:pt x="295619" y="60911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5E076-BCF1-4798-B4B0-47CDB61B142E}">
      <dsp:nvSpPr>
        <dsp:cNvPr id="0" name=""/>
        <dsp:cNvSpPr/>
      </dsp:nvSpPr>
      <dsp:spPr>
        <a:xfrm>
          <a:off x="2408554" y="890384"/>
          <a:ext cx="2956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9069"/>
              </a:moveTo>
              <a:lnTo>
                <a:pt x="148535" y="69069"/>
              </a:lnTo>
              <a:lnTo>
                <a:pt x="148535" y="45720"/>
              </a:lnTo>
              <a:lnTo>
                <a:pt x="295619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C8CAD8-B79D-4C17-AC4B-6FC8EA57C4D0}">
      <dsp:nvSpPr>
        <dsp:cNvPr id="0" name=""/>
        <dsp:cNvSpPr/>
      </dsp:nvSpPr>
      <dsp:spPr>
        <a:xfrm>
          <a:off x="2408554" y="303643"/>
          <a:ext cx="295619" cy="655809"/>
        </a:xfrm>
        <a:custGeom>
          <a:avLst/>
          <a:gdLst/>
          <a:ahLst/>
          <a:cxnLst/>
          <a:rect l="0" t="0" r="0" b="0"/>
          <a:pathLst>
            <a:path>
              <a:moveTo>
                <a:pt x="0" y="655809"/>
              </a:moveTo>
              <a:lnTo>
                <a:pt x="148535" y="655809"/>
              </a:lnTo>
              <a:lnTo>
                <a:pt x="148535" y="0"/>
              </a:lnTo>
              <a:lnTo>
                <a:pt x="295619" y="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B9F85D-0CBB-45D8-A86D-F29720090B54}">
      <dsp:nvSpPr>
        <dsp:cNvPr id="0" name=""/>
        <dsp:cNvSpPr/>
      </dsp:nvSpPr>
      <dsp:spPr>
        <a:xfrm>
          <a:off x="0" y="735151"/>
          <a:ext cx="2408554" cy="44860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d) N</a:t>
          </a:r>
          <a:r>
            <a:rPr lang="cs-CZ" sz="2900" kern="1200" baseline="-25000" dirty="0" smtClean="0"/>
            <a:t>2</a:t>
          </a:r>
          <a:r>
            <a:rPr lang="cs-CZ" sz="2900" kern="1200" baseline="0" dirty="0" smtClean="0"/>
            <a:t>O</a:t>
          </a:r>
          <a:r>
            <a:rPr lang="cs-CZ" sz="2900" kern="1200" dirty="0" smtClean="0"/>
            <a:t> – oxid </a:t>
          </a:r>
          <a:endParaRPr lang="cs-CZ" sz="2900" kern="1200" dirty="0"/>
        </a:p>
      </dsp:txBody>
      <dsp:txXfrm>
        <a:off x="0" y="735151"/>
        <a:ext cx="2408554" cy="448605"/>
      </dsp:txXfrm>
    </dsp:sp>
    <dsp:sp modelId="{E10A856C-72FF-4CE2-9002-8B6FC25E792B}">
      <dsp:nvSpPr>
        <dsp:cNvPr id="0" name=""/>
        <dsp:cNvSpPr/>
      </dsp:nvSpPr>
      <dsp:spPr>
        <a:xfrm>
          <a:off x="2704174" y="79341"/>
          <a:ext cx="1470837" cy="44860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dusný</a:t>
          </a:r>
          <a:endParaRPr lang="cs-CZ" sz="2900" kern="1200" dirty="0"/>
        </a:p>
      </dsp:txBody>
      <dsp:txXfrm>
        <a:off x="2704174" y="79341"/>
        <a:ext cx="1470837" cy="448605"/>
      </dsp:txXfrm>
    </dsp:sp>
    <dsp:sp modelId="{AEDF59BA-C41F-4E7D-9C24-F1DF7ECAD7AF}">
      <dsp:nvSpPr>
        <dsp:cNvPr id="0" name=""/>
        <dsp:cNvSpPr/>
      </dsp:nvSpPr>
      <dsp:spPr>
        <a:xfrm>
          <a:off x="2704174" y="711801"/>
          <a:ext cx="1470837" cy="44860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dusitý</a:t>
          </a:r>
          <a:endParaRPr lang="cs-CZ" sz="2900" kern="1200" dirty="0"/>
        </a:p>
      </dsp:txBody>
      <dsp:txXfrm>
        <a:off x="2704174" y="711801"/>
        <a:ext cx="1470837" cy="448605"/>
      </dsp:txXfrm>
    </dsp:sp>
    <dsp:sp modelId="{7E4C1323-7E23-407F-85E2-8B315E09E8ED}">
      <dsp:nvSpPr>
        <dsp:cNvPr id="0" name=""/>
        <dsp:cNvSpPr/>
      </dsp:nvSpPr>
      <dsp:spPr>
        <a:xfrm>
          <a:off x="2704174" y="1344261"/>
          <a:ext cx="1470837" cy="44860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dusičitý</a:t>
          </a:r>
          <a:endParaRPr lang="cs-CZ" sz="2900" kern="1200" dirty="0"/>
        </a:p>
      </dsp:txBody>
      <dsp:txXfrm>
        <a:off x="2704174" y="1344261"/>
        <a:ext cx="1470837" cy="4486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CEA7BC-E37E-4631-8E14-0342B642F2E6}">
      <dsp:nvSpPr>
        <dsp:cNvPr id="0" name=""/>
        <dsp:cNvSpPr/>
      </dsp:nvSpPr>
      <dsp:spPr>
        <a:xfrm>
          <a:off x="352726" y="632"/>
          <a:ext cx="2030850" cy="10154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hlinitý</a:t>
          </a:r>
          <a:endParaRPr lang="cs-CZ" sz="5400" kern="1200" dirty="0"/>
        </a:p>
      </dsp:txBody>
      <dsp:txXfrm>
        <a:off x="382467" y="30373"/>
        <a:ext cx="1971368" cy="955943"/>
      </dsp:txXfrm>
    </dsp:sp>
    <dsp:sp modelId="{D0160ADA-8DF5-45EC-9225-4EF6A0EBD1EF}">
      <dsp:nvSpPr>
        <dsp:cNvPr id="0" name=""/>
        <dsp:cNvSpPr/>
      </dsp:nvSpPr>
      <dsp:spPr>
        <a:xfrm>
          <a:off x="555811" y="1016058"/>
          <a:ext cx="203085" cy="7615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1568"/>
              </a:lnTo>
              <a:lnTo>
                <a:pt x="203085" y="7615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F785E-B9DF-487A-98E2-95194D9002D7}">
      <dsp:nvSpPr>
        <dsp:cNvPr id="0" name=""/>
        <dsp:cNvSpPr/>
      </dsp:nvSpPr>
      <dsp:spPr>
        <a:xfrm>
          <a:off x="758896" y="1269914"/>
          <a:ext cx="1624680" cy="1015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err="1" smtClean="0"/>
            <a:t>AlBr</a:t>
          </a:r>
          <a:endParaRPr lang="cs-CZ" sz="5400" kern="1200" dirty="0"/>
        </a:p>
      </dsp:txBody>
      <dsp:txXfrm>
        <a:off x="788637" y="1299655"/>
        <a:ext cx="1565198" cy="955943"/>
      </dsp:txXfrm>
    </dsp:sp>
    <dsp:sp modelId="{B4FC411F-3409-49D2-A3DF-E3B42993EDA6}">
      <dsp:nvSpPr>
        <dsp:cNvPr id="0" name=""/>
        <dsp:cNvSpPr/>
      </dsp:nvSpPr>
      <dsp:spPr>
        <a:xfrm>
          <a:off x="555811" y="1016058"/>
          <a:ext cx="203085" cy="2030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0850"/>
              </a:lnTo>
              <a:lnTo>
                <a:pt x="203085" y="203085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9FE051-9E10-436F-B3D7-DEBEB63CF236}">
      <dsp:nvSpPr>
        <dsp:cNvPr id="0" name=""/>
        <dsp:cNvSpPr/>
      </dsp:nvSpPr>
      <dsp:spPr>
        <a:xfrm>
          <a:off x="758896" y="2539196"/>
          <a:ext cx="1624680" cy="1015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Al</a:t>
          </a:r>
          <a:r>
            <a:rPr lang="cs-CZ" sz="5400" kern="1200" baseline="-25000" dirty="0" smtClean="0"/>
            <a:t>2</a:t>
          </a:r>
          <a:r>
            <a:rPr lang="cs-CZ" sz="5400" kern="1200" baseline="0" dirty="0" smtClean="0"/>
            <a:t>S</a:t>
          </a:r>
          <a:r>
            <a:rPr lang="cs-CZ" sz="5400" kern="1200" baseline="-25000" dirty="0" smtClean="0"/>
            <a:t>3</a:t>
          </a:r>
          <a:endParaRPr lang="cs-CZ" sz="5400" kern="1200" dirty="0"/>
        </a:p>
      </dsp:txBody>
      <dsp:txXfrm>
        <a:off x="788637" y="2568937"/>
        <a:ext cx="1565198" cy="955943"/>
      </dsp:txXfrm>
    </dsp:sp>
    <dsp:sp modelId="{DD95A1FC-C08D-4B59-9483-0AFBD117C8A1}">
      <dsp:nvSpPr>
        <dsp:cNvPr id="0" name=""/>
        <dsp:cNvSpPr/>
      </dsp:nvSpPr>
      <dsp:spPr>
        <a:xfrm>
          <a:off x="555811" y="1016058"/>
          <a:ext cx="203085" cy="3300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0132"/>
              </a:lnTo>
              <a:lnTo>
                <a:pt x="203085" y="330013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977431-D6A9-4394-AA2B-C348102AE816}">
      <dsp:nvSpPr>
        <dsp:cNvPr id="0" name=""/>
        <dsp:cNvSpPr/>
      </dsp:nvSpPr>
      <dsp:spPr>
        <a:xfrm>
          <a:off x="758896" y="3808477"/>
          <a:ext cx="1624680" cy="1015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AlO</a:t>
          </a:r>
          <a:r>
            <a:rPr lang="cs-CZ" sz="5400" kern="1200" baseline="-25000" dirty="0" smtClean="0"/>
            <a:t>3</a:t>
          </a:r>
          <a:endParaRPr lang="cs-CZ" sz="5400" kern="1200" dirty="0"/>
        </a:p>
      </dsp:txBody>
      <dsp:txXfrm>
        <a:off x="788637" y="3838218"/>
        <a:ext cx="1565198" cy="9559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CEA7BC-E37E-4631-8E14-0342B642F2E6}">
      <dsp:nvSpPr>
        <dsp:cNvPr id="0" name=""/>
        <dsp:cNvSpPr/>
      </dsp:nvSpPr>
      <dsp:spPr>
        <a:xfrm>
          <a:off x="389433" y="2302"/>
          <a:ext cx="2029444" cy="101472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chromový</a:t>
          </a:r>
          <a:endParaRPr lang="cs-CZ" sz="3500" kern="1200" dirty="0"/>
        </a:p>
      </dsp:txBody>
      <dsp:txXfrm>
        <a:off x="419153" y="32022"/>
        <a:ext cx="1970004" cy="955282"/>
      </dsp:txXfrm>
    </dsp:sp>
    <dsp:sp modelId="{D0160ADA-8DF5-45EC-9225-4EF6A0EBD1EF}">
      <dsp:nvSpPr>
        <dsp:cNvPr id="0" name=""/>
        <dsp:cNvSpPr/>
      </dsp:nvSpPr>
      <dsp:spPr>
        <a:xfrm>
          <a:off x="592378" y="1017025"/>
          <a:ext cx="202944" cy="7610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1041"/>
              </a:lnTo>
              <a:lnTo>
                <a:pt x="202944" y="76104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F785E-B9DF-487A-98E2-95194D9002D7}">
      <dsp:nvSpPr>
        <dsp:cNvPr id="0" name=""/>
        <dsp:cNvSpPr/>
      </dsp:nvSpPr>
      <dsp:spPr>
        <a:xfrm>
          <a:off x="795322" y="1270705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CrF</a:t>
          </a:r>
          <a:r>
            <a:rPr lang="cs-CZ" sz="5300" kern="1200" baseline="-25000" dirty="0" smtClean="0"/>
            <a:t>3</a:t>
          </a:r>
          <a:endParaRPr lang="cs-CZ" sz="5300" kern="1200" dirty="0"/>
        </a:p>
      </dsp:txBody>
      <dsp:txXfrm>
        <a:off x="825042" y="1300425"/>
        <a:ext cx="1564115" cy="955282"/>
      </dsp:txXfrm>
    </dsp:sp>
    <dsp:sp modelId="{B4FC411F-3409-49D2-A3DF-E3B42993EDA6}">
      <dsp:nvSpPr>
        <dsp:cNvPr id="0" name=""/>
        <dsp:cNvSpPr/>
      </dsp:nvSpPr>
      <dsp:spPr>
        <a:xfrm>
          <a:off x="592378" y="1017025"/>
          <a:ext cx="202944" cy="20294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9444"/>
              </a:lnTo>
              <a:lnTo>
                <a:pt x="202944" y="202944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9FE051-9E10-436F-B3D7-DEBEB63CF236}">
      <dsp:nvSpPr>
        <dsp:cNvPr id="0" name=""/>
        <dsp:cNvSpPr/>
      </dsp:nvSpPr>
      <dsp:spPr>
        <a:xfrm>
          <a:off x="795322" y="2539108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baseline="0" dirty="0" smtClean="0"/>
            <a:t>Cr</a:t>
          </a:r>
          <a:r>
            <a:rPr lang="cs-CZ" sz="5300" kern="1200" baseline="-25000" dirty="0" smtClean="0"/>
            <a:t>2</a:t>
          </a:r>
          <a:r>
            <a:rPr lang="cs-CZ" sz="5300" kern="1200" baseline="0" dirty="0" smtClean="0"/>
            <a:t>S</a:t>
          </a:r>
          <a:r>
            <a:rPr lang="cs-CZ" sz="5300" kern="1200" baseline="-25000" dirty="0" smtClean="0"/>
            <a:t>3</a:t>
          </a:r>
          <a:endParaRPr lang="cs-CZ" sz="5300" kern="1200" dirty="0"/>
        </a:p>
      </dsp:txBody>
      <dsp:txXfrm>
        <a:off x="825042" y="2568828"/>
        <a:ext cx="1564115" cy="955282"/>
      </dsp:txXfrm>
    </dsp:sp>
    <dsp:sp modelId="{DD95A1FC-C08D-4B59-9483-0AFBD117C8A1}">
      <dsp:nvSpPr>
        <dsp:cNvPr id="0" name=""/>
        <dsp:cNvSpPr/>
      </dsp:nvSpPr>
      <dsp:spPr>
        <a:xfrm>
          <a:off x="592378" y="1017025"/>
          <a:ext cx="202944" cy="3297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7846"/>
              </a:lnTo>
              <a:lnTo>
                <a:pt x="202944" y="329784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977431-D6A9-4394-AA2B-C348102AE816}">
      <dsp:nvSpPr>
        <dsp:cNvPr id="0" name=""/>
        <dsp:cNvSpPr/>
      </dsp:nvSpPr>
      <dsp:spPr>
        <a:xfrm>
          <a:off x="795322" y="3807510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CrO</a:t>
          </a:r>
          <a:r>
            <a:rPr lang="cs-CZ" sz="5300" kern="1200" baseline="-25000" dirty="0" smtClean="0"/>
            <a:t>3</a:t>
          </a:r>
          <a:endParaRPr lang="cs-CZ" sz="5300" kern="1200" dirty="0"/>
        </a:p>
      </dsp:txBody>
      <dsp:txXfrm>
        <a:off x="825042" y="3837230"/>
        <a:ext cx="1564115" cy="9552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6EEB-B9A1-4A06-8002-47F350AEBEBC}">
      <dsp:nvSpPr>
        <dsp:cNvPr id="0" name=""/>
        <dsp:cNvSpPr/>
      </dsp:nvSpPr>
      <dsp:spPr>
        <a:xfrm>
          <a:off x="427547" y="2042"/>
          <a:ext cx="2025225" cy="10126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křemičitý</a:t>
          </a:r>
          <a:endParaRPr lang="cs-CZ" sz="3800" kern="1200" dirty="0"/>
        </a:p>
      </dsp:txBody>
      <dsp:txXfrm>
        <a:off x="457205" y="31700"/>
        <a:ext cx="1965909" cy="953296"/>
      </dsp:txXfrm>
    </dsp:sp>
    <dsp:sp modelId="{83EBEE02-CCAD-4046-B3DB-4C0894D5F74F}">
      <dsp:nvSpPr>
        <dsp:cNvPr id="0" name=""/>
        <dsp:cNvSpPr/>
      </dsp:nvSpPr>
      <dsp:spPr>
        <a:xfrm>
          <a:off x="630069" y="1014655"/>
          <a:ext cx="202522" cy="7594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9459"/>
              </a:lnTo>
              <a:lnTo>
                <a:pt x="202522" y="7594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40F99A-0B06-44AC-B725-96AB7E1339E6}">
      <dsp:nvSpPr>
        <dsp:cNvPr id="0" name=""/>
        <dsp:cNvSpPr/>
      </dsp:nvSpPr>
      <dsp:spPr>
        <a:xfrm>
          <a:off x="832592" y="1267808"/>
          <a:ext cx="1620180" cy="10126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SiF</a:t>
          </a:r>
          <a:r>
            <a:rPr lang="cs-CZ" sz="5700" kern="1200" baseline="-25000" dirty="0" smtClean="0"/>
            <a:t>4</a:t>
          </a:r>
          <a:endParaRPr lang="cs-CZ" sz="5700" kern="1200" dirty="0"/>
        </a:p>
      </dsp:txBody>
      <dsp:txXfrm>
        <a:off x="862250" y="1297466"/>
        <a:ext cx="1560864" cy="953296"/>
      </dsp:txXfrm>
    </dsp:sp>
    <dsp:sp modelId="{EE60EFC4-2DC4-4FAB-9567-E3FC1CE37A5B}">
      <dsp:nvSpPr>
        <dsp:cNvPr id="0" name=""/>
        <dsp:cNvSpPr/>
      </dsp:nvSpPr>
      <dsp:spPr>
        <a:xfrm>
          <a:off x="630069" y="1014655"/>
          <a:ext cx="202522" cy="20252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5225"/>
              </a:lnTo>
              <a:lnTo>
                <a:pt x="202522" y="202522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606DBD-F72F-43C1-B216-D95ED872A6E2}">
      <dsp:nvSpPr>
        <dsp:cNvPr id="0" name=""/>
        <dsp:cNvSpPr/>
      </dsp:nvSpPr>
      <dsp:spPr>
        <a:xfrm>
          <a:off x="832592" y="2533574"/>
          <a:ext cx="1620180" cy="10126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SiO</a:t>
          </a:r>
          <a:r>
            <a:rPr lang="cs-CZ" sz="5700" kern="1200" baseline="-25000" dirty="0" smtClean="0"/>
            <a:t>2</a:t>
          </a:r>
          <a:endParaRPr lang="cs-CZ" sz="5700" kern="1200" dirty="0"/>
        </a:p>
      </dsp:txBody>
      <dsp:txXfrm>
        <a:off x="862250" y="2563232"/>
        <a:ext cx="1560864" cy="953296"/>
      </dsp:txXfrm>
    </dsp:sp>
    <dsp:sp modelId="{43ADC716-4A28-4A46-AE76-C3810260119A}">
      <dsp:nvSpPr>
        <dsp:cNvPr id="0" name=""/>
        <dsp:cNvSpPr/>
      </dsp:nvSpPr>
      <dsp:spPr>
        <a:xfrm>
          <a:off x="630069" y="1014655"/>
          <a:ext cx="202522" cy="3290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0990"/>
              </a:lnTo>
              <a:lnTo>
                <a:pt x="202522" y="329099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14618-BD70-41AF-9D64-30E1842DEAF9}">
      <dsp:nvSpPr>
        <dsp:cNvPr id="0" name=""/>
        <dsp:cNvSpPr/>
      </dsp:nvSpPr>
      <dsp:spPr>
        <a:xfrm>
          <a:off x="832592" y="3799339"/>
          <a:ext cx="1620180" cy="10126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Si</a:t>
          </a:r>
          <a:r>
            <a:rPr lang="cs-CZ" sz="5700" kern="1200" baseline="-25000" dirty="0" smtClean="0"/>
            <a:t>2</a:t>
          </a:r>
          <a:r>
            <a:rPr lang="cs-CZ" sz="5700" kern="1200" baseline="0" dirty="0" smtClean="0"/>
            <a:t>S</a:t>
          </a:r>
          <a:r>
            <a:rPr lang="cs-CZ" sz="5700" kern="1200" baseline="-25000" dirty="0" smtClean="0"/>
            <a:t>3</a:t>
          </a:r>
          <a:endParaRPr lang="cs-CZ" sz="5700" kern="1200" dirty="0"/>
        </a:p>
      </dsp:txBody>
      <dsp:txXfrm>
        <a:off x="862250" y="3828997"/>
        <a:ext cx="1560864" cy="95329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6EEB-B9A1-4A06-8002-47F350AEBEBC}">
      <dsp:nvSpPr>
        <dsp:cNvPr id="0" name=""/>
        <dsp:cNvSpPr/>
      </dsp:nvSpPr>
      <dsp:spPr>
        <a:xfrm>
          <a:off x="317425" y="2302"/>
          <a:ext cx="2029444" cy="101472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dusičitý</a:t>
          </a:r>
          <a:endParaRPr lang="cs-CZ" sz="4500" kern="1200" dirty="0"/>
        </a:p>
      </dsp:txBody>
      <dsp:txXfrm>
        <a:off x="347145" y="32022"/>
        <a:ext cx="1970004" cy="955282"/>
      </dsp:txXfrm>
    </dsp:sp>
    <dsp:sp modelId="{83EBEE02-CCAD-4046-B3DB-4C0894D5F74F}">
      <dsp:nvSpPr>
        <dsp:cNvPr id="0" name=""/>
        <dsp:cNvSpPr/>
      </dsp:nvSpPr>
      <dsp:spPr>
        <a:xfrm>
          <a:off x="520370" y="1017025"/>
          <a:ext cx="202944" cy="7610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1041"/>
              </a:lnTo>
              <a:lnTo>
                <a:pt x="202944" y="7610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40F99A-0B06-44AC-B725-96AB7E1339E6}">
      <dsp:nvSpPr>
        <dsp:cNvPr id="0" name=""/>
        <dsp:cNvSpPr/>
      </dsp:nvSpPr>
      <dsp:spPr>
        <a:xfrm>
          <a:off x="723314" y="1270705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NCl</a:t>
          </a:r>
          <a:r>
            <a:rPr lang="cs-CZ" sz="5700" kern="1200" baseline="-25000" dirty="0" smtClean="0"/>
            <a:t>3</a:t>
          </a:r>
          <a:endParaRPr lang="cs-CZ" sz="5700" kern="1200" dirty="0"/>
        </a:p>
      </dsp:txBody>
      <dsp:txXfrm>
        <a:off x="753034" y="1300425"/>
        <a:ext cx="1564115" cy="955282"/>
      </dsp:txXfrm>
    </dsp:sp>
    <dsp:sp modelId="{EE60EFC4-2DC4-4FAB-9567-E3FC1CE37A5B}">
      <dsp:nvSpPr>
        <dsp:cNvPr id="0" name=""/>
        <dsp:cNvSpPr/>
      </dsp:nvSpPr>
      <dsp:spPr>
        <a:xfrm>
          <a:off x="520370" y="1017025"/>
          <a:ext cx="202944" cy="20294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9444"/>
              </a:lnTo>
              <a:lnTo>
                <a:pt x="202944" y="202944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606DBD-F72F-43C1-B216-D95ED872A6E2}">
      <dsp:nvSpPr>
        <dsp:cNvPr id="0" name=""/>
        <dsp:cNvSpPr/>
      </dsp:nvSpPr>
      <dsp:spPr>
        <a:xfrm>
          <a:off x="723314" y="2539108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NO</a:t>
          </a:r>
          <a:r>
            <a:rPr lang="cs-CZ" sz="5700" kern="1200" baseline="-25000" dirty="0" smtClean="0"/>
            <a:t>2</a:t>
          </a:r>
          <a:endParaRPr lang="cs-CZ" sz="5700" kern="1200" dirty="0"/>
        </a:p>
      </dsp:txBody>
      <dsp:txXfrm>
        <a:off x="753034" y="2568828"/>
        <a:ext cx="1564115" cy="955282"/>
      </dsp:txXfrm>
    </dsp:sp>
    <dsp:sp modelId="{43ADC716-4A28-4A46-AE76-C3810260119A}">
      <dsp:nvSpPr>
        <dsp:cNvPr id="0" name=""/>
        <dsp:cNvSpPr/>
      </dsp:nvSpPr>
      <dsp:spPr>
        <a:xfrm>
          <a:off x="520370" y="1017025"/>
          <a:ext cx="202944" cy="3297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7846"/>
              </a:lnTo>
              <a:lnTo>
                <a:pt x="202944" y="32978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14618-BD70-41AF-9D64-30E1842DEAF9}">
      <dsp:nvSpPr>
        <dsp:cNvPr id="0" name=""/>
        <dsp:cNvSpPr/>
      </dsp:nvSpPr>
      <dsp:spPr>
        <a:xfrm>
          <a:off x="723314" y="3807510"/>
          <a:ext cx="1623555" cy="1014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585" tIns="72390" rIns="108585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baseline="0" dirty="0" smtClean="0"/>
            <a:t>N</a:t>
          </a:r>
          <a:r>
            <a:rPr lang="cs-CZ" sz="5700" kern="1200" baseline="-25000" dirty="0" smtClean="0"/>
            <a:t>2</a:t>
          </a:r>
          <a:r>
            <a:rPr lang="cs-CZ" sz="5700" kern="1200" baseline="0" dirty="0" smtClean="0"/>
            <a:t>S</a:t>
          </a:r>
          <a:r>
            <a:rPr lang="cs-CZ" sz="5700" kern="1200" baseline="-25000" dirty="0" smtClean="0"/>
            <a:t>3</a:t>
          </a:r>
          <a:endParaRPr lang="cs-CZ" sz="5700" kern="1200" dirty="0"/>
        </a:p>
      </dsp:txBody>
      <dsp:txXfrm>
        <a:off x="753034" y="3837230"/>
        <a:ext cx="1564115" cy="95528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A720B-141E-42EB-AC4F-17A1F4BB005C}">
      <dsp:nvSpPr>
        <dsp:cNvPr id="0" name=""/>
        <dsp:cNvSpPr/>
      </dsp:nvSpPr>
      <dsp:spPr>
        <a:xfrm>
          <a:off x="4820850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5523412" y="3471546"/>
        <a:ext cx="1501448" cy="1022601"/>
      </dsp:txXfrm>
    </dsp:sp>
    <dsp:sp modelId="{D96E8A28-0A49-4416-A8C6-F9F43EB182FB}">
      <dsp:nvSpPr>
        <dsp:cNvPr id="0" name=""/>
        <dsp:cNvSpPr/>
      </dsp:nvSpPr>
      <dsp:spPr>
        <a:xfrm>
          <a:off x="1172924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1204739" y="3471546"/>
        <a:ext cx="1501448" cy="1022601"/>
      </dsp:txXfrm>
    </dsp:sp>
    <dsp:sp modelId="{5B1C5B08-52F9-4005-94C4-C9DBA85C08F6}">
      <dsp:nvSpPr>
        <dsp:cNvPr id="0" name=""/>
        <dsp:cNvSpPr/>
      </dsp:nvSpPr>
      <dsp:spPr>
        <a:xfrm>
          <a:off x="4820850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5523412" y="31815"/>
        <a:ext cx="1501448" cy="1022601"/>
      </dsp:txXfrm>
    </dsp:sp>
    <dsp:sp modelId="{12F8C083-035D-41E8-A787-F6F781534524}">
      <dsp:nvSpPr>
        <dsp:cNvPr id="0" name=""/>
        <dsp:cNvSpPr/>
      </dsp:nvSpPr>
      <dsp:spPr>
        <a:xfrm>
          <a:off x="1172924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1204739" y="31815"/>
        <a:ext cx="1501448" cy="1022601"/>
      </dsp:txXfrm>
    </dsp:sp>
    <dsp:sp modelId="{F4AA11A8-AD4F-41CC-90AD-D6C21456020D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Mn</a:t>
          </a:r>
          <a:r>
            <a:rPr lang="cs-CZ" sz="3000" kern="1200" baseline="30000" dirty="0" err="1" smtClean="0"/>
            <a:t>+II</a:t>
          </a:r>
          <a:endParaRPr lang="cs-CZ" sz="3000" kern="1200" dirty="0"/>
        </a:p>
      </dsp:txBody>
      <dsp:txXfrm>
        <a:off x="2683793" y="831974"/>
        <a:ext cx="1385746" cy="1385746"/>
      </dsp:txXfrm>
    </dsp:sp>
    <dsp:sp modelId="{D22BD6D6-7B76-4CA1-8A03-753D4C64A524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Mn</a:t>
          </a:r>
          <a:r>
            <a:rPr lang="cs-CZ" sz="3000" kern="1200" baseline="30000" dirty="0" err="1" smtClean="0"/>
            <a:t>+IV</a:t>
          </a:r>
          <a:endParaRPr lang="cs-CZ" sz="3000" kern="1200" dirty="0"/>
        </a:p>
      </dsp:txBody>
      <dsp:txXfrm rot="-5400000">
        <a:off x="4160059" y="831974"/>
        <a:ext cx="1385746" cy="1385746"/>
      </dsp:txXfrm>
    </dsp:sp>
    <dsp:sp modelId="{5206E1AB-01EB-4265-9D26-E6AE65280CC4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Mn</a:t>
          </a:r>
          <a:r>
            <a:rPr lang="cs-CZ" sz="3000" kern="1200" baseline="30000" dirty="0" err="1" smtClean="0"/>
            <a:t>+VII</a:t>
          </a:r>
          <a:endParaRPr lang="cs-CZ" sz="3000" kern="1200" dirty="0"/>
        </a:p>
      </dsp:txBody>
      <dsp:txXfrm rot="10800000">
        <a:off x="4160059" y="2308241"/>
        <a:ext cx="1385746" cy="1385746"/>
      </dsp:txXfrm>
    </dsp:sp>
    <dsp:sp modelId="{9ABF7F77-ED3B-43B0-B30B-E6E1D90725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? Mn</a:t>
          </a:r>
          <a:r>
            <a:rPr lang="cs-CZ" sz="3000" kern="1200" baseline="30000" dirty="0" smtClean="0"/>
            <a:t>0</a:t>
          </a:r>
          <a:endParaRPr lang="cs-CZ" sz="3000" kern="1200" dirty="0"/>
        </a:p>
      </dsp:txBody>
      <dsp:txXfrm rot="5400000">
        <a:off x="2683793" y="2308241"/>
        <a:ext cx="1385746" cy="1385746"/>
      </dsp:txXfrm>
    </dsp:sp>
    <dsp:sp modelId="{F80D833B-5DBF-419C-8353-D317C60BD27D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007CD-A3C5-46AC-98DB-EADB4C585903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696A74-5358-415C-8A28-BC6BA90CD2B8}">
      <dsp:nvSpPr>
        <dsp:cNvPr id="0" name=""/>
        <dsp:cNvSpPr/>
      </dsp:nvSpPr>
      <dsp:spPr>
        <a:xfrm>
          <a:off x="4820850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5523412" y="3471546"/>
        <a:ext cx="1501448" cy="1022601"/>
      </dsp:txXfrm>
    </dsp:sp>
    <dsp:sp modelId="{EB9C4258-D405-412D-8DBB-ADF4DD9AF369}">
      <dsp:nvSpPr>
        <dsp:cNvPr id="0" name=""/>
        <dsp:cNvSpPr/>
      </dsp:nvSpPr>
      <dsp:spPr>
        <a:xfrm>
          <a:off x="1172924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1204739" y="3471546"/>
        <a:ext cx="1501448" cy="1022601"/>
      </dsp:txXfrm>
    </dsp:sp>
    <dsp:sp modelId="{FC38CA0A-7CD0-4C7A-98CC-F73B93B6ED96}">
      <dsp:nvSpPr>
        <dsp:cNvPr id="0" name=""/>
        <dsp:cNvSpPr/>
      </dsp:nvSpPr>
      <dsp:spPr>
        <a:xfrm>
          <a:off x="4820850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/>
        </a:p>
      </dsp:txBody>
      <dsp:txXfrm>
        <a:off x="5523412" y="31815"/>
        <a:ext cx="1501448" cy="1022601"/>
      </dsp:txXfrm>
    </dsp:sp>
    <dsp:sp modelId="{A44C952C-DD2C-4D5C-BD9E-576FCE502455}">
      <dsp:nvSpPr>
        <dsp:cNvPr id="0" name=""/>
        <dsp:cNvSpPr/>
      </dsp:nvSpPr>
      <dsp:spPr>
        <a:xfrm>
          <a:off x="1172924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 dirty="0"/>
        </a:p>
      </dsp:txBody>
      <dsp:txXfrm>
        <a:off x="1204739" y="31815"/>
        <a:ext cx="1501448" cy="1022601"/>
      </dsp:txXfrm>
    </dsp:sp>
    <dsp:sp modelId="{6A9EFF82-42EC-4B73-A5F1-A227F613C3FF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err="1" smtClean="0"/>
            <a:t>Cl</a:t>
          </a:r>
          <a:r>
            <a:rPr lang="cs-CZ" sz="3700" kern="1200" baseline="30000" dirty="0" err="1" smtClean="0"/>
            <a:t>+I</a:t>
          </a:r>
          <a:endParaRPr lang="cs-CZ" sz="3700" kern="1200" dirty="0"/>
        </a:p>
      </dsp:txBody>
      <dsp:txXfrm>
        <a:off x="2683793" y="831974"/>
        <a:ext cx="1385746" cy="1385746"/>
      </dsp:txXfrm>
    </dsp:sp>
    <dsp:sp modelId="{F7918654-454F-4BE8-A2D1-7DD26DC34CFF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err="1" smtClean="0"/>
            <a:t>Cl</a:t>
          </a:r>
          <a:r>
            <a:rPr lang="cs-CZ" sz="3700" kern="1200" baseline="30000" dirty="0" err="1" smtClean="0"/>
            <a:t>+V</a:t>
          </a:r>
          <a:endParaRPr lang="cs-CZ" sz="3700" kern="1200" dirty="0"/>
        </a:p>
      </dsp:txBody>
      <dsp:txXfrm rot="-5400000">
        <a:off x="4160059" y="831974"/>
        <a:ext cx="1385746" cy="1385746"/>
      </dsp:txXfrm>
    </dsp:sp>
    <dsp:sp modelId="{378C7916-6DFA-4658-8AF2-867AA515193B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err="1" smtClean="0"/>
            <a:t>Cl</a:t>
          </a:r>
          <a:r>
            <a:rPr lang="cs-CZ" sz="3700" kern="1200" baseline="30000" dirty="0" err="1" smtClean="0"/>
            <a:t>+VII</a:t>
          </a:r>
          <a:endParaRPr lang="cs-CZ" sz="3700" kern="1200" dirty="0"/>
        </a:p>
      </dsp:txBody>
      <dsp:txXfrm rot="10800000">
        <a:off x="4160059" y="2308241"/>
        <a:ext cx="1385746" cy="1385746"/>
      </dsp:txXfrm>
    </dsp:sp>
    <dsp:sp modelId="{CAC91177-7E19-4810-85EF-336AE4A00227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? Cl</a:t>
          </a:r>
          <a:r>
            <a:rPr lang="cs-CZ" sz="3700" kern="1200" baseline="30000" dirty="0" smtClean="0"/>
            <a:t>-I</a:t>
          </a:r>
          <a:endParaRPr lang="cs-CZ" sz="3700" kern="1200" dirty="0"/>
        </a:p>
      </dsp:txBody>
      <dsp:txXfrm rot="5400000">
        <a:off x="2683793" y="2308241"/>
        <a:ext cx="1385746" cy="1385746"/>
      </dsp:txXfrm>
    </dsp:sp>
    <dsp:sp modelId="{8A57DF0E-2D53-427D-B4B2-E2BFEEABD400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F3B085-423E-40D1-9829-027310CC3639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63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94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576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821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705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87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779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137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71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160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91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2EBC1-88A2-4C57-9B52-0F25EF7DBFC5}" type="datetimeFigureOut">
              <a:rPr lang="cs-CZ" smtClean="0"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8BF18-5EB4-459B-9797-9C5EB195F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658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85590"/>
            <a:ext cx="8229600" cy="541176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b="1" i="1" dirty="0"/>
              <a:t>Autor  </a:t>
            </a:r>
            <a:r>
              <a:rPr lang="cs-CZ" dirty="0"/>
              <a:t>:    Mgr. Terezie </a:t>
            </a:r>
            <a:r>
              <a:rPr lang="cs-CZ" dirty="0" err="1"/>
              <a:t>Nohýnková</a:t>
            </a:r>
            <a:endParaRPr lang="cs-CZ" dirty="0"/>
          </a:p>
          <a:p>
            <a:pPr marL="0" indent="0">
              <a:buNone/>
            </a:pPr>
            <a:r>
              <a:rPr lang="cs-CZ" b="1" i="1" dirty="0"/>
              <a:t>Vzdělávací oblast</a:t>
            </a:r>
            <a:r>
              <a:rPr lang="cs-CZ" dirty="0"/>
              <a:t> :  Člověk a příroda</a:t>
            </a:r>
          </a:p>
          <a:p>
            <a:pPr marL="0" indent="0">
              <a:buNone/>
            </a:pPr>
            <a:r>
              <a:rPr lang="cs-CZ" b="1" i="1" dirty="0"/>
              <a:t>Obor</a:t>
            </a:r>
            <a:r>
              <a:rPr lang="cs-CZ" dirty="0"/>
              <a:t> : Chemie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i="1" dirty="0"/>
              <a:t>Téma</a:t>
            </a:r>
            <a:r>
              <a:rPr lang="cs-CZ" dirty="0"/>
              <a:t> :  Názvosloví a chemické reakce</a:t>
            </a:r>
          </a:p>
          <a:p>
            <a:pPr marL="0" indent="0">
              <a:buNone/>
            </a:pPr>
            <a:r>
              <a:rPr lang="cs-CZ" b="1" u="sng" dirty="0"/>
              <a:t>Název</a:t>
            </a:r>
            <a:r>
              <a:rPr lang="cs-CZ" u="sng" dirty="0"/>
              <a:t> :   Názvosloví dvouprvkových sloučenin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i="1" dirty="0"/>
              <a:t>Zdroje a použité materiály</a:t>
            </a:r>
            <a:r>
              <a:rPr lang="cs-CZ" dirty="0"/>
              <a:t> :  vlastní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i="1" dirty="0"/>
              <a:t>Anotace </a:t>
            </a:r>
            <a:r>
              <a:rPr lang="cs-CZ" dirty="0"/>
              <a:t>:  V tištěné či elektronické formě žáci doplňují  správnou odpověď .  Procvičují si a upevňují poznatky o názvoslovných pravidlech u základních skupin anorganických látek. 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  <a:r>
              <a:rPr lang="cs-CZ" b="1" dirty="0" smtClean="0"/>
              <a:t>VY_32_INOVACE_30_NAZVOSLOVI_DVOUPRVKOVYCH_SLOUCENIN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Vytvořeno jako DUM do předmětu chemie pro 8. ročník na ZŠ Studentská Mnichovo Hradiště dne 10.4. </a:t>
            </a:r>
            <a:r>
              <a:rPr lang="cs-CZ" dirty="0" smtClean="0"/>
              <a:t>2011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Vytvořeno v rámci v projektu „EU peníze školám“ </a:t>
            </a:r>
          </a:p>
          <a:p>
            <a:pPr marL="0" indent="0">
              <a:buNone/>
            </a:pPr>
            <a:r>
              <a:rPr lang="cs-CZ" b="1" dirty="0"/>
              <a:t>OP VK oblast podpory 1.4 s názvem Zlepšení podmínek pro vzdělávání na základních školách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Popis: 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40"/>
            <a:ext cx="4105910" cy="99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165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Dvouprvkové sloučeniny</a:t>
            </a:r>
            <a:endParaRPr lang="cs-CZ" b="1" u="sng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412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správný název :</a:t>
            </a:r>
            <a:endParaRPr lang="cs-CZ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68056997"/>
              </p:ext>
            </p:extLst>
          </p:nvPr>
        </p:nvGraphicFramePr>
        <p:xfrm>
          <a:off x="107504" y="1268760"/>
          <a:ext cx="4176464" cy="2520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4442416"/>
              </p:ext>
            </p:extLst>
          </p:nvPr>
        </p:nvGraphicFramePr>
        <p:xfrm>
          <a:off x="34320" y="4365104"/>
          <a:ext cx="4465672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4491286"/>
              </p:ext>
            </p:extLst>
          </p:nvPr>
        </p:nvGraphicFramePr>
        <p:xfrm>
          <a:off x="4788024" y="1700808"/>
          <a:ext cx="4176464" cy="158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46273695"/>
              </p:ext>
            </p:extLst>
          </p:nvPr>
        </p:nvGraphicFramePr>
        <p:xfrm>
          <a:off x="4788024" y="4293096"/>
          <a:ext cx="4176464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143514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9" grpId="0">
        <p:bldAsOne/>
      </p:bldGraphic>
      <p:bldGraphic spid="12" grpId="0">
        <p:bldAsOne/>
      </p:bldGraphic>
      <p:bldGraphic spid="1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</a:rPr>
              <a:t>Kterému vzorci odpovídá dané přídavné jméno ?</a:t>
            </a:r>
            <a:endParaRPr lang="cs-CZ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49318528"/>
              </p:ext>
            </p:extLst>
          </p:nvPr>
        </p:nvGraphicFramePr>
        <p:xfrm>
          <a:off x="-108520" y="1700808"/>
          <a:ext cx="273630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24383082"/>
              </p:ext>
            </p:extLst>
          </p:nvPr>
        </p:nvGraphicFramePr>
        <p:xfrm>
          <a:off x="4211960" y="1700808"/>
          <a:ext cx="280831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8577365"/>
              </p:ext>
            </p:extLst>
          </p:nvPr>
        </p:nvGraphicFramePr>
        <p:xfrm>
          <a:off x="1979712" y="1700808"/>
          <a:ext cx="2880320" cy="4813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3867863"/>
              </p:ext>
            </p:extLst>
          </p:nvPr>
        </p:nvGraphicFramePr>
        <p:xfrm>
          <a:off x="6479704" y="1700808"/>
          <a:ext cx="266429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227735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</a:rPr>
              <a:t>Oxidy manganu – dopiš vzorec, název :</a:t>
            </a:r>
            <a:endParaRPr lang="cs-CZ" b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041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01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</a:rPr>
              <a:t>Oxidy chloru – dopiš vzorec, název :</a:t>
            </a:r>
            <a:endParaRPr lang="cs-CZ" b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5753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7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Propoj správné dvojice vzorec - název</a:t>
            </a:r>
            <a:endParaRPr lang="cs-CZ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256584"/>
          </a:xfrm>
        </p:spPr>
        <p:txBody>
          <a:bodyPr/>
          <a:lstStyle/>
          <a:p>
            <a:r>
              <a:rPr lang="cs-CZ" sz="3200" dirty="0"/>
              <a:t>Oxid rtuťnatý	</a:t>
            </a:r>
            <a:endParaRPr lang="cs-CZ" sz="3200" dirty="0" smtClean="0"/>
          </a:p>
          <a:p>
            <a:r>
              <a:rPr lang="cs-CZ" sz="3200" dirty="0"/>
              <a:t>Bromid </a:t>
            </a:r>
            <a:r>
              <a:rPr lang="cs-CZ" sz="3200" dirty="0" smtClean="0"/>
              <a:t>hlinitý</a:t>
            </a:r>
          </a:p>
          <a:p>
            <a:r>
              <a:rPr lang="cs-CZ" sz="3200" dirty="0"/>
              <a:t>Sulfid </a:t>
            </a:r>
            <a:r>
              <a:rPr lang="cs-CZ" sz="3200" dirty="0" smtClean="0"/>
              <a:t>sodný</a:t>
            </a:r>
          </a:p>
          <a:p>
            <a:r>
              <a:rPr lang="cs-CZ" sz="3200" dirty="0"/>
              <a:t>Sulfid </a:t>
            </a:r>
            <a:r>
              <a:rPr lang="cs-CZ" sz="3200" dirty="0" smtClean="0"/>
              <a:t>chromový</a:t>
            </a:r>
          </a:p>
          <a:p>
            <a:r>
              <a:rPr lang="cs-CZ" sz="3200" dirty="0"/>
              <a:t>Oxid olovnatý	</a:t>
            </a:r>
            <a:endParaRPr lang="cs-CZ" sz="3200" dirty="0" smtClean="0"/>
          </a:p>
          <a:p>
            <a:r>
              <a:rPr lang="cs-CZ" sz="3200" dirty="0"/>
              <a:t>Jodid </a:t>
            </a:r>
            <a:r>
              <a:rPr lang="cs-CZ" sz="3200" dirty="0" smtClean="0"/>
              <a:t>křemičitý</a:t>
            </a:r>
          </a:p>
          <a:p>
            <a:r>
              <a:rPr lang="cs-CZ" sz="3200" dirty="0"/>
              <a:t>Bromid stříbrný	</a:t>
            </a:r>
            <a:endParaRPr lang="cs-CZ" sz="3200" dirty="0" smtClean="0"/>
          </a:p>
          <a:p>
            <a:r>
              <a:rPr lang="cs-CZ" sz="3200" dirty="0"/>
              <a:t>Oxid fosforitý</a:t>
            </a:r>
            <a:r>
              <a:rPr lang="cs-CZ" dirty="0"/>
              <a:t>	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164288" y="1268760"/>
            <a:ext cx="1522512" cy="5256584"/>
          </a:xfrm>
        </p:spPr>
        <p:txBody>
          <a:bodyPr/>
          <a:lstStyle/>
          <a:p>
            <a:r>
              <a:rPr lang="cs-CZ" sz="3200" dirty="0" err="1" smtClean="0"/>
              <a:t>PbO</a:t>
            </a:r>
            <a:endParaRPr lang="cs-CZ" sz="3200" dirty="0" smtClean="0"/>
          </a:p>
          <a:p>
            <a:r>
              <a:rPr lang="cs-CZ" sz="3200" dirty="0" smtClean="0"/>
              <a:t>P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</a:t>
            </a:r>
            <a:r>
              <a:rPr lang="cs-CZ" sz="3200" baseline="-25000" dirty="0" smtClean="0"/>
              <a:t>3</a:t>
            </a:r>
            <a:endParaRPr lang="cs-CZ" sz="3200" dirty="0" smtClean="0"/>
          </a:p>
          <a:p>
            <a:r>
              <a:rPr lang="cs-CZ" sz="3200" dirty="0" smtClean="0"/>
              <a:t>SiI</a:t>
            </a:r>
            <a:r>
              <a:rPr lang="cs-CZ" sz="3200" baseline="-25000" dirty="0" smtClean="0"/>
              <a:t>4</a:t>
            </a:r>
            <a:endParaRPr lang="cs-CZ" sz="3200" dirty="0" smtClean="0"/>
          </a:p>
          <a:p>
            <a:r>
              <a:rPr lang="cs-CZ" sz="3200" dirty="0" err="1" smtClean="0"/>
              <a:t>HgO</a:t>
            </a:r>
            <a:endParaRPr lang="cs-CZ" sz="3200" dirty="0" smtClean="0"/>
          </a:p>
          <a:p>
            <a:r>
              <a:rPr lang="cs-CZ" sz="3200" dirty="0" smtClean="0"/>
              <a:t>CrS</a:t>
            </a:r>
            <a:r>
              <a:rPr lang="cs-CZ" sz="3200" baseline="-25000" dirty="0" smtClean="0"/>
              <a:t>3</a:t>
            </a:r>
          </a:p>
          <a:p>
            <a:r>
              <a:rPr lang="cs-CZ" sz="3200" dirty="0" smtClean="0"/>
              <a:t>AIBr</a:t>
            </a:r>
            <a:r>
              <a:rPr lang="cs-CZ" sz="3200" baseline="-25000" dirty="0" smtClean="0"/>
              <a:t>3</a:t>
            </a:r>
          </a:p>
          <a:p>
            <a:r>
              <a:rPr lang="cs-CZ" sz="3200" dirty="0" smtClean="0"/>
              <a:t>Na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S</a:t>
            </a:r>
          </a:p>
          <a:p>
            <a:r>
              <a:rPr lang="cs-CZ" sz="3200" dirty="0" err="1" smtClean="0"/>
              <a:t>AgBr</a:t>
            </a:r>
            <a:endParaRPr lang="cs-CZ" sz="3200" dirty="0" smtClean="0"/>
          </a:p>
          <a:p>
            <a:endParaRPr lang="cs-CZ" baseline="-25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3203848" y="1628800"/>
            <a:ext cx="4104456" cy="16561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275856" y="2276872"/>
            <a:ext cx="4032448" cy="22322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059832" y="2852936"/>
            <a:ext cx="4248472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707904" y="3392996"/>
            <a:ext cx="3600400" cy="4680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275856" y="1556792"/>
            <a:ext cx="4032448" cy="23762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419872" y="2744924"/>
            <a:ext cx="3888432" cy="18362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563888" y="5157192"/>
            <a:ext cx="3744416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275856" y="2132856"/>
            <a:ext cx="4032448" cy="3600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478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119</Words>
  <Application>Microsoft Office PowerPoint</Application>
  <PresentationFormat>Předvádění na obrazovce (4:3)</PresentationFormat>
  <Paragraphs>86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Dvouprvkové sloučeniny</vt:lpstr>
      <vt:lpstr>Vyber správný název :</vt:lpstr>
      <vt:lpstr>Kterému vzorci odpovídá dané přídavné jméno ?</vt:lpstr>
      <vt:lpstr>Oxidy manganu – dopiš vzorec, název :</vt:lpstr>
      <vt:lpstr>Oxidy chloru – dopiš vzorec, název :</vt:lpstr>
      <vt:lpstr>Propoj správné dvojice vzorec - název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Dvouprvkové sloučeniny</dc:title>
  <dc:creator>user</dc:creator>
  <cp:lastModifiedBy>user</cp:lastModifiedBy>
  <cp:revision>14</cp:revision>
  <dcterms:created xsi:type="dcterms:W3CDTF">2012-06-07T19:54:29Z</dcterms:created>
  <dcterms:modified xsi:type="dcterms:W3CDTF">2012-06-08T19:44:11Z</dcterms:modified>
</cp:coreProperties>
</file>