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8" r:id="rId4"/>
    <p:sldId id="263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3B4FA6-11F1-41E5-BD2F-5E9E1454DB4C}" type="doc">
      <dgm:prSet loTypeId="urn:microsoft.com/office/officeart/2005/8/layout/lProcess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0829F8EA-BB5F-49E9-B4C3-2492C57515C8}">
      <dgm:prSet phldrT="[Text]"/>
      <dgm:spPr/>
      <dgm:t>
        <a:bodyPr/>
        <a:lstStyle/>
        <a:p>
          <a:r>
            <a:rPr lang="cs-CZ" dirty="0" smtClean="0"/>
            <a:t>H</a:t>
          </a:r>
          <a:r>
            <a:rPr lang="cs-CZ" baseline="-25000" dirty="0" smtClean="0"/>
            <a:t>2</a:t>
          </a:r>
          <a:r>
            <a:rPr lang="cs-CZ" dirty="0" smtClean="0"/>
            <a:t>CO</a:t>
          </a:r>
          <a:r>
            <a:rPr lang="cs-CZ" baseline="-25000" dirty="0" smtClean="0"/>
            <a:t>3</a:t>
          </a:r>
          <a:endParaRPr lang="cs-CZ" dirty="0"/>
        </a:p>
      </dgm:t>
    </dgm:pt>
    <dgm:pt modelId="{D2CEC599-2A03-423C-9D4C-B5092475DF49}" type="parTrans" cxnId="{6F97A329-7729-4B36-9BE6-0881A91BF1B3}">
      <dgm:prSet/>
      <dgm:spPr/>
      <dgm:t>
        <a:bodyPr/>
        <a:lstStyle/>
        <a:p>
          <a:endParaRPr lang="cs-CZ"/>
        </a:p>
      </dgm:t>
    </dgm:pt>
    <dgm:pt modelId="{79BBA382-B539-4F80-8A1C-BA0D5E4149E0}" type="sibTrans" cxnId="{6F97A329-7729-4B36-9BE6-0881A91BF1B3}">
      <dgm:prSet/>
      <dgm:spPr/>
      <dgm:t>
        <a:bodyPr/>
        <a:lstStyle/>
        <a:p>
          <a:endParaRPr lang="cs-CZ"/>
        </a:p>
      </dgm:t>
    </dgm:pt>
    <dgm:pt modelId="{A430F055-AAB4-4621-926F-33E81C51EE6A}">
      <dgm:prSet phldrT="[Text]"/>
      <dgm:spPr/>
      <dgm:t>
        <a:bodyPr/>
        <a:lstStyle/>
        <a:p>
          <a:pPr algn="ctr"/>
          <a:r>
            <a:rPr lang="cs-CZ" dirty="0" smtClean="0"/>
            <a:t>H</a:t>
          </a:r>
          <a:r>
            <a:rPr lang="cs-CZ" baseline="-25000" dirty="0" smtClean="0"/>
            <a:t>2</a:t>
          </a:r>
          <a:r>
            <a:rPr lang="cs-CZ" baseline="30000" dirty="0" smtClean="0"/>
            <a:t>+</a:t>
          </a:r>
          <a:r>
            <a:rPr lang="cs-CZ" dirty="0" smtClean="0"/>
            <a:t> + CO</a:t>
          </a:r>
          <a:r>
            <a:rPr lang="cs-CZ" baseline="-25000" dirty="0" smtClean="0"/>
            <a:t>3</a:t>
          </a:r>
          <a:r>
            <a:rPr lang="cs-CZ" baseline="30000" dirty="0" smtClean="0"/>
            <a:t>-</a:t>
          </a:r>
          <a:r>
            <a:rPr lang="cs-CZ" dirty="0" smtClean="0"/>
            <a:t>  </a:t>
          </a:r>
          <a:endParaRPr lang="cs-CZ" dirty="0"/>
        </a:p>
      </dgm:t>
    </dgm:pt>
    <dgm:pt modelId="{292539C0-7148-41CF-BE14-96DE07AD2E3F}" type="parTrans" cxnId="{963C8C73-675E-4E70-B946-AD5A9A2E01D2}">
      <dgm:prSet/>
      <dgm:spPr/>
      <dgm:t>
        <a:bodyPr/>
        <a:lstStyle/>
        <a:p>
          <a:endParaRPr lang="cs-CZ"/>
        </a:p>
      </dgm:t>
    </dgm:pt>
    <dgm:pt modelId="{FA092024-7096-406F-AA27-6B3C49FD57D6}" type="sibTrans" cxnId="{963C8C73-675E-4E70-B946-AD5A9A2E01D2}">
      <dgm:prSet/>
      <dgm:spPr/>
      <dgm:t>
        <a:bodyPr/>
        <a:lstStyle/>
        <a:p>
          <a:endParaRPr lang="cs-CZ"/>
        </a:p>
      </dgm:t>
    </dgm:pt>
    <dgm:pt modelId="{82179832-AA2E-4EE9-B472-42E075D3A030}">
      <dgm:prSet phldrT="[Text]" custT="1"/>
      <dgm:spPr/>
      <dgm:t>
        <a:bodyPr/>
        <a:lstStyle/>
        <a:p>
          <a:pPr algn="ctr"/>
          <a:r>
            <a:rPr lang="cs-CZ" sz="3600" dirty="0" smtClean="0"/>
            <a:t>2 H</a:t>
          </a:r>
          <a:r>
            <a:rPr lang="cs-CZ" sz="3600" baseline="30000" dirty="0" smtClean="0"/>
            <a:t>+</a:t>
          </a:r>
          <a:r>
            <a:rPr lang="cs-CZ" sz="3600" dirty="0" smtClean="0"/>
            <a:t> +  CO</a:t>
          </a:r>
          <a:r>
            <a:rPr lang="cs-CZ" sz="3600" baseline="-25000" dirty="0" smtClean="0"/>
            <a:t>3</a:t>
          </a:r>
          <a:r>
            <a:rPr lang="cs-CZ" sz="3600" baseline="30000" dirty="0" smtClean="0"/>
            <a:t>2-</a:t>
          </a:r>
          <a:endParaRPr lang="cs-CZ" sz="3600" dirty="0"/>
        </a:p>
      </dgm:t>
    </dgm:pt>
    <dgm:pt modelId="{57181686-1BEF-4A6A-AFA0-47C61F82B71C}" type="parTrans" cxnId="{D8A22615-3F68-4EAD-956A-F3531008A4E5}">
      <dgm:prSet/>
      <dgm:spPr/>
      <dgm:t>
        <a:bodyPr/>
        <a:lstStyle/>
        <a:p>
          <a:endParaRPr lang="cs-CZ"/>
        </a:p>
      </dgm:t>
    </dgm:pt>
    <dgm:pt modelId="{6E446B99-E6B4-44A3-BBDA-0A2F24321034}" type="sibTrans" cxnId="{D8A22615-3F68-4EAD-956A-F3531008A4E5}">
      <dgm:prSet/>
      <dgm:spPr/>
      <dgm:t>
        <a:bodyPr/>
        <a:lstStyle/>
        <a:p>
          <a:endParaRPr lang="cs-CZ"/>
        </a:p>
      </dgm:t>
    </dgm:pt>
    <dgm:pt modelId="{67429ADE-96CD-47B7-973B-459AE692E293}">
      <dgm:prSet phldrT="[Text]"/>
      <dgm:spPr/>
      <dgm:t>
        <a:bodyPr/>
        <a:lstStyle/>
        <a:p>
          <a:r>
            <a:rPr lang="cs-CZ" dirty="0" smtClean="0"/>
            <a:t>H</a:t>
          </a:r>
          <a:r>
            <a:rPr lang="cs-CZ" baseline="30000" dirty="0" smtClean="0"/>
            <a:t>2+</a:t>
          </a:r>
          <a:r>
            <a:rPr lang="cs-CZ" dirty="0" smtClean="0"/>
            <a:t> + 2 CO</a:t>
          </a:r>
          <a:r>
            <a:rPr lang="cs-CZ" baseline="-25000" dirty="0" smtClean="0"/>
            <a:t>3</a:t>
          </a:r>
          <a:r>
            <a:rPr lang="cs-CZ" baseline="30000" dirty="0" smtClean="0"/>
            <a:t>-</a:t>
          </a:r>
          <a:endParaRPr lang="cs-CZ" dirty="0"/>
        </a:p>
      </dgm:t>
    </dgm:pt>
    <dgm:pt modelId="{8DB2C559-2B35-4086-A208-0891C31F7AAD}" type="parTrans" cxnId="{03CB86ED-AE82-4526-8D17-5CB40504C8B6}">
      <dgm:prSet/>
      <dgm:spPr/>
      <dgm:t>
        <a:bodyPr/>
        <a:lstStyle/>
        <a:p>
          <a:endParaRPr lang="cs-CZ"/>
        </a:p>
      </dgm:t>
    </dgm:pt>
    <dgm:pt modelId="{854667E5-CD00-48CC-8EC4-B4A332560149}" type="sibTrans" cxnId="{03CB86ED-AE82-4526-8D17-5CB40504C8B6}">
      <dgm:prSet/>
      <dgm:spPr/>
      <dgm:t>
        <a:bodyPr/>
        <a:lstStyle/>
        <a:p>
          <a:endParaRPr lang="cs-CZ"/>
        </a:p>
      </dgm:t>
    </dgm:pt>
    <dgm:pt modelId="{992F945E-38E3-4E06-BDB2-736B5F6B4B51}" type="pres">
      <dgm:prSet presAssocID="{533B4FA6-11F1-41E5-BD2F-5E9E1454DB4C}" presName="theList" presStyleCnt="0">
        <dgm:presLayoutVars>
          <dgm:dir/>
          <dgm:animLvl val="lvl"/>
          <dgm:resizeHandles val="exact"/>
        </dgm:presLayoutVars>
      </dgm:prSet>
      <dgm:spPr/>
    </dgm:pt>
    <dgm:pt modelId="{EB5FE4EB-D3BD-4B7A-8639-02E1132C1998}" type="pres">
      <dgm:prSet presAssocID="{0829F8EA-BB5F-49E9-B4C3-2492C57515C8}" presName="compNode" presStyleCnt="0"/>
      <dgm:spPr/>
    </dgm:pt>
    <dgm:pt modelId="{70D1D269-C148-4597-9A36-7371DC160697}" type="pres">
      <dgm:prSet presAssocID="{0829F8EA-BB5F-49E9-B4C3-2492C57515C8}" presName="aNode" presStyleLbl="bgShp" presStyleIdx="0" presStyleCnt="1" custLinFactNeighborX="-49" custLinFactNeighborY="6211"/>
      <dgm:spPr/>
      <dgm:t>
        <a:bodyPr/>
        <a:lstStyle/>
        <a:p>
          <a:endParaRPr lang="cs-CZ"/>
        </a:p>
      </dgm:t>
    </dgm:pt>
    <dgm:pt modelId="{365B7126-1A9A-4B6E-BA2B-7983BC337C45}" type="pres">
      <dgm:prSet presAssocID="{0829F8EA-BB5F-49E9-B4C3-2492C57515C8}" presName="textNode" presStyleLbl="bgShp" presStyleIdx="0" presStyleCnt="1"/>
      <dgm:spPr/>
      <dgm:t>
        <a:bodyPr/>
        <a:lstStyle/>
        <a:p>
          <a:endParaRPr lang="cs-CZ"/>
        </a:p>
      </dgm:t>
    </dgm:pt>
    <dgm:pt modelId="{12295DDD-1720-484A-8007-89167A142E9A}" type="pres">
      <dgm:prSet presAssocID="{0829F8EA-BB5F-49E9-B4C3-2492C57515C8}" presName="compChildNode" presStyleCnt="0"/>
      <dgm:spPr/>
    </dgm:pt>
    <dgm:pt modelId="{3C75E167-FA86-401C-8AC7-564DF4A28560}" type="pres">
      <dgm:prSet presAssocID="{0829F8EA-BB5F-49E9-B4C3-2492C57515C8}" presName="theInnerList" presStyleCnt="0"/>
      <dgm:spPr/>
    </dgm:pt>
    <dgm:pt modelId="{44B05E94-53A1-4EFF-BD7F-8CDA7772E52B}" type="pres">
      <dgm:prSet presAssocID="{A430F055-AAB4-4621-926F-33E81C51EE6A}" presName="childNode" presStyleLbl="node1" presStyleIdx="0" presStyleCnt="3" custScaleX="1172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33344-B3FB-4A57-ACA3-34D474C7C421}" type="pres">
      <dgm:prSet presAssocID="{A430F055-AAB4-4621-926F-33E81C51EE6A}" presName="aSpace2" presStyleCnt="0"/>
      <dgm:spPr/>
    </dgm:pt>
    <dgm:pt modelId="{F2E06321-1658-4C08-AF57-649A3407437C}" type="pres">
      <dgm:prSet presAssocID="{82179832-AA2E-4EE9-B472-42E075D3A030}" presName="childNode" presStyleLbl="node1" presStyleIdx="1" presStyleCnt="3" custScaleX="1178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E9CF6A-F959-4539-9B16-DD35F85F4967}" type="pres">
      <dgm:prSet presAssocID="{82179832-AA2E-4EE9-B472-42E075D3A030}" presName="aSpace2" presStyleCnt="0"/>
      <dgm:spPr/>
    </dgm:pt>
    <dgm:pt modelId="{9CBE08F6-0464-42AE-BBAC-91854EED7D5B}" type="pres">
      <dgm:prSet presAssocID="{67429ADE-96CD-47B7-973B-459AE692E293}" presName="childNode" presStyleLbl="node1" presStyleIdx="2" presStyleCnt="3" custScaleX="11799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17A7565-331F-4F6F-BFAA-09C01B0EE1E2}" type="presOf" srcId="{0829F8EA-BB5F-49E9-B4C3-2492C57515C8}" destId="{365B7126-1A9A-4B6E-BA2B-7983BC337C45}" srcOrd="1" destOrd="0" presId="urn:microsoft.com/office/officeart/2005/8/layout/lProcess2"/>
    <dgm:cxn modelId="{119CD8BB-0105-4C2D-A044-9F8BD5E26CF4}" type="presOf" srcId="{0829F8EA-BB5F-49E9-B4C3-2492C57515C8}" destId="{70D1D269-C148-4597-9A36-7371DC160697}" srcOrd="0" destOrd="0" presId="urn:microsoft.com/office/officeart/2005/8/layout/lProcess2"/>
    <dgm:cxn modelId="{D8A22615-3F68-4EAD-956A-F3531008A4E5}" srcId="{0829F8EA-BB5F-49E9-B4C3-2492C57515C8}" destId="{82179832-AA2E-4EE9-B472-42E075D3A030}" srcOrd="1" destOrd="0" parTransId="{57181686-1BEF-4A6A-AFA0-47C61F82B71C}" sibTransId="{6E446B99-E6B4-44A3-BBDA-0A2F24321034}"/>
    <dgm:cxn modelId="{C5DBC112-8413-47B0-BBD5-187A64CD395B}" type="presOf" srcId="{533B4FA6-11F1-41E5-BD2F-5E9E1454DB4C}" destId="{992F945E-38E3-4E06-BDB2-736B5F6B4B51}" srcOrd="0" destOrd="0" presId="urn:microsoft.com/office/officeart/2005/8/layout/lProcess2"/>
    <dgm:cxn modelId="{4CD1B9BB-4148-4A33-A1C4-3EE13945BC4C}" type="presOf" srcId="{67429ADE-96CD-47B7-973B-459AE692E293}" destId="{9CBE08F6-0464-42AE-BBAC-91854EED7D5B}" srcOrd="0" destOrd="0" presId="urn:microsoft.com/office/officeart/2005/8/layout/lProcess2"/>
    <dgm:cxn modelId="{6F97A329-7729-4B36-9BE6-0881A91BF1B3}" srcId="{533B4FA6-11F1-41E5-BD2F-5E9E1454DB4C}" destId="{0829F8EA-BB5F-49E9-B4C3-2492C57515C8}" srcOrd="0" destOrd="0" parTransId="{D2CEC599-2A03-423C-9D4C-B5092475DF49}" sibTransId="{79BBA382-B539-4F80-8A1C-BA0D5E4149E0}"/>
    <dgm:cxn modelId="{03CB86ED-AE82-4526-8D17-5CB40504C8B6}" srcId="{0829F8EA-BB5F-49E9-B4C3-2492C57515C8}" destId="{67429ADE-96CD-47B7-973B-459AE692E293}" srcOrd="2" destOrd="0" parTransId="{8DB2C559-2B35-4086-A208-0891C31F7AAD}" sibTransId="{854667E5-CD00-48CC-8EC4-B4A332560149}"/>
    <dgm:cxn modelId="{7F0CF944-6130-402E-87C1-C2B3265039E8}" type="presOf" srcId="{A430F055-AAB4-4621-926F-33E81C51EE6A}" destId="{44B05E94-53A1-4EFF-BD7F-8CDA7772E52B}" srcOrd="0" destOrd="0" presId="urn:microsoft.com/office/officeart/2005/8/layout/lProcess2"/>
    <dgm:cxn modelId="{963C8C73-675E-4E70-B946-AD5A9A2E01D2}" srcId="{0829F8EA-BB5F-49E9-B4C3-2492C57515C8}" destId="{A430F055-AAB4-4621-926F-33E81C51EE6A}" srcOrd="0" destOrd="0" parTransId="{292539C0-7148-41CF-BE14-96DE07AD2E3F}" sibTransId="{FA092024-7096-406F-AA27-6B3C49FD57D6}"/>
    <dgm:cxn modelId="{F30B5028-E99D-47AD-AF2C-C1EF6AB4495E}" type="presOf" srcId="{82179832-AA2E-4EE9-B472-42E075D3A030}" destId="{F2E06321-1658-4C08-AF57-649A3407437C}" srcOrd="0" destOrd="0" presId="urn:microsoft.com/office/officeart/2005/8/layout/lProcess2"/>
    <dgm:cxn modelId="{E86A3AEC-7CC9-4F26-8DDD-709AA2C52AF5}" type="presParOf" srcId="{992F945E-38E3-4E06-BDB2-736B5F6B4B51}" destId="{EB5FE4EB-D3BD-4B7A-8639-02E1132C1998}" srcOrd="0" destOrd="0" presId="urn:microsoft.com/office/officeart/2005/8/layout/lProcess2"/>
    <dgm:cxn modelId="{FA3A71B7-3CD7-4337-91A2-A006DC6B4E4F}" type="presParOf" srcId="{EB5FE4EB-D3BD-4B7A-8639-02E1132C1998}" destId="{70D1D269-C148-4597-9A36-7371DC160697}" srcOrd="0" destOrd="0" presId="urn:microsoft.com/office/officeart/2005/8/layout/lProcess2"/>
    <dgm:cxn modelId="{9DCC404B-17CD-4753-BAFB-A7E614AB0940}" type="presParOf" srcId="{EB5FE4EB-D3BD-4B7A-8639-02E1132C1998}" destId="{365B7126-1A9A-4B6E-BA2B-7983BC337C45}" srcOrd="1" destOrd="0" presId="urn:microsoft.com/office/officeart/2005/8/layout/lProcess2"/>
    <dgm:cxn modelId="{A45727E0-9985-4E18-83F0-A31699CD8D08}" type="presParOf" srcId="{EB5FE4EB-D3BD-4B7A-8639-02E1132C1998}" destId="{12295DDD-1720-484A-8007-89167A142E9A}" srcOrd="2" destOrd="0" presId="urn:microsoft.com/office/officeart/2005/8/layout/lProcess2"/>
    <dgm:cxn modelId="{29680A15-D63B-4053-9D72-4B32901C5149}" type="presParOf" srcId="{12295DDD-1720-484A-8007-89167A142E9A}" destId="{3C75E167-FA86-401C-8AC7-564DF4A28560}" srcOrd="0" destOrd="0" presId="urn:microsoft.com/office/officeart/2005/8/layout/lProcess2"/>
    <dgm:cxn modelId="{87E7C43C-D4BA-4F51-8B1F-E7C105035E5E}" type="presParOf" srcId="{3C75E167-FA86-401C-8AC7-564DF4A28560}" destId="{44B05E94-53A1-4EFF-BD7F-8CDA7772E52B}" srcOrd="0" destOrd="0" presId="urn:microsoft.com/office/officeart/2005/8/layout/lProcess2"/>
    <dgm:cxn modelId="{71518719-4CFA-449A-9EE5-7E47A1F12AC3}" type="presParOf" srcId="{3C75E167-FA86-401C-8AC7-564DF4A28560}" destId="{A2B33344-B3FB-4A57-ACA3-34D474C7C421}" srcOrd="1" destOrd="0" presId="urn:microsoft.com/office/officeart/2005/8/layout/lProcess2"/>
    <dgm:cxn modelId="{A86C3958-7D81-47E3-AB8F-6B1C0AC0097F}" type="presParOf" srcId="{3C75E167-FA86-401C-8AC7-564DF4A28560}" destId="{F2E06321-1658-4C08-AF57-649A3407437C}" srcOrd="2" destOrd="0" presId="urn:microsoft.com/office/officeart/2005/8/layout/lProcess2"/>
    <dgm:cxn modelId="{14745293-E1E1-47D4-ABF5-A670433C9FBF}" type="presParOf" srcId="{3C75E167-FA86-401C-8AC7-564DF4A28560}" destId="{DDE9CF6A-F959-4539-9B16-DD35F85F4967}" srcOrd="3" destOrd="0" presId="urn:microsoft.com/office/officeart/2005/8/layout/lProcess2"/>
    <dgm:cxn modelId="{94425013-8B69-447C-AFB5-6A8B1B44F6D5}" type="presParOf" srcId="{3C75E167-FA86-401C-8AC7-564DF4A28560}" destId="{9CBE08F6-0464-42AE-BBAC-91854EED7D5B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3B4FA6-11F1-41E5-BD2F-5E9E1454DB4C}" type="doc">
      <dgm:prSet loTypeId="urn:microsoft.com/office/officeart/2005/8/layout/lProcess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829F8EA-BB5F-49E9-B4C3-2492C57515C8}">
      <dgm:prSet phldrT="[Text]"/>
      <dgm:spPr/>
      <dgm:t>
        <a:bodyPr/>
        <a:lstStyle/>
        <a:p>
          <a:r>
            <a:rPr lang="cs-CZ" dirty="0" smtClean="0"/>
            <a:t>HClO</a:t>
          </a:r>
          <a:r>
            <a:rPr lang="cs-CZ" baseline="-25000" dirty="0" smtClean="0"/>
            <a:t>4</a:t>
          </a:r>
          <a:endParaRPr lang="cs-CZ" dirty="0"/>
        </a:p>
      </dgm:t>
    </dgm:pt>
    <dgm:pt modelId="{D2CEC599-2A03-423C-9D4C-B5092475DF49}" type="parTrans" cxnId="{6F97A329-7729-4B36-9BE6-0881A91BF1B3}">
      <dgm:prSet/>
      <dgm:spPr/>
      <dgm:t>
        <a:bodyPr/>
        <a:lstStyle/>
        <a:p>
          <a:endParaRPr lang="cs-CZ"/>
        </a:p>
      </dgm:t>
    </dgm:pt>
    <dgm:pt modelId="{79BBA382-B539-4F80-8A1C-BA0D5E4149E0}" type="sibTrans" cxnId="{6F97A329-7729-4B36-9BE6-0881A91BF1B3}">
      <dgm:prSet/>
      <dgm:spPr/>
      <dgm:t>
        <a:bodyPr/>
        <a:lstStyle/>
        <a:p>
          <a:endParaRPr lang="cs-CZ"/>
        </a:p>
      </dgm:t>
    </dgm:pt>
    <dgm:pt modelId="{A430F055-AAB4-4621-926F-33E81C51EE6A}">
      <dgm:prSet phldrT="[Text]" custT="1"/>
      <dgm:spPr/>
      <dgm:t>
        <a:bodyPr/>
        <a:lstStyle/>
        <a:p>
          <a:pPr algn="ctr"/>
          <a:r>
            <a:rPr lang="cs-CZ" sz="4000" dirty="0" smtClean="0"/>
            <a:t>H</a:t>
          </a:r>
          <a:r>
            <a:rPr lang="cs-CZ" sz="4000" baseline="30000" dirty="0" smtClean="0"/>
            <a:t>+</a:t>
          </a:r>
          <a:r>
            <a:rPr lang="cs-CZ" sz="4000" dirty="0" smtClean="0"/>
            <a:t>  +  ClO</a:t>
          </a:r>
          <a:r>
            <a:rPr lang="cs-CZ" sz="4000" baseline="-25000" dirty="0" smtClean="0"/>
            <a:t>4</a:t>
          </a:r>
          <a:r>
            <a:rPr lang="cs-CZ" sz="4000" baseline="30000" dirty="0" smtClean="0"/>
            <a:t>-</a:t>
          </a:r>
          <a:endParaRPr lang="cs-CZ" sz="4000" dirty="0"/>
        </a:p>
      </dgm:t>
    </dgm:pt>
    <dgm:pt modelId="{292539C0-7148-41CF-BE14-96DE07AD2E3F}" type="parTrans" cxnId="{963C8C73-675E-4E70-B946-AD5A9A2E01D2}">
      <dgm:prSet/>
      <dgm:spPr/>
      <dgm:t>
        <a:bodyPr/>
        <a:lstStyle/>
        <a:p>
          <a:endParaRPr lang="cs-CZ"/>
        </a:p>
      </dgm:t>
    </dgm:pt>
    <dgm:pt modelId="{FA092024-7096-406F-AA27-6B3C49FD57D6}" type="sibTrans" cxnId="{963C8C73-675E-4E70-B946-AD5A9A2E01D2}">
      <dgm:prSet/>
      <dgm:spPr/>
      <dgm:t>
        <a:bodyPr/>
        <a:lstStyle/>
        <a:p>
          <a:endParaRPr lang="cs-CZ"/>
        </a:p>
      </dgm:t>
    </dgm:pt>
    <dgm:pt modelId="{E97AE503-BD3D-48E2-A288-E2CF0F0A9A09}">
      <dgm:prSet custT="1"/>
      <dgm:spPr/>
      <dgm:t>
        <a:bodyPr/>
        <a:lstStyle/>
        <a:p>
          <a:r>
            <a:rPr lang="cs-CZ" sz="4000" dirty="0" smtClean="0"/>
            <a:t>H</a:t>
          </a:r>
          <a:r>
            <a:rPr lang="cs-CZ" sz="4000" baseline="30000" dirty="0" smtClean="0"/>
            <a:t>+</a:t>
          </a:r>
          <a:r>
            <a:rPr lang="cs-CZ" sz="4000" dirty="0" smtClean="0"/>
            <a:t>  +  4 </a:t>
          </a:r>
          <a:r>
            <a:rPr lang="cs-CZ" sz="4000" dirty="0" err="1" smtClean="0"/>
            <a:t>ClO</a:t>
          </a:r>
          <a:r>
            <a:rPr lang="cs-CZ" sz="4000" baseline="30000" dirty="0" smtClean="0"/>
            <a:t>-</a:t>
          </a:r>
          <a:endParaRPr lang="cs-CZ" sz="4000" dirty="0"/>
        </a:p>
      </dgm:t>
    </dgm:pt>
    <dgm:pt modelId="{AE7E1621-11A3-4A6D-B01E-BB1E451AC74F}" type="parTrans" cxnId="{37DFB64E-1628-438B-BE4E-FD3FF1D6FDBE}">
      <dgm:prSet/>
      <dgm:spPr/>
      <dgm:t>
        <a:bodyPr/>
        <a:lstStyle/>
        <a:p>
          <a:endParaRPr lang="cs-CZ"/>
        </a:p>
      </dgm:t>
    </dgm:pt>
    <dgm:pt modelId="{388BCB59-6B80-44F1-BA83-AF64AC5A96DA}" type="sibTrans" cxnId="{37DFB64E-1628-438B-BE4E-FD3FF1D6FDBE}">
      <dgm:prSet/>
      <dgm:spPr/>
      <dgm:t>
        <a:bodyPr/>
        <a:lstStyle/>
        <a:p>
          <a:endParaRPr lang="cs-CZ"/>
        </a:p>
      </dgm:t>
    </dgm:pt>
    <dgm:pt modelId="{B54E909D-FA0F-474F-B5F7-27AA6FC8FB6B}">
      <dgm:prSet/>
      <dgm:spPr/>
      <dgm:t>
        <a:bodyPr/>
        <a:lstStyle/>
        <a:p>
          <a:r>
            <a:rPr lang="cs-CZ" dirty="0" err="1" smtClean="0"/>
            <a:t>HCl</a:t>
          </a:r>
          <a:r>
            <a:rPr lang="cs-CZ" dirty="0" smtClean="0"/>
            <a:t>   +  4 O</a:t>
          </a:r>
          <a:r>
            <a:rPr lang="cs-CZ" baseline="30000" dirty="0" smtClean="0"/>
            <a:t>2-</a:t>
          </a:r>
          <a:endParaRPr lang="cs-CZ" dirty="0"/>
        </a:p>
      </dgm:t>
    </dgm:pt>
    <dgm:pt modelId="{1753F951-9BCA-404E-A3A5-FA424553D527}" type="parTrans" cxnId="{FD593854-802B-41BB-BB6F-DCAA37DF6BBB}">
      <dgm:prSet/>
      <dgm:spPr/>
      <dgm:t>
        <a:bodyPr/>
        <a:lstStyle/>
        <a:p>
          <a:endParaRPr lang="cs-CZ"/>
        </a:p>
      </dgm:t>
    </dgm:pt>
    <dgm:pt modelId="{DB7793AA-FBC2-4240-9037-9C7213AA407E}" type="sibTrans" cxnId="{FD593854-802B-41BB-BB6F-DCAA37DF6BBB}">
      <dgm:prSet/>
      <dgm:spPr/>
      <dgm:t>
        <a:bodyPr/>
        <a:lstStyle/>
        <a:p>
          <a:endParaRPr lang="cs-CZ"/>
        </a:p>
      </dgm:t>
    </dgm:pt>
    <dgm:pt modelId="{992F945E-38E3-4E06-BDB2-736B5F6B4B51}" type="pres">
      <dgm:prSet presAssocID="{533B4FA6-11F1-41E5-BD2F-5E9E1454DB4C}" presName="theList" presStyleCnt="0">
        <dgm:presLayoutVars>
          <dgm:dir/>
          <dgm:animLvl val="lvl"/>
          <dgm:resizeHandles val="exact"/>
        </dgm:presLayoutVars>
      </dgm:prSet>
      <dgm:spPr/>
    </dgm:pt>
    <dgm:pt modelId="{EB5FE4EB-D3BD-4B7A-8639-02E1132C1998}" type="pres">
      <dgm:prSet presAssocID="{0829F8EA-BB5F-49E9-B4C3-2492C57515C8}" presName="compNode" presStyleCnt="0"/>
      <dgm:spPr/>
    </dgm:pt>
    <dgm:pt modelId="{70D1D269-C148-4597-9A36-7371DC160697}" type="pres">
      <dgm:prSet presAssocID="{0829F8EA-BB5F-49E9-B4C3-2492C57515C8}" presName="aNode" presStyleLbl="bgShp" presStyleIdx="0" presStyleCnt="1"/>
      <dgm:spPr/>
      <dgm:t>
        <a:bodyPr/>
        <a:lstStyle/>
        <a:p>
          <a:endParaRPr lang="cs-CZ"/>
        </a:p>
      </dgm:t>
    </dgm:pt>
    <dgm:pt modelId="{365B7126-1A9A-4B6E-BA2B-7983BC337C45}" type="pres">
      <dgm:prSet presAssocID="{0829F8EA-BB5F-49E9-B4C3-2492C57515C8}" presName="textNode" presStyleLbl="bgShp" presStyleIdx="0" presStyleCnt="1"/>
      <dgm:spPr/>
      <dgm:t>
        <a:bodyPr/>
        <a:lstStyle/>
        <a:p>
          <a:endParaRPr lang="cs-CZ"/>
        </a:p>
      </dgm:t>
    </dgm:pt>
    <dgm:pt modelId="{12295DDD-1720-484A-8007-89167A142E9A}" type="pres">
      <dgm:prSet presAssocID="{0829F8EA-BB5F-49E9-B4C3-2492C57515C8}" presName="compChildNode" presStyleCnt="0"/>
      <dgm:spPr/>
    </dgm:pt>
    <dgm:pt modelId="{3C75E167-FA86-401C-8AC7-564DF4A28560}" type="pres">
      <dgm:prSet presAssocID="{0829F8EA-BB5F-49E9-B4C3-2492C57515C8}" presName="theInnerList" presStyleCnt="0"/>
      <dgm:spPr/>
    </dgm:pt>
    <dgm:pt modelId="{44B05E94-53A1-4EFF-BD7F-8CDA7772E52B}" type="pres">
      <dgm:prSet presAssocID="{A430F055-AAB4-4621-926F-33E81C51EE6A}" presName="childNode" presStyleLbl="node1" presStyleIdx="0" presStyleCnt="3" custScaleX="1172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33344-B3FB-4A57-ACA3-34D474C7C421}" type="pres">
      <dgm:prSet presAssocID="{A430F055-AAB4-4621-926F-33E81C51EE6A}" presName="aSpace2" presStyleCnt="0"/>
      <dgm:spPr/>
    </dgm:pt>
    <dgm:pt modelId="{DE09636A-429E-45A4-88B4-B16FAB2FD2F0}" type="pres">
      <dgm:prSet presAssocID="{E97AE503-BD3D-48E2-A288-E2CF0F0A9A09}" presName="childNode" presStyleLbl="node1" presStyleIdx="1" presStyleCnt="3" custScaleX="1185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8D8D4-7C02-4BEE-9812-9B1A63D8010A}" type="pres">
      <dgm:prSet presAssocID="{E97AE503-BD3D-48E2-A288-E2CF0F0A9A09}" presName="aSpace2" presStyleCnt="0"/>
      <dgm:spPr/>
    </dgm:pt>
    <dgm:pt modelId="{965FCE4A-C6F0-4A3C-9529-F69FD74FC2BC}" type="pres">
      <dgm:prSet presAssocID="{B54E909D-FA0F-474F-B5F7-27AA6FC8FB6B}" presName="childNode" presStyleLbl="node1" presStyleIdx="2" presStyleCnt="3" custScaleX="1185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004B8A-6C62-4F74-B6A0-A9956D9E0F7D}" type="presOf" srcId="{A430F055-AAB4-4621-926F-33E81C51EE6A}" destId="{44B05E94-53A1-4EFF-BD7F-8CDA7772E52B}" srcOrd="0" destOrd="0" presId="urn:microsoft.com/office/officeart/2005/8/layout/lProcess2"/>
    <dgm:cxn modelId="{43F766A3-BFB8-4D83-8406-01F2010BF99D}" type="presOf" srcId="{533B4FA6-11F1-41E5-BD2F-5E9E1454DB4C}" destId="{992F945E-38E3-4E06-BDB2-736B5F6B4B51}" srcOrd="0" destOrd="0" presId="urn:microsoft.com/office/officeart/2005/8/layout/lProcess2"/>
    <dgm:cxn modelId="{8E76ADC3-D417-491E-B3A5-221DD823B66E}" type="presOf" srcId="{B54E909D-FA0F-474F-B5F7-27AA6FC8FB6B}" destId="{965FCE4A-C6F0-4A3C-9529-F69FD74FC2BC}" srcOrd="0" destOrd="0" presId="urn:microsoft.com/office/officeart/2005/8/layout/lProcess2"/>
    <dgm:cxn modelId="{8905D989-4DE3-49D1-A73B-A6DB5ADE7D6C}" type="presOf" srcId="{0829F8EA-BB5F-49E9-B4C3-2492C57515C8}" destId="{365B7126-1A9A-4B6E-BA2B-7983BC337C45}" srcOrd="1" destOrd="0" presId="urn:microsoft.com/office/officeart/2005/8/layout/lProcess2"/>
    <dgm:cxn modelId="{2F809C77-D052-48B2-AC5E-11FEBC0D8914}" type="presOf" srcId="{0829F8EA-BB5F-49E9-B4C3-2492C57515C8}" destId="{70D1D269-C148-4597-9A36-7371DC160697}" srcOrd="0" destOrd="0" presId="urn:microsoft.com/office/officeart/2005/8/layout/lProcess2"/>
    <dgm:cxn modelId="{37DFB64E-1628-438B-BE4E-FD3FF1D6FDBE}" srcId="{0829F8EA-BB5F-49E9-B4C3-2492C57515C8}" destId="{E97AE503-BD3D-48E2-A288-E2CF0F0A9A09}" srcOrd="1" destOrd="0" parTransId="{AE7E1621-11A3-4A6D-B01E-BB1E451AC74F}" sibTransId="{388BCB59-6B80-44F1-BA83-AF64AC5A96DA}"/>
    <dgm:cxn modelId="{9A0AD35F-B18D-4904-A7CE-2C8BACBD578D}" type="presOf" srcId="{E97AE503-BD3D-48E2-A288-E2CF0F0A9A09}" destId="{DE09636A-429E-45A4-88B4-B16FAB2FD2F0}" srcOrd="0" destOrd="0" presId="urn:microsoft.com/office/officeart/2005/8/layout/lProcess2"/>
    <dgm:cxn modelId="{6F97A329-7729-4B36-9BE6-0881A91BF1B3}" srcId="{533B4FA6-11F1-41E5-BD2F-5E9E1454DB4C}" destId="{0829F8EA-BB5F-49E9-B4C3-2492C57515C8}" srcOrd="0" destOrd="0" parTransId="{D2CEC599-2A03-423C-9D4C-B5092475DF49}" sibTransId="{79BBA382-B539-4F80-8A1C-BA0D5E4149E0}"/>
    <dgm:cxn modelId="{FD593854-802B-41BB-BB6F-DCAA37DF6BBB}" srcId="{0829F8EA-BB5F-49E9-B4C3-2492C57515C8}" destId="{B54E909D-FA0F-474F-B5F7-27AA6FC8FB6B}" srcOrd="2" destOrd="0" parTransId="{1753F951-9BCA-404E-A3A5-FA424553D527}" sibTransId="{DB7793AA-FBC2-4240-9037-9C7213AA407E}"/>
    <dgm:cxn modelId="{963C8C73-675E-4E70-B946-AD5A9A2E01D2}" srcId="{0829F8EA-BB5F-49E9-B4C3-2492C57515C8}" destId="{A430F055-AAB4-4621-926F-33E81C51EE6A}" srcOrd="0" destOrd="0" parTransId="{292539C0-7148-41CF-BE14-96DE07AD2E3F}" sibTransId="{FA092024-7096-406F-AA27-6B3C49FD57D6}"/>
    <dgm:cxn modelId="{7DEEA13A-7692-4715-9169-4E8E13048B53}" type="presParOf" srcId="{992F945E-38E3-4E06-BDB2-736B5F6B4B51}" destId="{EB5FE4EB-D3BD-4B7A-8639-02E1132C1998}" srcOrd="0" destOrd="0" presId="urn:microsoft.com/office/officeart/2005/8/layout/lProcess2"/>
    <dgm:cxn modelId="{DACB0219-EB9F-423E-A5F5-7AEB47A611A3}" type="presParOf" srcId="{EB5FE4EB-D3BD-4B7A-8639-02E1132C1998}" destId="{70D1D269-C148-4597-9A36-7371DC160697}" srcOrd="0" destOrd="0" presId="urn:microsoft.com/office/officeart/2005/8/layout/lProcess2"/>
    <dgm:cxn modelId="{7374369A-B4FF-4BB4-9503-AE648F6C8B40}" type="presParOf" srcId="{EB5FE4EB-D3BD-4B7A-8639-02E1132C1998}" destId="{365B7126-1A9A-4B6E-BA2B-7983BC337C45}" srcOrd="1" destOrd="0" presId="urn:microsoft.com/office/officeart/2005/8/layout/lProcess2"/>
    <dgm:cxn modelId="{E4AABF1A-2F2E-401B-B1FF-DECCB747D786}" type="presParOf" srcId="{EB5FE4EB-D3BD-4B7A-8639-02E1132C1998}" destId="{12295DDD-1720-484A-8007-89167A142E9A}" srcOrd="2" destOrd="0" presId="urn:microsoft.com/office/officeart/2005/8/layout/lProcess2"/>
    <dgm:cxn modelId="{5EDBC0F4-9F19-41B7-A7A4-EB8B1E2D7346}" type="presParOf" srcId="{12295DDD-1720-484A-8007-89167A142E9A}" destId="{3C75E167-FA86-401C-8AC7-564DF4A28560}" srcOrd="0" destOrd="0" presId="urn:microsoft.com/office/officeart/2005/8/layout/lProcess2"/>
    <dgm:cxn modelId="{90470021-D994-4B09-B7E7-CF4892C326FE}" type="presParOf" srcId="{3C75E167-FA86-401C-8AC7-564DF4A28560}" destId="{44B05E94-53A1-4EFF-BD7F-8CDA7772E52B}" srcOrd="0" destOrd="0" presId="urn:microsoft.com/office/officeart/2005/8/layout/lProcess2"/>
    <dgm:cxn modelId="{5FE1FEEE-CB98-43DD-B102-57A9C567ED3F}" type="presParOf" srcId="{3C75E167-FA86-401C-8AC7-564DF4A28560}" destId="{A2B33344-B3FB-4A57-ACA3-34D474C7C421}" srcOrd="1" destOrd="0" presId="urn:microsoft.com/office/officeart/2005/8/layout/lProcess2"/>
    <dgm:cxn modelId="{F30BAD0E-F274-4751-836E-D197928A4AA0}" type="presParOf" srcId="{3C75E167-FA86-401C-8AC7-564DF4A28560}" destId="{DE09636A-429E-45A4-88B4-B16FAB2FD2F0}" srcOrd="2" destOrd="0" presId="urn:microsoft.com/office/officeart/2005/8/layout/lProcess2"/>
    <dgm:cxn modelId="{0B8DF303-9738-43B4-91BD-6A6F944625BD}" type="presParOf" srcId="{3C75E167-FA86-401C-8AC7-564DF4A28560}" destId="{F968D8D4-7C02-4BEE-9812-9B1A63D8010A}" srcOrd="3" destOrd="0" presId="urn:microsoft.com/office/officeart/2005/8/layout/lProcess2"/>
    <dgm:cxn modelId="{7EB93FD0-3A63-4A68-925F-BDC7C865ED75}" type="presParOf" srcId="{3C75E167-FA86-401C-8AC7-564DF4A28560}" destId="{965FCE4A-C6F0-4A3C-9529-F69FD74FC2BC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33B4FA6-11F1-41E5-BD2F-5E9E1454DB4C}" type="doc">
      <dgm:prSet loTypeId="urn:microsoft.com/office/officeart/2005/8/layout/lProcess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0829F8EA-BB5F-49E9-B4C3-2492C57515C8}">
      <dgm:prSet phldrT="[Text]"/>
      <dgm:spPr/>
      <dgm:t>
        <a:bodyPr/>
        <a:lstStyle/>
        <a:p>
          <a:r>
            <a:rPr lang="cs-CZ" dirty="0" err="1" smtClean="0"/>
            <a:t>HBr</a:t>
          </a:r>
          <a:endParaRPr lang="cs-CZ" dirty="0"/>
        </a:p>
      </dgm:t>
    </dgm:pt>
    <dgm:pt modelId="{D2CEC599-2A03-423C-9D4C-B5092475DF49}" type="parTrans" cxnId="{6F97A329-7729-4B36-9BE6-0881A91BF1B3}">
      <dgm:prSet/>
      <dgm:spPr/>
      <dgm:t>
        <a:bodyPr/>
        <a:lstStyle/>
        <a:p>
          <a:endParaRPr lang="cs-CZ"/>
        </a:p>
      </dgm:t>
    </dgm:pt>
    <dgm:pt modelId="{79BBA382-B539-4F80-8A1C-BA0D5E4149E0}" type="sibTrans" cxnId="{6F97A329-7729-4B36-9BE6-0881A91BF1B3}">
      <dgm:prSet/>
      <dgm:spPr/>
      <dgm:t>
        <a:bodyPr/>
        <a:lstStyle/>
        <a:p>
          <a:endParaRPr lang="cs-CZ"/>
        </a:p>
      </dgm:t>
    </dgm:pt>
    <dgm:pt modelId="{A430F055-AAB4-4621-926F-33E81C51EE6A}">
      <dgm:prSet phldrT="[Text]"/>
      <dgm:spPr/>
      <dgm:t>
        <a:bodyPr/>
        <a:lstStyle/>
        <a:p>
          <a:pPr algn="ctr"/>
          <a:r>
            <a:rPr lang="cs-CZ" dirty="0" smtClean="0"/>
            <a:t>H + Br  </a:t>
          </a:r>
          <a:endParaRPr lang="cs-CZ" dirty="0"/>
        </a:p>
      </dgm:t>
    </dgm:pt>
    <dgm:pt modelId="{292539C0-7148-41CF-BE14-96DE07AD2E3F}" type="parTrans" cxnId="{963C8C73-675E-4E70-B946-AD5A9A2E01D2}">
      <dgm:prSet/>
      <dgm:spPr/>
      <dgm:t>
        <a:bodyPr/>
        <a:lstStyle/>
        <a:p>
          <a:endParaRPr lang="cs-CZ"/>
        </a:p>
      </dgm:t>
    </dgm:pt>
    <dgm:pt modelId="{FA092024-7096-406F-AA27-6B3C49FD57D6}" type="sibTrans" cxnId="{963C8C73-675E-4E70-B946-AD5A9A2E01D2}">
      <dgm:prSet/>
      <dgm:spPr/>
      <dgm:t>
        <a:bodyPr/>
        <a:lstStyle/>
        <a:p>
          <a:endParaRPr lang="cs-CZ"/>
        </a:p>
      </dgm:t>
    </dgm:pt>
    <dgm:pt modelId="{82179832-AA2E-4EE9-B472-42E075D3A030}">
      <dgm:prSet phldrT="[Text]" custT="1"/>
      <dgm:spPr/>
      <dgm:t>
        <a:bodyPr/>
        <a:lstStyle/>
        <a:p>
          <a:pPr algn="ctr"/>
          <a:r>
            <a:rPr lang="cs-CZ" sz="4800" dirty="0" smtClean="0"/>
            <a:t>H </a:t>
          </a:r>
          <a:r>
            <a:rPr lang="cs-CZ" sz="4800" baseline="30000" dirty="0" smtClean="0"/>
            <a:t>-</a:t>
          </a:r>
          <a:r>
            <a:rPr lang="cs-CZ" sz="4800" dirty="0" smtClean="0"/>
            <a:t> +  Cl </a:t>
          </a:r>
          <a:r>
            <a:rPr lang="cs-CZ" sz="4800" baseline="30000" dirty="0" smtClean="0"/>
            <a:t>+</a:t>
          </a:r>
          <a:endParaRPr lang="cs-CZ" sz="4800" dirty="0"/>
        </a:p>
      </dgm:t>
    </dgm:pt>
    <dgm:pt modelId="{57181686-1BEF-4A6A-AFA0-47C61F82B71C}" type="parTrans" cxnId="{D8A22615-3F68-4EAD-956A-F3531008A4E5}">
      <dgm:prSet/>
      <dgm:spPr/>
      <dgm:t>
        <a:bodyPr/>
        <a:lstStyle/>
        <a:p>
          <a:endParaRPr lang="cs-CZ"/>
        </a:p>
      </dgm:t>
    </dgm:pt>
    <dgm:pt modelId="{6E446B99-E6B4-44A3-BBDA-0A2F24321034}" type="sibTrans" cxnId="{D8A22615-3F68-4EAD-956A-F3531008A4E5}">
      <dgm:prSet/>
      <dgm:spPr/>
      <dgm:t>
        <a:bodyPr/>
        <a:lstStyle/>
        <a:p>
          <a:endParaRPr lang="cs-CZ"/>
        </a:p>
      </dgm:t>
    </dgm:pt>
    <dgm:pt modelId="{67429ADE-96CD-47B7-973B-459AE692E293}">
      <dgm:prSet phldrT="[Text]"/>
      <dgm:spPr/>
      <dgm:t>
        <a:bodyPr/>
        <a:lstStyle/>
        <a:p>
          <a:r>
            <a:rPr lang="cs-CZ" dirty="0" smtClean="0"/>
            <a:t>H</a:t>
          </a:r>
          <a:r>
            <a:rPr lang="cs-CZ" baseline="30000" dirty="0" smtClean="0"/>
            <a:t>+</a:t>
          </a:r>
          <a:r>
            <a:rPr lang="cs-CZ" dirty="0" smtClean="0"/>
            <a:t> + Cl</a:t>
          </a:r>
          <a:r>
            <a:rPr lang="cs-CZ" baseline="30000" dirty="0" smtClean="0"/>
            <a:t>-</a:t>
          </a:r>
          <a:endParaRPr lang="cs-CZ" dirty="0"/>
        </a:p>
      </dgm:t>
    </dgm:pt>
    <dgm:pt modelId="{8DB2C559-2B35-4086-A208-0891C31F7AAD}" type="parTrans" cxnId="{03CB86ED-AE82-4526-8D17-5CB40504C8B6}">
      <dgm:prSet/>
      <dgm:spPr/>
      <dgm:t>
        <a:bodyPr/>
        <a:lstStyle/>
        <a:p>
          <a:endParaRPr lang="cs-CZ"/>
        </a:p>
      </dgm:t>
    </dgm:pt>
    <dgm:pt modelId="{854667E5-CD00-48CC-8EC4-B4A332560149}" type="sibTrans" cxnId="{03CB86ED-AE82-4526-8D17-5CB40504C8B6}">
      <dgm:prSet/>
      <dgm:spPr/>
      <dgm:t>
        <a:bodyPr/>
        <a:lstStyle/>
        <a:p>
          <a:endParaRPr lang="cs-CZ"/>
        </a:p>
      </dgm:t>
    </dgm:pt>
    <dgm:pt modelId="{992F945E-38E3-4E06-BDB2-736B5F6B4B51}" type="pres">
      <dgm:prSet presAssocID="{533B4FA6-11F1-41E5-BD2F-5E9E1454DB4C}" presName="theList" presStyleCnt="0">
        <dgm:presLayoutVars>
          <dgm:dir/>
          <dgm:animLvl val="lvl"/>
          <dgm:resizeHandles val="exact"/>
        </dgm:presLayoutVars>
      </dgm:prSet>
      <dgm:spPr/>
    </dgm:pt>
    <dgm:pt modelId="{EB5FE4EB-D3BD-4B7A-8639-02E1132C1998}" type="pres">
      <dgm:prSet presAssocID="{0829F8EA-BB5F-49E9-B4C3-2492C57515C8}" presName="compNode" presStyleCnt="0"/>
      <dgm:spPr/>
    </dgm:pt>
    <dgm:pt modelId="{70D1D269-C148-4597-9A36-7371DC160697}" type="pres">
      <dgm:prSet presAssocID="{0829F8EA-BB5F-49E9-B4C3-2492C57515C8}" presName="aNode" presStyleLbl="bgShp" presStyleIdx="0" presStyleCnt="1"/>
      <dgm:spPr/>
      <dgm:t>
        <a:bodyPr/>
        <a:lstStyle/>
        <a:p>
          <a:endParaRPr lang="cs-CZ"/>
        </a:p>
      </dgm:t>
    </dgm:pt>
    <dgm:pt modelId="{365B7126-1A9A-4B6E-BA2B-7983BC337C45}" type="pres">
      <dgm:prSet presAssocID="{0829F8EA-BB5F-49E9-B4C3-2492C57515C8}" presName="textNode" presStyleLbl="bgShp" presStyleIdx="0" presStyleCnt="1"/>
      <dgm:spPr/>
      <dgm:t>
        <a:bodyPr/>
        <a:lstStyle/>
        <a:p>
          <a:endParaRPr lang="cs-CZ"/>
        </a:p>
      </dgm:t>
    </dgm:pt>
    <dgm:pt modelId="{12295DDD-1720-484A-8007-89167A142E9A}" type="pres">
      <dgm:prSet presAssocID="{0829F8EA-BB5F-49E9-B4C3-2492C57515C8}" presName="compChildNode" presStyleCnt="0"/>
      <dgm:spPr/>
    </dgm:pt>
    <dgm:pt modelId="{3C75E167-FA86-401C-8AC7-564DF4A28560}" type="pres">
      <dgm:prSet presAssocID="{0829F8EA-BB5F-49E9-B4C3-2492C57515C8}" presName="theInnerList" presStyleCnt="0"/>
      <dgm:spPr/>
    </dgm:pt>
    <dgm:pt modelId="{44B05E94-53A1-4EFF-BD7F-8CDA7772E52B}" type="pres">
      <dgm:prSet presAssocID="{A430F055-AAB4-4621-926F-33E81C51EE6A}" presName="childNode" presStyleLbl="node1" presStyleIdx="0" presStyleCnt="3" custScaleX="11721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B33344-B3FB-4A57-ACA3-34D474C7C421}" type="pres">
      <dgm:prSet presAssocID="{A430F055-AAB4-4621-926F-33E81C51EE6A}" presName="aSpace2" presStyleCnt="0"/>
      <dgm:spPr/>
    </dgm:pt>
    <dgm:pt modelId="{F2E06321-1658-4C08-AF57-649A3407437C}" type="pres">
      <dgm:prSet presAssocID="{82179832-AA2E-4EE9-B472-42E075D3A030}" presName="childNode" presStyleLbl="node1" presStyleIdx="1" presStyleCnt="3" custScaleX="1241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E9CF6A-F959-4539-9B16-DD35F85F4967}" type="pres">
      <dgm:prSet presAssocID="{82179832-AA2E-4EE9-B472-42E075D3A030}" presName="aSpace2" presStyleCnt="0"/>
      <dgm:spPr/>
    </dgm:pt>
    <dgm:pt modelId="{9CBE08F6-0464-42AE-BBAC-91854EED7D5B}" type="pres">
      <dgm:prSet presAssocID="{67429ADE-96CD-47B7-973B-459AE692E293}" presName="childNode" presStyleLbl="node1" presStyleIdx="2" presStyleCnt="3" custScaleX="12410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79AFCAD-E727-4FA5-9AF1-B14A2097C59F}" type="presOf" srcId="{0829F8EA-BB5F-49E9-B4C3-2492C57515C8}" destId="{365B7126-1A9A-4B6E-BA2B-7983BC337C45}" srcOrd="1" destOrd="0" presId="urn:microsoft.com/office/officeart/2005/8/layout/lProcess2"/>
    <dgm:cxn modelId="{60D22E2C-EC86-4508-AF98-A0CBE076570E}" type="presOf" srcId="{67429ADE-96CD-47B7-973B-459AE692E293}" destId="{9CBE08F6-0464-42AE-BBAC-91854EED7D5B}" srcOrd="0" destOrd="0" presId="urn:microsoft.com/office/officeart/2005/8/layout/lProcess2"/>
    <dgm:cxn modelId="{03CB86ED-AE82-4526-8D17-5CB40504C8B6}" srcId="{0829F8EA-BB5F-49E9-B4C3-2492C57515C8}" destId="{67429ADE-96CD-47B7-973B-459AE692E293}" srcOrd="2" destOrd="0" parTransId="{8DB2C559-2B35-4086-A208-0891C31F7AAD}" sibTransId="{854667E5-CD00-48CC-8EC4-B4A332560149}"/>
    <dgm:cxn modelId="{D8A22615-3F68-4EAD-956A-F3531008A4E5}" srcId="{0829F8EA-BB5F-49E9-B4C3-2492C57515C8}" destId="{82179832-AA2E-4EE9-B472-42E075D3A030}" srcOrd="1" destOrd="0" parTransId="{57181686-1BEF-4A6A-AFA0-47C61F82B71C}" sibTransId="{6E446B99-E6B4-44A3-BBDA-0A2F24321034}"/>
    <dgm:cxn modelId="{B6018978-7746-4CDB-8656-BEB9A9F801A3}" type="presOf" srcId="{533B4FA6-11F1-41E5-BD2F-5E9E1454DB4C}" destId="{992F945E-38E3-4E06-BDB2-736B5F6B4B51}" srcOrd="0" destOrd="0" presId="urn:microsoft.com/office/officeart/2005/8/layout/lProcess2"/>
    <dgm:cxn modelId="{7ABB5F93-31F5-4654-994F-BD7D978A8917}" type="presOf" srcId="{A430F055-AAB4-4621-926F-33E81C51EE6A}" destId="{44B05E94-53A1-4EFF-BD7F-8CDA7772E52B}" srcOrd="0" destOrd="0" presId="urn:microsoft.com/office/officeart/2005/8/layout/lProcess2"/>
    <dgm:cxn modelId="{6F97A329-7729-4B36-9BE6-0881A91BF1B3}" srcId="{533B4FA6-11F1-41E5-BD2F-5E9E1454DB4C}" destId="{0829F8EA-BB5F-49E9-B4C3-2492C57515C8}" srcOrd="0" destOrd="0" parTransId="{D2CEC599-2A03-423C-9D4C-B5092475DF49}" sibTransId="{79BBA382-B539-4F80-8A1C-BA0D5E4149E0}"/>
    <dgm:cxn modelId="{963C8C73-675E-4E70-B946-AD5A9A2E01D2}" srcId="{0829F8EA-BB5F-49E9-B4C3-2492C57515C8}" destId="{A430F055-AAB4-4621-926F-33E81C51EE6A}" srcOrd="0" destOrd="0" parTransId="{292539C0-7148-41CF-BE14-96DE07AD2E3F}" sibTransId="{FA092024-7096-406F-AA27-6B3C49FD57D6}"/>
    <dgm:cxn modelId="{DFBF8271-20E5-4835-ACF9-9FD207D3E440}" type="presOf" srcId="{82179832-AA2E-4EE9-B472-42E075D3A030}" destId="{F2E06321-1658-4C08-AF57-649A3407437C}" srcOrd="0" destOrd="0" presId="urn:microsoft.com/office/officeart/2005/8/layout/lProcess2"/>
    <dgm:cxn modelId="{EB126C2B-2796-4E30-9AB7-D077800BA854}" type="presOf" srcId="{0829F8EA-BB5F-49E9-B4C3-2492C57515C8}" destId="{70D1D269-C148-4597-9A36-7371DC160697}" srcOrd="0" destOrd="0" presId="urn:microsoft.com/office/officeart/2005/8/layout/lProcess2"/>
    <dgm:cxn modelId="{9E4BABF7-9D05-4617-91D6-8270CE8EB364}" type="presParOf" srcId="{992F945E-38E3-4E06-BDB2-736B5F6B4B51}" destId="{EB5FE4EB-D3BD-4B7A-8639-02E1132C1998}" srcOrd="0" destOrd="0" presId="urn:microsoft.com/office/officeart/2005/8/layout/lProcess2"/>
    <dgm:cxn modelId="{BAFCE17E-46C1-4F4E-8F5C-B74EF47290E0}" type="presParOf" srcId="{EB5FE4EB-D3BD-4B7A-8639-02E1132C1998}" destId="{70D1D269-C148-4597-9A36-7371DC160697}" srcOrd="0" destOrd="0" presId="urn:microsoft.com/office/officeart/2005/8/layout/lProcess2"/>
    <dgm:cxn modelId="{A5374C2D-28A4-4CB8-B092-9B49A40B33C0}" type="presParOf" srcId="{EB5FE4EB-D3BD-4B7A-8639-02E1132C1998}" destId="{365B7126-1A9A-4B6E-BA2B-7983BC337C45}" srcOrd="1" destOrd="0" presId="urn:microsoft.com/office/officeart/2005/8/layout/lProcess2"/>
    <dgm:cxn modelId="{95054DD1-3895-4857-A531-1492FC282E4A}" type="presParOf" srcId="{EB5FE4EB-D3BD-4B7A-8639-02E1132C1998}" destId="{12295DDD-1720-484A-8007-89167A142E9A}" srcOrd="2" destOrd="0" presId="urn:microsoft.com/office/officeart/2005/8/layout/lProcess2"/>
    <dgm:cxn modelId="{344C8A6D-0156-478F-A19B-6C7131416D28}" type="presParOf" srcId="{12295DDD-1720-484A-8007-89167A142E9A}" destId="{3C75E167-FA86-401C-8AC7-564DF4A28560}" srcOrd="0" destOrd="0" presId="urn:microsoft.com/office/officeart/2005/8/layout/lProcess2"/>
    <dgm:cxn modelId="{68BFC074-1FE3-4920-91E5-8340071B316C}" type="presParOf" srcId="{3C75E167-FA86-401C-8AC7-564DF4A28560}" destId="{44B05E94-53A1-4EFF-BD7F-8CDA7772E52B}" srcOrd="0" destOrd="0" presId="urn:microsoft.com/office/officeart/2005/8/layout/lProcess2"/>
    <dgm:cxn modelId="{4C864486-C931-49B6-B2A0-8A6A247751E9}" type="presParOf" srcId="{3C75E167-FA86-401C-8AC7-564DF4A28560}" destId="{A2B33344-B3FB-4A57-ACA3-34D474C7C421}" srcOrd="1" destOrd="0" presId="urn:microsoft.com/office/officeart/2005/8/layout/lProcess2"/>
    <dgm:cxn modelId="{7BE28FFD-7725-4CAC-9F41-E4F3EFA9F451}" type="presParOf" srcId="{3C75E167-FA86-401C-8AC7-564DF4A28560}" destId="{F2E06321-1658-4C08-AF57-649A3407437C}" srcOrd="2" destOrd="0" presId="urn:microsoft.com/office/officeart/2005/8/layout/lProcess2"/>
    <dgm:cxn modelId="{1766D428-D77F-4F16-BB76-37760D1E0F69}" type="presParOf" srcId="{3C75E167-FA86-401C-8AC7-564DF4A28560}" destId="{DDE9CF6A-F959-4539-9B16-DD35F85F4967}" srcOrd="3" destOrd="0" presId="urn:microsoft.com/office/officeart/2005/8/layout/lProcess2"/>
    <dgm:cxn modelId="{4C04A21E-86F3-4071-8BC7-FA53BDB7B701}" type="presParOf" srcId="{3C75E167-FA86-401C-8AC7-564DF4A28560}" destId="{9CBE08F6-0464-42AE-BBAC-91854EED7D5B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01C354-31CF-4F09-910C-82B76B16AAEF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DB8C48DB-96B5-4A9A-AC17-310DBF04AD42}">
      <dgm:prSet phldrT="[Text]"/>
      <dgm:spPr/>
      <dgm:t>
        <a:bodyPr/>
        <a:lstStyle/>
        <a:p>
          <a:r>
            <a:rPr lang="cs-CZ" dirty="0" smtClean="0"/>
            <a:t>   </a:t>
          </a:r>
          <a:endParaRPr lang="cs-CZ" dirty="0"/>
        </a:p>
      </dgm:t>
    </dgm:pt>
    <dgm:pt modelId="{3A82A52D-656B-4141-8CAA-FDA2944EC9A3}" type="parTrans" cxnId="{97658740-1D7E-4D45-A7DC-7FDE285F8068}">
      <dgm:prSet/>
      <dgm:spPr/>
      <dgm:t>
        <a:bodyPr/>
        <a:lstStyle/>
        <a:p>
          <a:endParaRPr lang="cs-CZ"/>
        </a:p>
      </dgm:t>
    </dgm:pt>
    <dgm:pt modelId="{4852A478-A012-4FA4-8517-D46BB450C8EF}" type="sibTrans" cxnId="{97658740-1D7E-4D45-A7DC-7FDE285F8068}">
      <dgm:prSet/>
      <dgm:spPr/>
      <dgm:t>
        <a:bodyPr/>
        <a:lstStyle/>
        <a:p>
          <a:endParaRPr lang="cs-CZ"/>
        </a:p>
      </dgm:t>
    </dgm:pt>
    <dgm:pt modelId="{F291E61B-ADD5-4217-A563-D4AED0C29024}">
      <dgm:prSet phldrT="[Text]" phldr="1"/>
      <dgm:spPr/>
      <dgm:t>
        <a:bodyPr/>
        <a:lstStyle/>
        <a:p>
          <a:endParaRPr lang="cs-CZ" dirty="0"/>
        </a:p>
      </dgm:t>
    </dgm:pt>
    <dgm:pt modelId="{3F02B814-B281-4A8C-9F14-BC6F01ACDA16}" type="parTrans" cxnId="{7078EDEF-792C-40AC-B8AB-A2B50FB50A3E}">
      <dgm:prSet/>
      <dgm:spPr/>
      <dgm:t>
        <a:bodyPr/>
        <a:lstStyle/>
        <a:p>
          <a:endParaRPr lang="cs-CZ"/>
        </a:p>
      </dgm:t>
    </dgm:pt>
    <dgm:pt modelId="{9D38E311-5341-4892-8A7A-EAA123F531D7}" type="sibTrans" cxnId="{7078EDEF-792C-40AC-B8AB-A2B50FB50A3E}">
      <dgm:prSet/>
      <dgm:spPr/>
      <dgm:t>
        <a:bodyPr/>
        <a:lstStyle/>
        <a:p>
          <a:endParaRPr lang="cs-CZ"/>
        </a:p>
      </dgm:t>
    </dgm:pt>
    <dgm:pt modelId="{D0B3C2BC-FFB1-45D3-B7B5-AB63AD8194F6}">
      <dgm:prSet phldrT="[Text]" phldr="1"/>
      <dgm:spPr/>
      <dgm:t>
        <a:bodyPr/>
        <a:lstStyle/>
        <a:p>
          <a:endParaRPr lang="cs-CZ" dirty="0"/>
        </a:p>
      </dgm:t>
    </dgm:pt>
    <dgm:pt modelId="{1581B761-2F7B-4482-A658-ACFC08193424}" type="parTrans" cxnId="{899538DB-E614-4987-BAB0-1C735B74A264}">
      <dgm:prSet/>
      <dgm:spPr/>
      <dgm:t>
        <a:bodyPr/>
        <a:lstStyle/>
        <a:p>
          <a:endParaRPr lang="cs-CZ"/>
        </a:p>
      </dgm:t>
    </dgm:pt>
    <dgm:pt modelId="{285CD0AE-9DE6-471E-A123-BAEDC02AB5F1}" type="sibTrans" cxnId="{899538DB-E614-4987-BAB0-1C735B74A264}">
      <dgm:prSet/>
      <dgm:spPr/>
      <dgm:t>
        <a:bodyPr/>
        <a:lstStyle/>
        <a:p>
          <a:endParaRPr lang="cs-CZ"/>
        </a:p>
      </dgm:t>
    </dgm:pt>
    <dgm:pt modelId="{C44EEA25-16B3-4B69-B632-36D914193A10}" type="pres">
      <dgm:prSet presAssocID="{0B01C354-31CF-4F09-910C-82B76B16AAEF}" presName="Name0" presStyleCnt="0">
        <dgm:presLayoutVars>
          <dgm:chMax val="7"/>
          <dgm:chPref val="7"/>
          <dgm:dir/>
        </dgm:presLayoutVars>
      </dgm:prSet>
      <dgm:spPr/>
    </dgm:pt>
    <dgm:pt modelId="{F247200E-09BC-4118-8AFB-149F6CF7683F}" type="pres">
      <dgm:prSet presAssocID="{0B01C354-31CF-4F09-910C-82B76B16AAEF}" presName="Name1" presStyleCnt="0"/>
      <dgm:spPr/>
    </dgm:pt>
    <dgm:pt modelId="{F0DA3D6A-589B-4C96-96EE-CF4A49E66BC4}" type="pres">
      <dgm:prSet presAssocID="{0B01C354-31CF-4F09-910C-82B76B16AAEF}" presName="cycle" presStyleCnt="0"/>
      <dgm:spPr/>
    </dgm:pt>
    <dgm:pt modelId="{41E447FD-B5C7-4EFC-93A1-EE0B47010DCB}" type="pres">
      <dgm:prSet presAssocID="{0B01C354-31CF-4F09-910C-82B76B16AAEF}" presName="srcNode" presStyleLbl="node1" presStyleIdx="0" presStyleCnt="3"/>
      <dgm:spPr/>
    </dgm:pt>
    <dgm:pt modelId="{CFC1B24B-BEF9-4D14-A22F-C192FC3912D0}" type="pres">
      <dgm:prSet presAssocID="{0B01C354-31CF-4F09-910C-82B76B16AAEF}" presName="conn" presStyleLbl="parChTrans1D2" presStyleIdx="0" presStyleCnt="1"/>
      <dgm:spPr/>
    </dgm:pt>
    <dgm:pt modelId="{9EE1A5DF-D2F3-4BCA-BBD5-8DFA0D976ABE}" type="pres">
      <dgm:prSet presAssocID="{0B01C354-31CF-4F09-910C-82B76B16AAEF}" presName="extraNode" presStyleLbl="node1" presStyleIdx="0" presStyleCnt="3"/>
      <dgm:spPr/>
    </dgm:pt>
    <dgm:pt modelId="{DC63B756-EF07-47CB-AB5C-1BFA2C4E5224}" type="pres">
      <dgm:prSet presAssocID="{0B01C354-31CF-4F09-910C-82B76B16AAEF}" presName="dstNode" presStyleLbl="node1" presStyleIdx="0" presStyleCnt="3"/>
      <dgm:spPr/>
    </dgm:pt>
    <dgm:pt modelId="{EF8A2F63-93F8-47FA-A424-DE13FEF6AC14}" type="pres">
      <dgm:prSet presAssocID="{DB8C48DB-96B5-4A9A-AC17-310DBF04AD42}" presName="text_1" presStyleLbl="node1" presStyleIdx="0" presStyleCnt="3">
        <dgm:presLayoutVars>
          <dgm:bulletEnabled val="1"/>
        </dgm:presLayoutVars>
      </dgm:prSet>
      <dgm:spPr/>
    </dgm:pt>
    <dgm:pt modelId="{964F872B-4A9A-4888-B031-6C3B869BF00B}" type="pres">
      <dgm:prSet presAssocID="{DB8C48DB-96B5-4A9A-AC17-310DBF04AD42}" presName="accent_1" presStyleCnt="0"/>
      <dgm:spPr/>
    </dgm:pt>
    <dgm:pt modelId="{E2DB17D6-A498-40A5-AB24-1C31FA2A9BD6}" type="pres">
      <dgm:prSet presAssocID="{DB8C48DB-96B5-4A9A-AC17-310DBF04AD42}" presName="accentRepeatNode" presStyleLbl="solidFgAcc1" presStyleIdx="0" presStyleCnt="3" custScaleX="160124"/>
      <dgm:spPr/>
    </dgm:pt>
    <dgm:pt modelId="{4CE9713B-09EB-452D-BAA3-3D3B665869BA}" type="pres">
      <dgm:prSet presAssocID="{F291E61B-ADD5-4217-A563-D4AED0C29024}" presName="text_2" presStyleLbl="node1" presStyleIdx="1" presStyleCnt="3">
        <dgm:presLayoutVars>
          <dgm:bulletEnabled val="1"/>
        </dgm:presLayoutVars>
      </dgm:prSet>
      <dgm:spPr/>
    </dgm:pt>
    <dgm:pt modelId="{5C261DA8-B256-4985-A567-FA1C9CE35683}" type="pres">
      <dgm:prSet presAssocID="{F291E61B-ADD5-4217-A563-D4AED0C29024}" presName="accent_2" presStyleCnt="0"/>
      <dgm:spPr/>
    </dgm:pt>
    <dgm:pt modelId="{F5232C3D-93C2-4470-91E3-405A4781B4E6}" type="pres">
      <dgm:prSet presAssocID="{F291E61B-ADD5-4217-A563-D4AED0C29024}" presName="accentRepeatNode" presStyleLbl="solidFgAcc1" presStyleIdx="1" presStyleCnt="3" custScaleX="158950"/>
      <dgm:spPr/>
    </dgm:pt>
    <dgm:pt modelId="{E83D96CF-7C7F-436E-A351-4DA21DC4ADD7}" type="pres">
      <dgm:prSet presAssocID="{D0B3C2BC-FFB1-45D3-B7B5-AB63AD8194F6}" presName="text_3" presStyleLbl="node1" presStyleIdx="2" presStyleCnt="3">
        <dgm:presLayoutVars>
          <dgm:bulletEnabled val="1"/>
        </dgm:presLayoutVars>
      </dgm:prSet>
      <dgm:spPr/>
    </dgm:pt>
    <dgm:pt modelId="{9AC2C6AA-D1E5-4D5A-9C51-DF15E1368169}" type="pres">
      <dgm:prSet presAssocID="{D0B3C2BC-FFB1-45D3-B7B5-AB63AD8194F6}" presName="accent_3" presStyleCnt="0"/>
      <dgm:spPr/>
    </dgm:pt>
    <dgm:pt modelId="{9D142036-E3E6-47B6-867C-10913CAACC9E}" type="pres">
      <dgm:prSet presAssocID="{D0B3C2BC-FFB1-45D3-B7B5-AB63AD8194F6}" presName="accentRepeatNode" presStyleLbl="solidFgAcc1" presStyleIdx="2" presStyleCnt="3" custScaleX="166198"/>
      <dgm:spPr/>
    </dgm:pt>
  </dgm:ptLst>
  <dgm:cxnLst>
    <dgm:cxn modelId="{0376FA9A-CFB6-43D3-88F3-E81F51F78E72}" type="presOf" srcId="{0B01C354-31CF-4F09-910C-82B76B16AAEF}" destId="{C44EEA25-16B3-4B69-B632-36D914193A10}" srcOrd="0" destOrd="0" presId="urn:microsoft.com/office/officeart/2008/layout/VerticalCurvedList"/>
    <dgm:cxn modelId="{7078EDEF-792C-40AC-B8AB-A2B50FB50A3E}" srcId="{0B01C354-31CF-4F09-910C-82B76B16AAEF}" destId="{F291E61B-ADD5-4217-A563-D4AED0C29024}" srcOrd="1" destOrd="0" parTransId="{3F02B814-B281-4A8C-9F14-BC6F01ACDA16}" sibTransId="{9D38E311-5341-4892-8A7A-EAA123F531D7}"/>
    <dgm:cxn modelId="{97658740-1D7E-4D45-A7DC-7FDE285F8068}" srcId="{0B01C354-31CF-4F09-910C-82B76B16AAEF}" destId="{DB8C48DB-96B5-4A9A-AC17-310DBF04AD42}" srcOrd="0" destOrd="0" parTransId="{3A82A52D-656B-4141-8CAA-FDA2944EC9A3}" sibTransId="{4852A478-A012-4FA4-8517-D46BB450C8EF}"/>
    <dgm:cxn modelId="{79FE3D62-9ED7-4110-A116-677BEC46BD17}" type="presOf" srcId="{F291E61B-ADD5-4217-A563-D4AED0C29024}" destId="{4CE9713B-09EB-452D-BAA3-3D3B665869BA}" srcOrd="0" destOrd="0" presId="urn:microsoft.com/office/officeart/2008/layout/VerticalCurvedList"/>
    <dgm:cxn modelId="{6CE012AC-7E61-4AFB-9F70-96EA5D597561}" type="presOf" srcId="{DB8C48DB-96B5-4A9A-AC17-310DBF04AD42}" destId="{EF8A2F63-93F8-47FA-A424-DE13FEF6AC14}" srcOrd="0" destOrd="0" presId="urn:microsoft.com/office/officeart/2008/layout/VerticalCurvedList"/>
    <dgm:cxn modelId="{D3B3F1EE-F0DD-41BF-8269-4D65F03AEC6C}" type="presOf" srcId="{4852A478-A012-4FA4-8517-D46BB450C8EF}" destId="{CFC1B24B-BEF9-4D14-A22F-C192FC3912D0}" srcOrd="0" destOrd="0" presId="urn:microsoft.com/office/officeart/2008/layout/VerticalCurvedList"/>
    <dgm:cxn modelId="{9A2AE58D-8AB7-4FD1-B8EE-CE1A8D808A3B}" type="presOf" srcId="{D0B3C2BC-FFB1-45D3-B7B5-AB63AD8194F6}" destId="{E83D96CF-7C7F-436E-A351-4DA21DC4ADD7}" srcOrd="0" destOrd="0" presId="urn:microsoft.com/office/officeart/2008/layout/VerticalCurvedList"/>
    <dgm:cxn modelId="{899538DB-E614-4987-BAB0-1C735B74A264}" srcId="{0B01C354-31CF-4F09-910C-82B76B16AAEF}" destId="{D0B3C2BC-FFB1-45D3-B7B5-AB63AD8194F6}" srcOrd="2" destOrd="0" parTransId="{1581B761-2F7B-4482-A658-ACFC08193424}" sibTransId="{285CD0AE-9DE6-471E-A123-BAEDC02AB5F1}"/>
    <dgm:cxn modelId="{F913ED69-F98D-44FB-973D-87972DB33E45}" type="presParOf" srcId="{C44EEA25-16B3-4B69-B632-36D914193A10}" destId="{F247200E-09BC-4118-8AFB-149F6CF7683F}" srcOrd="0" destOrd="0" presId="urn:microsoft.com/office/officeart/2008/layout/VerticalCurvedList"/>
    <dgm:cxn modelId="{6BE135F5-4436-4BD6-BF0F-8368736394D4}" type="presParOf" srcId="{F247200E-09BC-4118-8AFB-149F6CF7683F}" destId="{F0DA3D6A-589B-4C96-96EE-CF4A49E66BC4}" srcOrd="0" destOrd="0" presId="urn:microsoft.com/office/officeart/2008/layout/VerticalCurvedList"/>
    <dgm:cxn modelId="{2EB36A5A-A68D-46CC-9DCB-861DD2D7515B}" type="presParOf" srcId="{F0DA3D6A-589B-4C96-96EE-CF4A49E66BC4}" destId="{41E447FD-B5C7-4EFC-93A1-EE0B47010DCB}" srcOrd="0" destOrd="0" presId="urn:microsoft.com/office/officeart/2008/layout/VerticalCurvedList"/>
    <dgm:cxn modelId="{D947321D-3DA9-4FCB-9001-ECEB17C3DF48}" type="presParOf" srcId="{F0DA3D6A-589B-4C96-96EE-CF4A49E66BC4}" destId="{CFC1B24B-BEF9-4D14-A22F-C192FC3912D0}" srcOrd="1" destOrd="0" presId="urn:microsoft.com/office/officeart/2008/layout/VerticalCurvedList"/>
    <dgm:cxn modelId="{12A36D29-57A9-46B1-B6B0-13E4E4DE3824}" type="presParOf" srcId="{F0DA3D6A-589B-4C96-96EE-CF4A49E66BC4}" destId="{9EE1A5DF-D2F3-4BCA-BBD5-8DFA0D976ABE}" srcOrd="2" destOrd="0" presId="urn:microsoft.com/office/officeart/2008/layout/VerticalCurvedList"/>
    <dgm:cxn modelId="{0D8A7A32-FC88-46A5-9F2C-6E0142E4C15E}" type="presParOf" srcId="{F0DA3D6A-589B-4C96-96EE-CF4A49E66BC4}" destId="{DC63B756-EF07-47CB-AB5C-1BFA2C4E5224}" srcOrd="3" destOrd="0" presId="urn:microsoft.com/office/officeart/2008/layout/VerticalCurvedList"/>
    <dgm:cxn modelId="{633532A6-4227-43FC-8C80-0A1A7D4712A0}" type="presParOf" srcId="{F247200E-09BC-4118-8AFB-149F6CF7683F}" destId="{EF8A2F63-93F8-47FA-A424-DE13FEF6AC14}" srcOrd="1" destOrd="0" presId="urn:microsoft.com/office/officeart/2008/layout/VerticalCurvedList"/>
    <dgm:cxn modelId="{CBBC6340-F2A8-4DD0-8DDB-C0C6F876B1F7}" type="presParOf" srcId="{F247200E-09BC-4118-8AFB-149F6CF7683F}" destId="{964F872B-4A9A-4888-B031-6C3B869BF00B}" srcOrd="2" destOrd="0" presId="urn:microsoft.com/office/officeart/2008/layout/VerticalCurvedList"/>
    <dgm:cxn modelId="{72B64DA4-5902-4E72-A245-7BE9F52EBBFD}" type="presParOf" srcId="{964F872B-4A9A-4888-B031-6C3B869BF00B}" destId="{E2DB17D6-A498-40A5-AB24-1C31FA2A9BD6}" srcOrd="0" destOrd="0" presId="urn:microsoft.com/office/officeart/2008/layout/VerticalCurvedList"/>
    <dgm:cxn modelId="{C859F8E9-61C2-400F-AA92-7F2BBFF11FCC}" type="presParOf" srcId="{F247200E-09BC-4118-8AFB-149F6CF7683F}" destId="{4CE9713B-09EB-452D-BAA3-3D3B665869BA}" srcOrd="3" destOrd="0" presId="urn:microsoft.com/office/officeart/2008/layout/VerticalCurvedList"/>
    <dgm:cxn modelId="{722B696F-0390-425C-AE28-807873F70283}" type="presParOf" srcId="{F247200E-09BC-4118-8AFB-149F6CF7683F}" destId="{5C261DA8-B256-4985-A567-FA1C9CE35683}" srcOrd="4" destOrd="0" presId="urn:microsoft.com/office/officeart/2008/layout/VerticalCurvedList"/>
    <dgm:cxn modelId="{314E7AC8-BDA0-44B9-9560-DF5FC5623C00}" type="presParOf" srcId="{5C261DA8-B256-4985-A567-FA1C9CE35683}" destId="{F5232C3D-93C2-4470-91E3-405A4781B4E6}" srcOrd="0" destOrd="0" presId="urn:microsoft.com/office/officeart/2008/layout/VerticalCurvedList"/>
    <dgm:cxn modelId="{65004047-D5D8-4D1D-AE1F-91D6AF296208}" type="presParOf" srcId="{F247200E-09BC-4118-8AFB-149F6CF7683F}" destId="{E83D96CF-7C7F-436E-A351-4DA21DC4ADD7}" srcOrd="5" destOrd="0" presId="urn:microsoft.com/office/officeart/2008/layout/VerticalCurvedList"/>
    <dgm:cxn modelId="{664EE2B8-8854-459A-BA96-3569ED19D5C3}" type="presParOf" srcId="{F247200E-09BC-4118-8AFB-149F6CF7683F}" destId="{9AC2C6AA-D1E5-4D5A-9C51-DF15E1368169}" srcOrd="6" destOrd="0" presId="urn:microsoft.com/office/officeart/2008/layout/VerticalCurvedList"/>
    <dgm:cxn modelId="{006D0C0E-F47D-4EFF-A708-10DF93E74B8E}" type="presParOf" srcId="{9AC2C6AA-D1E5-4D5A-9C51-DF15E1368169}" destId="{9D142036-E3E6-47B6-867C-10913CAACC9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C5C453F-9447-4F42-BAD3-ED489B6345BC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D17723A-852E-4037-9F62-437AC04E94EF}">
      <dgm:prSet phldrT="[Text]" phldr="1"/>
      <dgm:spPr/>
      <dgm:t>
        <a:bodyPr/>
        <a:lstStyle/>
        <a:p>
          <a:endParaRPr lang="cs-CZ"/>
        </a:p>
      </dgm:t>
    </dgm:pt>
    <dgm:pt modelId="{49594FFF-FC36-4760-86A6-2F2C850F7E4D}" type="parTrans" cxnId="{4D92D5BA-AA68-438A-B0B8-329324186300}">
      <dgm:prSet/>
      <dgm:spPr/>
      <dgm:t>
        <a:bodyPr/>
        <a:lstStyle/>
        <a:p>
          <a:endParaRPr lang="cs-CZ"/>
        </a:p>
      </dgm:t>
    </dgm:pt>
    <dgm:pt modelId="{0FC73206-EDA7-473F-AB34-201A000FB6B3}" type="sibTrans" cxnId="{4D92D5BA-AA68-438A-B0B8-329324186300}">
      <dgm:prSet/>
      <dgm:spPr/>
      <dgm:t>
        <a:bodyPr/>
        <a:lstStyle/>
        <a:p>
          <a:endParaRPr lang="cs-CZ"/>
        </a:p>
      </dgm:t>
    </dgm:pt>
    <dgm:pt modelId="{70256833-8D50-42FD-BF8E-E81DF3B858DD}">
      <dgm:prSet phldrT="[Text]"/>
      <dgm:spPr/>
      <dgm:t>
        <a:bodyPr/>
        <a:lstStyle/>
        <a:p>
          <a:r>
            <a:rPr lang="cs-CZ" dirty="0" smtClean="0"/>
            <a:t>3 H</a:t>
          </a:r>
          <a:r>
            <a:rPr lang="cs-CZ" baseline="30000" dirty="0" smtClean="0"/>
            <a:t>+</a:t>
          </a:r>
          <a:endParaRPr lang="cs-CZ" dirty="0"/>
        </a:p>
      </dgm:t>
    </dgm:pt>
    <dgm:pt modelId="{43C2810E-1108-40E9-A9CD-AAEBAFC90621}" type="parTrans" cxnId="{C5D7A95D-E291-4AA6-B633-9F2691EF9C6E}">
      <dgm:prSet/>
      <dgm:spPr/>
      <dgm:t>
        <a:bodyPr/>
        <a:lstStyle/>
        <a:p>
          <a:endParaRPr lang="cs-CZ"/>
        </a:p>
      </dgm:t>
    </dgm:pt>
    <dgm:pt modelId="{DFD97DF8-53B2-41D6-A7C2-70996E4C0378}" type="sibTrans" cxnId="{C5D7A95D-E291-4AA6-B633-9F2691EF9C6E}">
      <dgm:prSet/>
      <dgm:spPr/>
      <dgm:t>
        <a:bodyPr/>
        <a:lstStyle/>
        <a:p>
          <a:endParaRPr lang="cs-CZ"/>
        </a:p>
      </dgm:t>
    </dgm:pt>
    <dgm:pt modelId="{32BB5666-2570-4398-B19A-40F34271F2E3}">
      <dgm:prSet phldrT="[Text]"/>
      <dgm:spPr/>
      <dgm:t>
        <a:bodyPr/>
        <a:lstStyle/>
        <a:p>
          <a:r>
            <a:rPr lang="cs-CZ" dirty="0" smtClean="0"/>
            <a:t>PO</a:t>
          </a:r>
          <a:r>
            <a:rPr lang="cs-CZ" baseline="-25000" dirty="0" smtClean="0"/>
            <a:t>4</a:t>
          </a:r>
          <a:r>
            <a:rPr lang="cs-CZ" baseline="30000" dirty="0" smtClean="0"/>
            <a:t>3-</a:t>
          </a:r>
          <a:endParaRPr lang="cs-CZ" dirty="0"/>
        </a:p>
      </dgm:t>
    </dgm:pt>
    <dgm:pt modelId="{9E3914F0-EDFD-464B-989A-93D37AD31D4B}" type="parTrans" cxnId="{7BF8CCBD-D4B7-4B18-8A1B-FA887D356EFD}">
      <dgm:prSet/>
      <dgm:spPr/>
      <dgm:t>
        <a:bodyPr/>
        <a:lstStyle/>
        <a:p>
          <a:endParaRPr lang="cs-CZ"/>
        </a:p>
      </dgm:t>
    </dgm:pt>
    <dgm:pt modelId="{885E8C5B-0CBD-4D88-92AD-3F1A4D337189}" type="sibTrans" cxnId="{7BF8CCBD-D4B7-4B18-8A1B-FA887D356EFD}">
      <dgm:prSet/>
      <dgm:spPr/>
      <dgm:t>
        <a:bodyPr/>
        <a:lstStyle/>
        <a:p>
          <a:endParaRPr lang="cs-CZ"/>
        </a:p>
      </dgm:t>
    </dgm:pt>
    <dgm:pt modelId="{4006DEB4-B8C4-4CE6-AD7B-520AEA5DD871}" type="pres">
      <dgm:prSet presAssocID="{0C5C453F-9447-4F42-BAD3-ED489B6345B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8B43822-DD84-4530-B846-CCFACC014E30}" type="pres">
      <dgm:prSet presAssocID="{7D17723A-852E-4037-9F62-437AC04E94EF}" presName="centerShape" presStyleLbl="node0" presStyleIdx="0" presStyleCnt="1" custScaleX="204349" custScaleY="70897"/>
      <dgm:spPr/>
    </dgm:pt>
    <dgm:pt modelId="{FC26CD71-84B7-4242-BB0E-4071FA4D8C69}" type="pres">
      <dgm:prSet presAssocID="{43C2810E-1108-40E9-A9CD-AAEBAFC90621}" presName="parTrans" presStyleLbl="bgSibTrans2D1" presStyleIdx="0" presStyleCnt="2"/>
      <dgm:spPr/>
    </dgm:pt>
    <dgm:pt modelId="{E6D89FCB-7E3A-486B-BE5A-E58A9C7D00D4}" type="pres">
      <dgm:prSet presAssocID="{70256833-8D50-42FD-BF8E-E81DF3B858DD}" presName="node" presStyleLbl="node1" presStyleIdx="0" presStyleCnt="2">
        <dgm:presLayoutVars>
          <dgm:bulletEnabled val="1"/>
        </dgm:presLayoutVars>
      </dgm:prSet>
      <dgm:spPr/>
    </dgm:pt>
    <dgm:pt modelId="{6E4A8172-E491-40ED-8460-E96ADD6B2754}" type="pres">
      <dgm:prSet presAssocID="{9E3914F0-EDFD-464B-989A-93D37AD31D4B}" presName="parTrans" presStyleLbl="bgSibTrans2D1" presStyleIdx="1" presStyleCnt="2"/>
      <dgm:spPr/>
    </dgm:pt>
    <dgm:pt modelId="{BEA1789E-8CF3-4607-8786-D5DF3996D966}" type="pres">
      <dgm:prSet presAssocID="{32BB5666-2570-4398-B19A-40F34271F2E3}" presName="node" presStyleLbl="node1" presStyleIdx="1" presStyleCnt="2">
        <dgm:presLayoutVars>
          <dgm:bulletEnabled val="1"/>
        </dgm:presLayoutVars>
      </dgm:prSet>
      <dgm:spPr/>
    </dgm:pt>
  </dgm:ptLst>
  <dgm:cxnLst>
    <dgm:cxn modelId="{7EA8C130-79FD-4BF4-866D-4992D1D095F5}" type="presOf" srcId="{7D17723A-852E-4037-9F62-437AC04E94EF}" destId="{B8B43822-DD84-4530-B846-CCFACC014E30}" srcOrd="0" destOrd="0" presId="urn:microsoft.com/office/officeart/2005/8/layout/radial4"/>
    <dgm:cxn modelId="{590C5520-0C61-48B5-9E70-3E8D0D3B55D6}" type="presOf" srcId="{32BB5666-2570-4398-B19A-40F34271F2E3}" destId="{BEA1789E-8CF3-4607-8786-D5DF3996D966}" srcOrd="0" destOrd="0" presId="urn:microsoft.com/office/officeart/2005/8/layout/radial4"/>
    <dgm:cxn modelId="{DDE735C5-1585-49F1-84F4-64447DB43984}" type="presOf" srcId="{0C5C453F-9447-4F42-BAD3-ED489B6345BC}" destId="{4006DEB4-B8C4-4CE6-AD7B-520AEA5DD871}" srcOrd="0" destOrd="0" presId="urn:microsoft.com/office/officeart/2005/8/layout/radial4"/>
    <dgm:cxn modelId="{C5D7A95D-E291-4AA6-B633-9F2691EF9C6E}" srcId="{7D17723A-852E-4037-9F62-437AC04E94EF}" destId="{70256833-8D50-42FD-BF8E-E81DF3B858DD}" srcOrd="0" destOrd="0" parTransId="{43C2810E-1108-40E9-A9CD-AAEBAFC90621}" sibTransId="{DFD97DF8-53B2-41D6-A7C2-70996E4C0378}"/>
    <dgm:cxn modelId="{EB424788-52D2-4EA4-B5DF-7AE5F08B9B5A}" type="presOf" srcId="{43C2810E-1108-40E9-A9CD-AAEBAFC90621}" destId="{FC26CD71-84B7-4242-BB0E-4071FA4D8C69}" srcOrd="0" destOrd="0" presId="urn:microsoft.com/office/officeart/2005/8/layout/radial4"/>
    <dgm:cxn modelId="{BC0CCAD8-C19B-435E-AAC8-C8BF56D398A6}" type="presOf" srcId="{70256833-8D50-42FD-BF8E-E81DF3B858DD}" destId="{E6D89FCB-7E3A-486B-BE5A-E58A9C7D00D4}" srcOrd="0" destOrd="0" presId="urn:microsoft.com/office/officeart/2005/8/layout/radial4"/>
    <dgm:cxn modelId="{4D92D5BA-AA68-438A-B0B8-329324186300}" srcId="{0C5C453F-9447-4F42-BAD3-ED489B6345BC}" destId="{7D17723A-852E-4037-9F62-437AC04E94EF}" srcOrd="0" destOrd="0" parTransId="{49594FFF-FC36-4760-86A6-2F2C850F7E4D}" sibTransId="{0FC73206-EDA7-473F-AB34-201A000FB6B3}"/>
    <dgm:cxn modelId="{E892B916-DF56-48B0-985E-BBF9D6E306C4}" type="presOf" srcId="{9E3914F0-EDFD-464B-989A-93D37AD31D4B}" destId="{6E4A8172-E491-40ED-8460-E96ADD6B2754}" srcOrd="0" destOrd="0" presId="urn:microsoft.com/office/officeart/2005/8/layout/radial4"/>
    <dgm:cxn modelId="{7BF8CCBD-D4B7-4B18-8A1B-FA887D356EFD}" srcId="{7D17723A-852E-4037-9F62-437AC04E94EF}" destId="{32BB5666-2570-4398-B19A-40F34271F2E3}" srcOrd="1" destOrd="0" parTransId="{9E3914F0-EDFD-464B-989A-93D37AD31D4B}" sibTransId="{885E8C5B-0CBD-4D88-92AD-3F1A4D337189}"/>
    <dgm:cxn modelId="{9DDE78DE-E859-4997-87C7-AC29E029729D}" type="presParOf" srcId="{4006DEB4-B8C4-4CE6-AD7B-520AEA5DD871}" destId="{B8B43822-DD84-4530-B846-CCFACC014E30}" srcOrd="0" destOrd="0" presId="urn:microsoft.com/office/officeart/2005/8/layout/radial4"/>
    <dgm:cxn modelId="{76CCD81A-210E-4FE9-9B21-A572DB8A0699}" type="presParOf" srcId="{4006DEB4-B8C4-4CE6-AD7B-520AEA5DD871}" destId="{FC26CD71-84B7-4242-BB0E-4071FA4D8C69}" srcOrd="1" destOrd="0" presId="urn:microsoft.com/office/officeart/2005/8/layout/radial4"/>
    <dgm:cxn modelId="{4DB65EF4-1BDB-4947-8A85-1BFF0E0B7D2B}" type="presParOf" srcId="{4006DEB4-B8C4-4CE6-AD7B-520AEA5DD871}" destId="{E6D89FCB-7E3A-486B-BE5A-E58A9C7D00D4}" srcOrd="2" destOrd="0" presId="urn:microsoft.com/office/officeart/2005/8/layout/radial4"/>
    <dgm:cxn modelId="{2266CC1D-8259-4571-A07D-FB3908422614}" type="presParOf" srcId="{4006DEB4-B8C4-4CE6-AD7B-520AEA5DD871}" destId="{6E4A8172-E491-40ED-8460-E96ADD6B2754}" srcOrd="3" destOrd="0" presId="urn:microsoft.com/office/officeart/2005/8/layout/radial4"/>
    <dgm:cxn modelId="{20CBEC70-1F28-41F3-885A-C05846802D00}" type="presParOf" srcId="{4006DEB4-B8C4-4CE6-AD7B-520AEA5DD871}" destId="{BEA1789E-8CF3-4607-8786-D5DF3996D966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C5C453F-9447-4F42-BAD3-ED489B6345BC}" type="doc">
      <dgm:prSet loTypeId="urn:microsoft.com/office/officeart/2005/8/layout/radial4" loCatId="relationship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cs-CZ"/>
        </a:p>
      </dgm:t>
    </dgm:pt>
    <dgm:pt modelId="{7D17723A-852E-4037-9F62-437AC04E94EF}">
      <dgm:prSet phldrT="[Text]" phldr="1"/>
      <dgm:spPr/>
      <dgm:t>
        <a:bodyPr/>
        <a:lstStyle/>
        <a:p>
          <a:endParaRPr lang="cs-CZ"/>
        </a:p>
      </dgm:t>
    </dgm:pt>
    <dgm:pt modelId="{49594FFF-FC36-4760-86A6-2F2C850F7E4D}" type="parTrans" cxnId="{4D92D5BA-AA68-438A-B0B8-329324186300}">
      <dgm:prSet/>
      <dgm:spPr/>
      <dgm:t>
        <a:bodyPr/>
        <a:lstStyle/>
        <a:p>
          <a:endParaRPr lang="cs-CZ"/>
        </a:p>
      </dgm:t>
    </dgm:pt>
    <dgm:pt modelId="{0FC73206-EDA7-473F-AB34-201A000FB6B3}" type="sibTrans" cxnId="{4D92D5BA-AA68-438A-B0B8-329324186300}">
      <dgm:prSet/>
      <dgm:spPr/>
      <dgm:t>
        <a:bodyPr/>
        <a:lstStyle/>
        <a:p>
          <a:endParaRPr lang="cs-CZ"/>
        </a:p>
      </dgm:t>
    </dgm:pt>
    <dgm:pt modelId="{70256833-8D50-42FD-BF8E-E81DF3B858DD}">
      <dgm:prSet phldrT="[Text]"/>
      <dgm:spPr/>
      <dgm:t>
        <a:bodyPr/>
        <a:lstStyle/>
        <a:p>
          <a:r>
            <a:rPr lang="cs-CZ" dirty="0" smtClean="0"/>
            <a:t>H</a:t>
          </a:r>
          <a:r>
            <a:rPr lang="cs-CZ" baseline="30000" dirty="0" smtClean="0"/>
            <a:t>+</a:t>
          </a:r>
          <a:endParaRPr lang="cs-CZ" dirty="0"/>
        </a:p>
      </dgm:t>
    </dgm:pt>
    <dgm:pt modelId="{43C2810E-1108-40E9-A9CD-AAEBAFC90621}" type="parTrans" cxnId="{C5D7A95D-E291-4AA6-B633-9F2691EF9C6E}">
      <dgm:prSet/>
      <dgm:spPr/>
      <dgm:t>
        <a:bodyPr/>
        <a:lstStyle/>
        <a:p>
          <a:endParaRPr lang="cs-CZ"/>
        </a:p>
      </dgm:t>
    </dgm:pt>
    <dgm:pt modelId="{DFD97DF8-53B2-41D6-A7C2-70996E4C0378}" type="sibTrans" cxnId="{C5D7A95D-E291-4AA6-B633-9F2691EF9C6E}">
      <dgm:prSet/>
      <dgm:spPr/>
      <dgm:t>
        <a:bodyPr/>
        <a:lstStyle/>
        <a:p>
          <a:endParaRPr lang="cs-CZ"/>
        </a:p>
      </dgm:t>
    </dgm:pt>
    <dgm:pt modelId="{32BB5666-2570-4398-B19A-40F34271F2E3}">
      <dgm:prSet phldrT="[Text]"/>
      <dgm:spPr/>
      <dgm:t>
        <a:bodyPr/>
        <a:lstStyle/>
        <a:p>
          <a:r>
            <a:rPr lang="cs-CZ" dirty="0" smtClean="0"/>
            <a:t>NO</a:t>
          </a:r>
          <a:r>
            <a:rPr lang="cs-CZ" baseline="-25000" dirty="0" smtClean="0"/>
            <a:t>3</a:t>
          </a:r>
          <a:r>
            <a:rPr lang="cs-CZ" baseline="30000" dirty="0" smtClean="0"/>
            <a:t>-</a:t>
          </a:r>
          <a:endParaRPr lang="cs-CZ" dirty="0"/>
        </a:p>
      </dgm:t>
    </dgm:pt>
    <dgm:pt modelId="{9E3914F0-EDFD-464B-989A-93D37AD31D4B}" type="parTrans" cxnId="{7BF8CCBD-D4B7-4B18-8A1B-FA887D356EFD}">
      <dgm:prSet/>
      <dgm:spPr/>
      <dgm:t>
        <a:bodyPr/>
        <a:lstStyle/>
        <a:p>
          <a:endParaRPr lang="cs-CZ"/>
        </a:p>
      </dgm:t>
    </dgm:pt>
    <dgm:pt modelId="{885E8C5B-0CBD-4D88-92AD-3F1A4D337189}" type="sibTrans" cxnId="{7BF8CCBD-D4B7-4B18-8A1B-FA887D356EFD}">
      <dgm:prSet/>
      <dgm:spPr/>
      <dgm:t>
        <a:bodyPr/>
        <a:lstStyle/>
        <a:p>
          <a:endParaRPr lang="cs-CZ"/>
        </a:p>
      </dgm:t>
    </dgm:pt>
    <dgm:pt modelId="{4006DEB4-B8C4-4CE6-AD7B-520AEA5DD871}" type="pres">
      <dgm:prSet presAssocID="{0C5C453F-9447-4F42-BAD3-ED489B6345B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8B43822-DD84-4530-B846-CCFACC014E30}" type="pres">
      <dgm:prSet presAssocID="{7D17723A-852E-4037-9F62-437AC04E94EF}" presName="centerShape" presStyleLbl="node0" presStyleIdx="0" presStyleCnt="1" custScaleX="193260" custScaleY="74020"/>
      <dgm:spPr/>
    </dgm:pt>
    <dgm:pt modelId="{FC26CD71-84B7-4242-BB0E-4071FA4D8C69}" type="pres">
      <dgm:prSet presAssocID="{43C2810E-1108-40E9-A9CD-AAEBAFC90621}" presName="parTrans" presStyleLbl="bgSibTrans2D1" presStyleIdx="0" presStyleCnt="2"/>
      <dgm:spPr/>
    </dgm:pt>
    <dgm:pt modelId="{E6D89FCB-7E3A-486B-BE5A-E58A9C7D00D4}" type="pres">
      <dgm:prSet presAssocID="{70256833-8D50-42FD-BF8E-E81DF3B858D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4A8172-E491-40ED-8460-E96ADD6B2754}" type="pres">
      <dgm:prSet presAssocID="{9E3914F0-EDFD-464B-989A-93D37AD31D4B}" presName="parTrans" presStyleLbl="bgSibTrans2D1" presStyleIdx="1" presStyleCnt="2"/>
      <dgm:spPr/>
    </dgm:pt>
    <dgm:pt modelId="{BEA1789E-8CF3-4607-8786-D5DF3996D966}" type="pres">
      <dgm:prSet presAssocID="{32BB5666-2570-4398-B19A-40F34271F2E3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F8CCBD-D4B7-4B18-8A1B-FA887D356EFD}" srcId="{7D17723A-852E-4037-9F62-437AC04E94EF}" destId="{32BB5666-2570-4398-B19A-40F34271F2E3}" srcOrd="1" destOrd="0" parTransId="{9E3914F0-EDFD-464B-989A-93D37AD31D4B}" sibTransId="{885E8C5B-0CBD-4D88-92AD-3F1A4D337189}"/>
    <dgm:cxn modelId="{B21627D7-CDD3-457B-862C-BBD58E0B9849}" type="presOf" srcId="{9E3914F0-EDFD-464B-989A-93D37AD31D4B}" destId="{6E4A8172-E491-40ED-8460-E96ADD6B2754}" srcOrd="0" destOrd="0" presId="urn:microsoft.com/office/officeart/2005/8/layout/radial4"/>
    <dgm:cxn modelId="{43E3612F-D6D1-4170-9A5D-C3F188E156D8}" type="presOf" srcId="{70256833-8D50-42FD-BF8E-E81DF3B858DD}" destId="{E6D89FCB-7E3A-486B-BE5A-E58A9C7D00D4}" srcOrd="0" destOrd="0" presId="urn:microsoft.com/office/officeart/2005/8/layout/radial4"/>
    <dgm:cxn modelId="{B79B1F65-7933-4131-B382-05224B3D22AF}" type="presOf" srcId="{32BB5666-2570-4398-B19A-40F34271F2E3}" destId="{BEA1789E-8CF3-4607-8786-D5DF3996D966}" srcOrd="0" destOrd="0" presId="urn:microsoft.com/office/officeart/2005/8/layout/radial4"/>
    <dgm:cxn modelId="{C7A7587F-8064-43B6-ACC5-274F7AA1615C}" type="presOf" srcId="{43C2810E-1108-40E9-A9CD-AAEBAFC90621}" destId="{FC26CD71-84B7-4242-BB0E-4071FA4D8C69}" srcOrd="0" destOrd="0" presId="urn:microsoft.com/office/officeart/2005/8/layout/radial4"/>
    <dgm:cxn modelId="{C5D7A95D-E291-4AA6-B633-9F2691EF9C6E}" srcId="{7D17723A-852E-4037-9F62-437AC04E94EF}" destId="{70256833-8D50-42FD-BF8E-E81DF3B858DD}" srcOrd="0" destOrd="0" parTransId="{43C2810E-1108-40E9-A9CD-AAEBAFC90621}" sibTransId="{DFD97DF8-53B2-41D6-A7C2-70996E4C0378}"/>
    <dgm:cxn modelId="{4D92D5BA-AA68-438A-B0B8-329324186300}" srcId="{0C5C453F-9447-4F42-BAD3-ED489B6345BC}" destId="{7D17723A-852E-4037-9F62-437AC04E94EF}" srcOrd="0" destOrd="0" parTransId="{49594FFF-FC36-4760-86A6-2F2C850F7E4D}" sibTransId="{0FC73206-EDA7-473F-AB34-201A000FB6B3}"/>
    <dgm:cxn modelId="{D8761AE1-DD59-46D0-AD5C-D079A8E74892}" type="presOf" srcId="{7D17723A-852E-4037-9F62-437AC04E94EF}" destId="{B8B43822-DD84-4530-B846-CCFACC014E30}" srcOrd="0" destOrd="0" presId="urn:microsoft.com/office/officeart/2005/8/layout/radial4"/>
    <dgm:cxn modelId="{D6D1E3A4-49A3-4391-9845-A8C2B5FC5F1B}" type="presOf" srcId="{0C5C453F-9447-4F42-BAD3-ED489B6345BC}" destId="{4006DEB4-B8C4-4CE6-AD7B-520AEA5DD871}" srcOrd="0" destOrd="0" presId="urn:microsoft.com/office/officeart/2005/8/layout/radial4"/>
    <dgm:cxn modelId="{F7A8086F-373D-4353-86D4-4202F2A7EDCA}" type="presParOf" srcId="{4006DEB4-B8C4-4CE6-AD7B-520AEA5DD871}" destId="{B8B43822-DD84-4530-B846-CCFACC014E30}" srcOrd="0" destOrd="0" presId="urn:microsoft.com/office/officeart/2005/8/layout/radial4"/>
    <dgm:cxn modelId="{559BA880-2586-4A93-92DE-27ACA4DB23B4}" type="presParOf" srcId="{4006DEB4-B8C4-4CE6-AD7B-520AEA5DD871}" destId="{FC26CD71-84B7-4242-BB0E-4071FA4D8C69}" srcOrd="1" destOrd="0" presId="urn:microsoft.com/office/officeart/2005/8/layout/radial4"/>
    <dgm:cxn modelId="{733ED731-9DBA-43ED-98B6-A3EFDFB95943}" type="presParOf" srcId="{4006DEB4-B8C4-4CE6-AD7B-520AEA5DD871}" destId="{E6D89FCB-7E3A-486B-BE5A-E58A9C7D00D4}" srcOrd="2" destOrd="0" presId="urn:microsoft.com/office/officeart/2005/8/layout/radial4"/>
    <dgm:cxn modelId="{BF53319C-A944-4AA1-8029-6B2BA79D08E1}" type="presParOf" srcId="{4006DEB4-B8C4-4CE6-AD7B-520AEA5DD871}" destId="{6E4A8172-E491-40ED-8460-E96ADD6B2754}" srcOrd="3" destOrd="0" presId="urn:microsoft.com/office/officeart/2005/8/layout/radial4"/>
    <dgm:cxn modelId="{20BD03FC-DE73-4AA1-9BF0-F97B61A5B5F0}" type="presParOf" srcId="{4006DEB4-B8C4-4CE6-AD7B-520AEA5DD871}" destId="{BEA1789E-8CF3-4607-8786-D5DF3996D966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0C5C453F-9447-4F42-BAD3-ED489B6345BC}" type="doc">
      <dgm:prSet loTypeId="urn:microsoft.com/office/officeart/2005/8/layout/radial4" loCatId="relationship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7D17723A-852E-4037-9F62-437AC04E94EF}">
      <dgm:prSet phldrT="[Text]" phldr="1"/>
      <dgm:spPr/>
      <dgm:t>
        <a:bodyPr/>
        <a:lstStyle/>
        <a:p>
          <a:endParaRPr lang="cs-CZ" dirty="0"/>
        </a:p>
      </dgm:t>
    </dgm:pt>
    <dgm:pt modelId="{49594FFF-FC36-4760-86A6-2F2C850F7E4D}" type="parTrans" cxnId="{4D92D5BA-AA68-438A-B0B8-329324186300}">
      <dgm:prSet/>
      <dgm:spPr/>
      <dgm:t>
        <a:bodyPr/>
        <a:lstStyle/>
        <a:p>
          <a:endParaRPr lang="cs-CZ"/>
        </a:p>
      </dgm:t>
    </dgm:pt>
    <dgm:pt modelId="{0FC73206-EDA7-473F-AB34-201A000FB6B3}" type="sibTrans" cxnId="{4D92D5BA-AA68-438A-B0B8-329324186300}">
      <dgm:prSet/>
      <dgm:spPr/>
      <dgm:t>
        <a:bodyPr/>
        <a:lstStyle/>
        <a:p>
          <a:endParaRPr lang="cs-CZ"/>
        </a:p>
      </dgm:t>
    </dgm:pt>
    <dgm:pt modelId="{70256833-8D50-42FD-BF8E-E81DF3B858DD}">
      <dgm:prSet phldrT="[Text]"/>
      <dgm:spPr/>
      <dgm:t>
        <a:bodyPr/>
        <a:lstStyle/>
        <a:p>
          <a:r>
            <a:rPr lang="cs-CZ" dirty="0" smtClean="0"/>
            <a:t>H</a:t>
          </a:r>
          <a:r>
            <a:rPr lang="cs-CZ" baseline="30000" dirty="0" smtClean="0"/>
            <a:t>+</a:t>
          </a:r>
          <a:endParaRPr lang="cs-CZ" dirty="0"/>
        </a:p>
      </dgm:t>
    </dgm:pt>
    <dgm:pt modelId="{43C2810E-1108-40E9-A9CD-AAEBAFC90621}" type="parTrans" cxnId="{C5D7A95D-E291-4AA6-B633-9F2691EF9C6E}">
      <dgm:prSet/>
      <dgm:spPr/>
      <dgm:t>
        <a:bodyPr/>
        <a:lstStyle/>
        <a:p>
          <a:endParaRPr lang="cs-CZ"/>
        </a:p>
      </dgm:t>
    </dgm:pt>
    <dgm:pt modelId="{DFD97DF8-53B2-41D6-A7C2-70996E4C0378}" type="sibTrans" cxnId="{C5D7A95D-E291-4AA6-B633-9F2691EF9C6E}">
      <dgm:prSet/>
      <dgm:spPr/>
      <dgm:t>
        <a:bodyPr/>
        <a:lstStyle/>
        <a:p>
          <a:endParaRPr lang="cs-CZ"/>
        </a:p>
      </dgm:t>
    </dgm:pt>
    <dgm:pt modelId="{32BB5666-2570-4398-B19A-40F34271F2E3}">
      <dgm:prSet phldrT="[Text]"/>
      <dgm:spPr/>
      <dgm:t>
        <a:bodyPr/>
        <a:lstStyle/>
        <a:p>
          <a:r>
            <a:rPr lang="cs-CZ" dirty="0" err="1" smtClean="0"/>
            <a:t>ClO</a:t>
          </a:r>
          <a:r>
            <a:rPr lang="cs-CZ" baseline="30000" dirty="0" smtClean="0"/>
            <a:t>-</a:t>
          </a:r>
          <a:endParaRPr lang="cs-CZ" dirty="0"/>
        </a:p>
      </dgm:t>
    </dgm:pt>
    <dgm:pt modelId="{9E3914F0-EDFD-464B-989A-93D37AD31D4B}" type="parTrans" cxnId="{7BF8CCBD-D4B7-4B18-8A1B-FA887D356EFD}">
      <dgm:prSet/>
      <dgm:spPr/>
      <dgm:t>
        <a:bodyPr/>
        <a:lstStyle/>
        <a:p>
          <a:endParaRPr lang="cs-CZ"/>
        </a:p>
      </dgm:t>
    </dgm:pt>
    <dgm:pt modelId="{885E8C5B-0CBD-4D88-92AD-3F1A4D337189}" type="sibTrans" cxnId="{7BF8CCBD-D4B7-4B18-8A1B-FA887D356EFD}">
      <dgm:prSet/>
      <dgm:spPr/>
      <dgm:t>
        <a:bodyPr/>
        <a:lstStyle/>
        <a:p>
          <a:endParaRPr lang="cs-CZ"/>
        </a:p>
      </dgm:t>
    </dgm:pt>
    <dgm:pt modelId="{4006DEB4-B8C4-4CE6-AD7B-520AEA5DD871}" type="pres">
      <dgm:prSet presAssocID="{0C5C453F-9447-4F42-BAD3-ED489B6345B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8B43822-DD84-4530-B846-CCFACC014E30}" type="pres">
      <dgm:prSet presAssocID="{7D17723A-852E-4037-9F62-437AC04E94EF}" presName="centerShape" presStyleLbl="node0" presStyleIdx="0" presStyleCnt="1" custScaleX="193260" custScaleY="79564"/>
      <dgm:spPr/>
    </dgm:pt>
    <dgm:pt modelId="{FC26CD71-84B7-4242-BB0E-4071FA4D8C69}" type="pres">
      <dgm:prSet presAssocID="{43C2810E-1108-40E9-A9CD-AAEBAFC90621}" presName="parTrans" presStyleLbl="bgSibTrans2D1" presStyleIdx="0" presStyleCnt="2"/>
      <dgm:spPr/>
    </dgm:pt>
    <dgm:pt modelId="{E6D89FCB-7E3A-486B-BE5A-E58A9C7D00D4}" type="pres">
      <dgm:prSet presAssocID="{70256833-8D50-42FD-BF8E-E81DF3B858D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4A8172-E491-40ED-8460-E96ADD6B2754}" type="pres">
      <dgm:prSet presAssocID="{9E3914F0-EDFD-464B-989A-93D37AD31D4B}" presName="parTrans" presStyleLbl="bgSibTrans2D1" presStyleIdx="1" presStyleCnt="2"/>
      <dgm:spPr/>
    </dgm:pt>
    <dgm:pt modelId="{BEA1789E-8CF3-4607-8786-D5DF3996D966}" type="pres">
      <dgm:prSet presAssocID="{32BB5666-2570-4398-B19A-40F34271F2E3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85354D2-BA45-4D70-9C0C-8548A6FD4EEB}" type="presOf" srcId="{0C5C453F-9447-4F42-BAD3-ED489B6345BC}" destId="{4006DEB4-B8C4-4CE6-AD7B-520AEA5DD871}" srcOrd="0" destOrd="0" presId="urn:microsoft.com/office/officeart/2005/8/layout/radial4"/>
    <dgm:cxn modelId="{C5D7A95D-E291-4AA6-B633-9F2691EF9C6E}" srcId="{7D17723A-852E-4037-9F62-437AC04E94EF}" destId="{70256833-8D50-42FD-BF8E-E81DF3B858DD}" srcOrd="0" destOrd="0" parTransId="{43C2810E-1108-40E9-A9CD-AAEBAFC90621}" sibTransId="{DFD97DF8-53B2-41D6-A7C2-70996E4C0378}"/>
    <dgm:cxn modelId="{B72D5573-E3A1-4DEF-B4B3-5DF6F13CDB8F}" type="presOf" srcId="{7D17723A-852E-4037-9F62-437AC04E94EF}" destId="{B8B43822-DD84-4530-B846-CCFACC014E30}" srcOrd="0" destOrd="0" presId="urn:microsoft.com/office/officeart/2005/8/layout/radial4"/>
    <dgm:cxn modelId="{19DAA589-7673-443C-9F55-B975F2D03CAC}" type="presOf" srcId="{70256833-8D50-42FD-BF8E-E81DF3B858DD}" destId="{E6D89FCB-7E3A-486B-BE5A-E58A9C7D00D4}" srcOrd="0" destOrd="0" presId="urn:microsoft.com/office/officeart/2005/8/layout/radial4"/>
    <dgm:cxn modelId="{782DDBA5-707D-4DC6-B6C1-340A69852D25}" type="presOf" srcId="{32BB5666-2570-4398-B19A-40F34271F2E3}" destId="{BEA1789E-8CF3-4607-8786-D5DF3996D966}" srcOrd="0" destOrd="0" presId="urn:microsoft.com/office/officeart/2005/8/layout/radial4"/>
    <dgm:cxn modelId="{FC155712-4AC1-446F-B281-85C377268C57}" type="presOf" srcId="{43C2810E-1108-40E9-A9CD-AAEBAFC90621}" destId="{FC26CD71-84B7-4242-BB0E-4071FA4D8C69}" srcOrd="0" destOrd="0" presId="urn:microsoft.com/office/officeart/2005/8/layout/radial4"/>
    <dgm:cxn modelId="{4D92D5BA-AA68-438A-B0B8-329324186300}" srcId="{0C5C453F-9447-4F42-BAD3-ED489B6345BC}" destId="{7D17723A-852E-4037-9F62-437AC04E94EF}" srcOrd="0" destOrd="0" parTransId="{49594FFF-FC36-4760-86A6-2F2C850F7E4D}" sibTransId="{0FC73206-EDA7-473F-AB34-201A000FB6B3}"/>
    <dgm:cxn modelId="{C4E188D0-A44A-4B85-81C5-2A361782DFDA}" type="presOf" srcId="{9E3914F0-EDFD-464B-989A-93D37AD31D4B}" destId="{6E4A8172-E491-40ED-8460-E96ADD6B2754}" srcOrd="0" destOrd="0" presId="urn:microsoft.com/office/officeart/2005/8/layout/radial4"/>
    <dgm:cxn modelId="{7BF8CCBD-D4B7-4B18-8A1B-FA887D356EFD}" srcId="{7D17723A-852E-4037-9F62-437AC04E94EF}" destId="{32BB5666-2570-4398-B19A-40F34271F2E3}" srcOrd="1" destOrd="0" parTransId="{9E3914F0-EDFD-464B-989A-93D37AD31D4B}" sibTransId="{885E8C5B-0CBD-4D88-92AD-3F1A4D337189}"/>
    <dgm:cxn modelId="{8049F9CD-1BF7-48FA-B7C1-5846D64114D3}" type="presParOf" srcId="{4006DEB4-B8C4-4CE6-AD7B-520AEA5DD871}" destId="{B8B43822-DD84-4530-B846-CCFACC014E30}" srcOrd="0" destOrd="0" presId="urn:microsoft.com/office/officeart/2005/8/layout/radial4"/>
    <dgm:cxn modelId="{17EFEF1A-2DE2-4F73-B58A-DDA60E730542}" type="presParOf" srcId="{4006DEB4-B8C4-4CE6-AD7B-520AEA5DD871}" destId="{FC26CD71-84B7-4242-BB0E-4071FA4D8C69}" srcOrd="1" destOrd="0" presId="urn:microsoft.com/office/officeart/2005/8/layout/radial4"/>
    <dgm:cxn modelId="{7E4B154E-BB32-4AE8-966D-D89B46EC681C}" type="presParOf" srcId="{4006DEB4-B8C4-4CE6-AD7B-520AEA5DD871}" destId="{E6D89FCB-7E3A-486B-BE5A-E58A9C7D00D4}" srcOrd="2" destOrd="0" presId="urn:microsoft.com/office/officeart/2005/8/layout/radial4"/>
    <dgm:cxn modelId="{20C3D8EA-851E-4C71-A91B-5C0DF3B0E568}" type="presParOf" srcId="{4006DEB4-B8C4-4CE6-AD7B-520AEA5DD871}" destId="{6E4A8172-E491-40ED-8460-E96ADD6B2754}" srcOrd="3" destOrd="0" presId="urn:microsoft.com/office/officeart/2005/8/layout/radial4"/>
    <dgm:cxn modelId="{228BCBBD-1C6D-4263-B59B-6CCA85C44473}" type="presParOf" srcId="{4006DEB4-B8C4-4CE6-AD7B-520AEA5DD871}" destId="{BEA1789E-8CF3-4607-8786-D5DF3996D966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C5C453F-9447-4F42-BAD3-ED489B6345BC}" type="doc">
      <dgm:prSet loTypeId="urn:microsoft.com/office/officeart/2005/8/layout/radial4" loCatId="relationship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7D17723A-852E-4037-9F62-437AC04E94EF}">
      <dgm:prSet phldrT="[Text]" phldr="1"/>
      <dgm:spPr/>
      <dgm:t>
        <a:bodyPr/>
        <a:lstStyle/>
        <a:p>
          <a:endParaRPr lang="cs-CZ" dirty="0"/>
        </a:p>
      </dgm:t>
    </dgm:pt>
    <dgm:pt modelId="{49594FFF-FC36-4760-86A6-2F2C850F7E4D}" type="parTrans" cxnId="{4D92D5BA-AA68-438A-B0B8-329324186300}">
      <dgm:prSet/>
      <dgm:spPr/>
      <dgm:t>
        <a:bodyPr/>
        <a:lstStyle/>
        <a:p>
          <a:endParaRPr lang="cs-CZ"/>
        </a:p>
      </dgm:t>
    </dgm:pt>
    <dgm:pt modelId="{0FC73206-EDA7-473F-AB34-201A000FB6B3}" type="sibTrans" cxnId="{4D92D5BA-AA68-438A-B0B8-329324186300}">
      <dgm:prSet/>
      <dgm:spPr/>
      <dgm:t>
        <a:bodyPr/>
        <a:lstStyle/>
        <a:p>
          <a:endParaRPr lang="cs-CZ"/>
        </a:p>
      </dgm:t>
    </dgm:pt>
    <dgm:pt modelId="{70256833-8D50-42FD-BF8E-E81DF3B858DD}">
      <dgm:prSet phldrT="[Text]"/>
      <dgm:spPr/>
      <dgm:t>
        <a:bodyPr/>
        <a:lstStyle/>
        <a:p>
          <a:r>
            <a:rPr lang="cs-CZ" dirty="0" smtClean="0"/>
            <a:t>2 H</a:t>
          </a:r>
          <a:r>
            <a:rPr lang="cs-CZ" baseline="30000" dirty="0" smtClean="0"/>
            <a:t>+</a:t>
          </a:r>
          <a:endParaRPr lang="cs-CZ" dirty="0"/>
        </a:p>
      </dgm:t>
    </dgm:pt>
    <dgm:pt modelId="{43C2810E-1108-40E9-A9CD-AAEBAFC90621}" type="parTrans" cxnId="{C5D7A95D-E291-4AA6-B633-9F2691EF9C6E}">
      <dgm:prSet/>
      <dgm:spPr/>
      <dgm:t>
        <a:bodyPr/>
        <a:lstStyle/>
        <a:p>
          <a:endParaRPr lang="cs-CZ"/>
        </a:p>
      </dgm:t>
    </dgm:pt>
    <dgm:pt modelId="{DFD97DF8-53B2-41D6-A7C2-70996E4C0378}" type="sibTrans" cxnId="{C5D7A95D-E291-4AA6-B633-9F2691EF9C6E}">
      <dgm:prSet/>
      <dgm:spPr/>
      <dgm:t>
        <a:bodyPr/>
        <a:lstStyle/>
        <a:p>
          <a:endParaRPr lang="cs-CZ"/>
        </a:p>
      </dgm:t>
    </dgm:pt>
    <dgm:pt modelId="{32BB5666-2570-4398-B19A-40F34271F2E3}">
      <dgm:prSet phldrT="[Text]"/>
      <dgm:spPr/>
      <dgm:t>
        <a:bodyPr/>
        <a:lstStyle/>
        <a:p>
          <a:r>
            <a:rPr lang="cs-CZ" dirty="0" smtClean="0"/>
            <a:t>CO</a:t>
          </a:r>
          <a:r>
            <a:rPr lang="cs-CZ" baseline="-25000" dirty="0" smtClean="0"/>
            <a:t>3</a:t>
          </a:r>
          <a:r>
            <a:rPr lang="cs-CZ" baseline="30000" dirty="0" smtClean="0"/>
            <a:t>2-</a:t>
          </a:r>
          <a:endParaRPr lang="cs-CZ" dirty="0"/>
        </a:p>
      </dgm:t>
    </dgm:pt>
    <dgm:pt modelId="{9E3914F0-EDFD-464B-989A-93D37AD31D4B}" type="parTrans" cxnId="{7BF8CCBD-D4B7-4B18-8A1B-FA887D356EFD}">
      <dgm:prSet/>
      <dgm:spPr/>
      <dgm:t>
        <a:bodyPr/>
        <a:lstStyle/>
        <a:p>
          <a:endParaRPr lang="cs-CZ"/>
        </a:p>
      </dgm:t>
    </dgm:pt>
    <dgm:pt modelId="{885E8C5B-0CBD-4D88-92AD-3F1A4D337189}" type="sibTrans" cxnId="{7BF8CCBD-D4B7-4B18-8A1B-FA887D356EFD}">
      <dgm:prSet/>
      <dgm:spPr/>
      <dgm:t>
        <a:bodyPr/>
        <a:lstStyle/>
        <a:p>
          <a:endParaRPr lang="cs-CZ"/>
        </a:p>
      </dgm:t>
    </dgm:pt>
    <dgm:pt modelId="{4006DEB4-B8C4-4CE6-AD7B-520AEA5DD871}" type="pres">
      <dgm:prSet presAssocID="{0C5C453F-9447-4F42-BAD3-ED489B6345BC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B8B43822-DD84-4530-B846-CCFACC014E30}" type="pres">
      <dgm:prSet presAssocID="{7D17723A-852E-4037-9F62-437AC04E94EF}" presName="centerShape" presStyleLbl="node0" presStyleIdx="0" presStyleCnt="1" custScaleX="204349" custScaleY="81986"/>
      <dgm:spPr/>
    </dgm:pt>
    <dgm:pt modelId="{FC26CD71-84B7-4242-BB0E-4071FA4D8C69}" type="pres">
      <dgm:prSet presAssocID="{43C2810E-1108-40E9-A9CD-AAEBAFC90621}" presName="parTrans" presStyleLbl="bgSibTrans2D1" presStyleIdx="0" presStyleCnt="2"/>
      <dgm:spPr/>
    </dgm:pt>
    <dgm:pt modelId="{E6D89FCB-7E3A-486B-BE5A-E58A9C7D00D4}" type="pres">
      <dgm:prSet presAssocID="{70256833-8D50-42FD-BF8E-E81DF3B858DD}" presName="node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4A8172-E491-40ED-8460-E96ADD6B2754}" type="pres">
      <dgm:prSet presAssocID="{9E3914F0-EDFD-464B-989A-93D37AD31D4B}" presName="parTrans" presStyleLbl="bgSibTrans2D1" presStyleIdx="1" presStyleCnt="2"/>
      <dgm:spPr/>
    </dgm:pt>
    <dgm:pt modelId="{BEA1789E-8CF3-4607-8786-D5DF3996D966}" type="pres">
      <dgm:prSet presAssocID="{32BB5666-2570-4398-B19A-40F34271F2E3}" presName="node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5D7A95D-E291-4AA6-B633-9F2691EF9C6E}" srcId="{7D17723A-852E-4037-9F62-437AC04E94EF}" destId="{70256833-8D50-42FD-BF8E-E81DF3B858DD}" srcOrd="0" destOrd="0" parTransId="{43C2810E-1108-40E9-A9CD-AAEBAFC90621}" sibTransId="{DFD97DF8-53B2-41D6-A7C2-70996E4C0378}"/>
    <dgm:cxn modelId="{8CE35ADD-8C04-467A-AAE5-7993BA72F787}" type="presOf" srcId="{9E3914F0-EDFD-464B-989A-93D37AD31D4B}" destId="{6E4A8172-E491-40ED-8460-E96ADD6B2754}" srcOrd="0" destOrd="0" presId="urn:microsoft.com/office/officeart/2005/8/layout/radial4"/>
    <dgm:cxn modelId="{0DE39566-EC9C-4CD3-AAD4-0D0172E09618}" type="presOf" srcId="{0C5C453F-9447-4F42-BAD3-ED489B6345BC}" destId="{4006DEB4-B8C4-4CE6-AD7B-520AEA5DD871}" srcOrd="0" destOrd="0" presId="urn:microsoft.com/office/officeart/2005/8/layout/radial4"/>
    <dgm:cxn modelId="{4D92D5BA-AA68-438A-B0B8-329324186300}" srcId="{0C5C453F-9447-4F42-BAD3-ED489B6345BC}" destId="{7D17723A-852E-4037-9F62-437AC04E94EF}" srcOrd="0" destOrd="0" parTransId="{49594FFF-FC36-4760-86A6-2F2C850F7E4D}" sibTransId="{0FC73206-EDA7-473F-AB34-201A000FB6B3}"/>
    <dgm:cxn modelId="{B239D52F-162B-4641-A938-0915A0454BEA}" type="presOf" srcId="{7D17723A-852E-4037-9F62-437AC04E94EF}" destId="{B8B43822-DD84-4530-B846-CCFACC014E30}" srcOrd="0" destOrd="0" presId="urn:microsoft.com/office/officeart/2005/8/layout/radial4"/>
    <dgm:cxn modelId="{2660CE27-9B67-4A24-AFF5-F18557799C0C}" type="presOf" srcId="{70256833-8D50-42FD-BF8E-E81DF3B858DD}" destId="{E6D89FCB-7E3A-486B-BE5A-E58A9C7D00D4}" srcOrd="0" destOrd="0" presId="urn:microsoft.com/office/officeart/2005/8/layout/radial4"/>
    <dgm:cxn modelId="{0021C376-D94C-47AD-AD55-F5815F1692C4}" type="presOf" srcId="{32BB5666-2570-4398-B19A-40F34271F2E3}" destId="{BEA1789E-8CF3-4607-8786-D5DF3996D966}" srcOrd="0" destOrd="0" presId="urn:microsoft.com/office/officeart/2005/8/layout/radial4"/>
    <dgm:cxn modelId="{7BF8CCBD-D4B7-4B18-8A1B-FA887D356EFD}" srcId="{7D17723A-852E-4037-9F62-437AC04E94EF}" destId="{32BB5666-2570-4398-B19A-40F34271F2E3}" srcOrd="1" destOrd="0" parTransId="{9E3914F0-EDFD-464B-989A-93D37AD31D4B}" sibTransId="{885E8C5B-0CBD-4D88-92AD-3F1A4D337189}"/>
    <dgm:cxn modelId="{1679ADD4-1CBF-4B6F-986D-B31B004A6B3A}" type="presOf" srcId="{43C2810E-1108-40E9-A9CD-AAEBAFC90621}" destId="{FC26CD71-84B7-4242-BB0E-4071FA4D8C69}" srcOrd="0" destOrd="0" presId="urn:microsoft.com/office/officeart/2005/8/layout/radial4"/>
    <dgm:cxn modelId="{5949EBB2-DACC-4B73-842D-3B29B2BB20DA}" type="presParOf" srcId="{4006DEB4-B8C4-4CE6-AD7B-520AEA5DD871}" destId="{B8B43822-DD84-4530-B846-CCFACC014E30}" srcOrd="0" destOrd="0" presId="urn:microsoft.com/office/officeart/2005/8/layout/radial4"/>
    <dgm:cxn modelId="{A156A901-F011-4530-A3CE-97B535405136}" type="presParOf" srcId="{4006DEB4-B8C4-4CE6-AD7B-520AEA5DD871}" destId="{FC26CD71-84B7-4242-BB0E-4071FA4D8C69}" srcOrd="1" destOrd="0" presId="urn:microsoft.com/office/officeart/2005/8/layout/radial4"/>
    <dgm:cxn modelId="{47EF7973-7250-48CE-B26B-8E0A31A1A18F}" type="presParOf" srcId="{4006DEB4-B8C4-4CE6-AD7B-520AEA5DD871}" destId="{E6D89FCB-7E3A-486B-BE5A-E58A9C7D00D4}" srcOrd="2" destOrd="0" presId="urn:microsoft.com/office/officeart/2005/8/layout/radial4"/>
    <dgm:cxn modelId="{A2E61ACF-B038-41A5-86FD-87C76529C728}" type="presParOf" srcId="{4006DEB4-B8C4-4CE6-AD7B-520AEA5DD871}" destId="{6E4A8172-E491-40ED-8460-E96ADD6B2754}" srcOrd="3" destOrd="0" presId="urn:microsoft.com/office/officeart/2005/8/layout/radial4"/>
    <dgm:cxn modelId="{65933599-52BE-4403-BC3C-C99E4B1D3074}" type="presParOf" srcId="{4006DEB4-B8C4-4CE6-AD7B-520AEA5DD871}" destId="{BEA1789E-8CF3-4607-8786-D5DF3996D966}" srcOrd="4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5F94AA8-9AA2-44D6-A629-0446F63B65F7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531A4550-FEEA-44E0-9C25-8EC3AB497ADE}">
      <dgm:prSet phldrT="[Text]"/>
      <dgm:spPr/>
      <dgm:t>
        <a:bodyPr/>
        <a:lstStyle/>
        <a:p>
          <a:r>
            <a:rPr lang="cs-CZ" dirty="0" smtClean="0"/>
            <a:t>Vzorec</a:t>
          </a:r>
        </a:p>
        <a:p>
          <a:r>
            <a:rPr lang="cs-CZ" dirty="0" smtClean="0"/>
            <a:t>kyseliny</a:t>
          </a:r>
          <a:endParaRPr lang="cs-CZ" dirty="0"/>
        </a:p>
      </dgm:t>
    </dgm:pt>
    <dgm:pt modelId="{C6FCF3A1-7CC5-4599-820C-6F21D61FDC36}" type="parTrans" cxnId="{A881A264-C759-4EFC-B074-2D49DE6F6CCB}">
      <dgm:prSet/>
      <dgm:spPr/>
      <dgm:t>
        <a:bodyPr/>
        <a:lstStyle/>
        <a:p>
          <a:endParaRPr lang="cs-CZ"/>
        </a:p>
      </dgm:t>
    </dgm:pt>
    <dgm:pt modelId="{8B2EEF14-6EE1-4536-BD6B-F13A92028C72}" type="sibTrans" cxnId="{A881A264-C759-4EFC-B074-2D49DE6F6CCB}">
      <dgm:prSet/>
      <dgm:spPr/>
      <dgm:t>
        <a:bodyPr/>
        <a:lstStyle/>
        <a:p>
          <a:endParaRPr lang="cs-CZ"/>
        </a:p>
      </dgm:t>
    </dgm:pt>
    <dgm:pt modelId="{38206406-A20D-47A6-B055-DA34780E446E}">
      <dgm:prSet phldrT="[Text]" phldr="1"/>
      <dgm:spPr/>
      <dgm:t>
        <a:bodyPr/>
        <a:lstStyle/>
        <a:p>
          <a:endParaRPr lang="cs-CZ"/>
        </a:p>
      </dgm:t>
    </dgm:pt>
    <dgm:pt modelId="{637D2FB0-404C-4B0D-A314-BB01249BDD5A}" type="parTrans" cxnId="{36A62F9E-BBF9-4126-9333-79C84451F660}">
      <dgm:prSet/>
      <dgm:spPr/>
      <dgm:t>
        <a:bodyPr/>
        <a:lstStyle/>
        <a:p>
          <a:endParaRPr lang="cs-CZ"/>
        </a:p>
      </dgm:t>
    </dgm:pt>
    <dgm:pt modelId="{BD49BE42-2ADE-46DA-A76D-E452B418B328}" type="sibTrans" cxnId="{36A62F9E-BBF9-4126-9333-79C84451F660}">
      <dgm:prSet/>
      <dgm:spPr/>
      <dgm:t>
        <a:bodyPr/>
        <a:lstStyle/>
        <a:p>
          <a:endParaRPr lang="cs-CZ"/>
        </a:p>
      </dgm:t>
    </dgm:pt>
    <dgm:pt modelId="{6324F5A0-4FC7-4326-88BB-186E7D41BE53}">
      <dgm:prSet phldrT="[Text]" phldr="1"/>
      <dgm:spPr/>
      <dgm:t>
        <a:bodyPr/>
        <a:lstStyle/>
        <a:p>
          <a:endParaRPr lang="cs-CZ"/>
        </a:p>
      </dgm:t>
    </dgm:pt>
    <dgm:pt modelId="{36136802-F8D4-4B92-90F3-A1CCC4B295CC}" type="parTrans" cxnId="{3ED39FA1-4D88-4B77-95D1-BF7CCA0D9725}">
      <dgm:prSet/>
      <dgm:spPr/>
      <dgm:t>
        <a:bodyPr/>
        <a:lstStyle/>
        <a:p>
          <a:endParaRPr lang="cs-CZ"/>
        </a:p>
      </dgm:t>
    </dgm:pt>
    <dgm:pt modelId="{D688B6CF-68F2-423D-80F7-88D2F7AEAB85}" type="sibTrans" cxnId="{3ED39FA1-4D88-4B77-95D1-BF7CCA0D9725}">
      <dgm:prSet/>
      <dgm:spPr/>
      <dgm:t>
        <a:bodyPr/>
        <a:lstStyle/>
        <a:p>
          <a:endParaRPr lang="cs-CZ"/>
        </a:p>
      </dgm:t>
    </dgm:pt>
    <dgm:pt modelId="{2C011368-00B8-4905-B992-3A22C3712EC7}">
      <dgm:prSet phldrT="[Text]"/>
      <dgm:spPr/>
      <dgm:t>
        <a:bodyPr/>
        <a:lstStyle/>
        <a:p>
          <a:r>
            <a:rPr lang="cs-CZ" dirty="0" smtClean="0"/>
            <a:t>Název </a:t>
          </a:r>
        </a:p>
        <a:p>
          <a:r>
            <a:rPr lang="cs-CZ" dirty="0" smtClean="0"/>
            <a:t>kyseliny</a:t>
          </a:r>
          <a:endParaRPr lang="cs-CZ" dirty="0"/>
        </a:p>
      </dgm:t>
    </dgm:pt>
    <dgm:pt modelId="{60F2BC82-7091-46B4-9BD9-DE130F9437F2}" type="parTrans" cxnId="{6F0E95B3-CCBD-4E27-B13D-3D17163A0BC2}">
      <dgm:prSet/>
      <dgm:spPr/>
      <dgm:t>
        <a:bodyPr/>
        <a:lstStyle/>
        <a:p>
          <a:endParaRPr lang="cs-CZ"/>
        </a:p>
      </dgm:t>
    </dgm:pt>
    <dgm:pt modelId="{420ABC67-69B2-4EFA-B353-CBC8552EB846}" type="sibTrans" cxnId="{6F0E95B3-CCBD-4E27-B13D-3D17163A0BC2}">
      <dgm:prSet/>
      <dgm:spPr/>
      <dgm:t>
        <a:bodyPr/>
        <a:lstStyle/>
        <a:p>
          <a:endParaRPr lang="cs-CZ"/>
        </a:p>
      </dgm:t>
    </dgm:pt>
    <dgm:pt modelId="{C3C0709E-6F7C-4E0B-86C1-23B7D26E6C64}">
      <dgm:prSet phldrT="[Text]" phldr="1"/>
      <dgm:spPr/>
      <dgm:t>
        <a:bodyPr/>
        <a:lstStyle/>
        <a:p>
          <a:endParaRPr lang="cs-CZ"/>
        </a:p>
      </dgm:t>
    </dgm:pt>
    <dgm:pt modelId="{56F9A691-0D35-4AD1-AD18-A263A2A2E6F0}" type="parTrans" cxnId="{8B042809-529D-438E-91AC-0CC46885C1ED}">
      <dgm:prSet/>
      <dgm:spPr/>
      <dgm:t>
        <a:bodyPr/>
        <a:lstStyle/>
        <a:p>
          <a:endParaRPr lang="cs-CZ"/>
        </a:p>
      </dgm:t>
    </dgm:pt>
    <dgm:pt modelId="{F691CBC8-5C49-4B39-AD7C-085A7D617170}" type="sibTrans" cxnId="{8B042809-529D-438E-91AC-0CC46885C1ED}">
      <dgm:prSet/>
      <dgm:spPr/>
      <dgm:t>
        <a:bodyPr/>
        <a:lstStyle/>
        <a:p>
          <a:endParaRPr lang="cs-CZ"/>
        </a:p>
      </dgm:t>
    </dgm:pt>
    <dgm:pt modelId="{F9BE03C0-386B-44E9-A6A1-F1BBDDEE9869}">
      <dgm:prSet phldrT="[Text]" phldr="1"/>
      <dgm:spPr/>
      <dgm:t>
        <a:bodyPr/>
        <a:lstStyle/>
        <a:p>
          <a:endParaRPr lang="cs-CZ"/>
        </a:p>
      </dgm:t>
    </dgm:pt>
    <dgm:pt modelId="{DD517138-98EC-48F9-B724-14D8E59A4E33}" type="parTrans" cxnId="{8DD9A647-13DE-4DB3-9691-BEC5C75F4E1B}">
      <dgm:prSet/>
      <dgm:spPr/>
      <dgm:t>
        <a:bodyPr/>
        <a:lstStyle/>
        <a:p>
          <a:endParaRPr lang="cs-CZ"/>
        </a:p>
      </dgm:t>
    </dgm:pt>
    <dgm:pt modelId="{F2A4FF1E-BA48-424F-AF57-27A2490AEAFE}" type="sibTrans" cxnId="{8DD9A647-13DE-4DB3-9691-BEC5C75F4E1B}">
      <dgm:prSet/>
      <dgm:spPr/>
      <dgm:t>
        <a:bodyPr/>
        <a:lstStyle/>
        <a:p>
          <a:endParaRPr lang="cs-CZ"/>
        </a:p>
      </dgm:t>
    </dgm:pt>
    <dgm:pt modelId="{F29BDDFE-E9ED-4E74-9AE8-171C2AA5C6C9}">
      <dgm:prSet phldrT="[Text]"/>
      <dgm:spPr/>
      <dgm:t>
        <a:bodyPr/>
        <a:lstStyle/>
        <a:p>
          <a:r>
            <a:rPr lang="cs-CZ" dirty="0" smtClean="0"/>
            <a:t>Složení </a:t>
          </a:r>
        </a:p>
        <a:p>
          <a:r>
            <a:rPr lang="cs-CZ" dirty="0" smtClean="0"/>
            <a:t>aniontu</a:t>
          </a:r>
          <a:endParaRPr lang="cs-CZ" dirty="0"/>
        </a:p>
      </dgm:t>
    </dgm:pt>
    <dgm:pt modelId="{75DD6CAE-656D-4F56-B10D-286ED65CA61A}" type="parTrans" cxnId="{FE999D7D-90A2-431E-8444-B673994482A2}">
      <dgm:prSet/>
      <dgm:spPr/>
      <dgm:t>
        <a:bodyPr/>
        <a:lstStyle/>
        <a:p>
          <a:endParaRPr lang="cs-CZ"/>
        </a:p>
      </dgm:t>
    </dgm:pt>
    <dgm:pt modelId="{6484D5C3-EE27-42F0-B292-234736CD012B}" type="sibTrans" cxnId="{FE999D7D-90A2-431E-8444-B673994482A2}">
      <dgm:prSet/>
      <dgm:spPr/>
      <dgm:t>
        <a:bodyPr/>
        <a:lstStyle/>
        <a:p>
          <a:endParaRPr lang="cs-CZ"/>
        </a:p>
      </dgm:t>
    </dgm:pt>
    <dgm:pt modelId="{EEBB20D3-4D1F-468D-B237-FCF08B09A49B}">
      <dgm:prSet phldrT="[Text]" phldr="1"/>
      <dgm:spPr/>
      <dgm:t>
        <a:bodyPr/>
        <a:lstStyle/>
        <a:p>
          <a:endParaRPr lang="cs-CZ"/>
        </a:p>
      </dgm:t>
    </dgm:pt>
    <dgm:pt modelId="{3E67FE50-A530-4C25-8FD6-799C74660836}" type="parTrans" cxnId="{40572C6F-2F87-40FE-B259-2CB82F29667F}">
      <dgm:prSet/>
      <dgm:spPr/>
      <dgm:t>
        <a:bodyPr/>
        <a:lstStyle/>
        <a:p>
          <a:endParaRPr lang="cs-CZ"/>
        </a:p>
      </dgm:t>
    </dgm:pt>
    <dgm:pt modelId="{7721711D-428B-4064-948C-24B15723CCD4}" type="sibTrans" cxnId="{40572C6F-2F87-40FE-B259-2CB82F29667F}">
      <dgm:prSet/>
      <dgm:spPr/>
      <dgm:t>
        <a:bodyPr/>
        <a:lstStyle/>
        <a:p>
          <a:endParaRPr lang="cs-CZ"/>
        </a:p>
      </dgm:t>
    </dgm:pt>
    <dgm:pt modelId="{782EB19B-B93A-4A98-A803-585E2006C158}">
      <dgm:prSet phldrT="[Text]" phldr="1"/>
      <dgm:spPr/>
      <dgm:t>
        <a:bodyPr/>
        <a:lstStyle/>
        <a:p>
          <a:endParaRPr lang="cs-CZ"/>
        </a:p>
      </dgm:t>
    </dgm:pt>
    <dgm:pt modelId="{86AE7CB9-9AEA-40EE-96AC-BD0A35A2D934}" type="parTrans" cxnId="{5C8A9641-763A-44E4-A3A2-F37CEE753FBD}">
      <dgm:prSet/>
      <dgm:spPr/>
      <dgm:t>
        <a:bodyPr/>
        <a:lstStyle/>
        <a:p>
          <a:endParaRPr lang="cs-CZ"/>
        </a:p>
      </dgm:t>
    </dgm:pt>
    <dgm:pt modelId="{D4F9CE63-ABC8-4FDA-8ABD-B8E44F9C8509}" type="sibTrans" cxnId="{5C8A9641-763A-44E4-A3A2-F37CEE753FBD}">
      <dgm:prSet/>
      <dgm:spPr/>
      <dgm:t>
        <a:bodyPr/>
        <a:lstStyle/>
        <a:p>
          <a:endParaRPr lang="cs-CZ"/>
        </a:p>
      </dgm:t>
    </dgm:pt>
    <dgm:pt modelId="{B78EBF4C-197E-4CE8-BEC1-E1ABAAD4BFC9}" type="pres">
      <dgm:prSet presAssocID="{A5F94AA8-9AA2-44D6-A629-0446F63B65F7}" presName="Name0" presStyleCnt="0">
        <dgm:presLayoutVars>
          <dgm:dir/>
          <dgm:animLvl val="lvl"/>
          <dgm:resizeHandles val="exact"/>
        </dgm:presLayoutVars>
      </dgm:prSet>
      <dgm:spPr/>
    </dgm:pt>
    <dgm:pt modelId="{695EAB79-8FAC-4DE4-B701-22F5A7C999B1}" type="pres">
      <dgm:prSet presAssocID="{531A4550-FEEA-44E0-9C25-8EC3AB497ADE}" presName="linNode" presStyleCnt="0"/>
      <dgm:spPr/>
    </dgm:pt>
    <dgm:pt modelId="{261CFB8E-EC0B-4914-887A-0D3399B3FB4C}" type="pres">
      <dgm:prSet presAssocID="{531A4550-FEEA-44E0-9C25-8EC3AB497ADE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35D1652-92BE-4AFC-A28C-53417CBB0A4D}" type="pres">
      <dgm:prSet presAssocID="{531A4550-FEEA-44E0-9C25-8EC3AB497ADE}" presName="descendantText" presStyleLbl="alignAccFollowNode1" presStyleIdx="0" presStyleCnt="3">
        <dgm:presLayoutVars>
          <dgm:bulletEnabled val="1"/>
        </dgm:presLayoutVars>
      </dgm:prSet>
      <dgm:spPr/>
    </dgm:pt>
    <dgm:pt modelId="{9DB689FB-3907-46ED-BBCD-2EA3CC72C8B7}" type="pres">
      <dgm:prSet presAssocID="{8B2EEF14-6EE1-4536-BD6B-F13A92028C72}" presName="sp" presStyleCnt="0"/>
      <dgm:spPr/>
    </dgm:pt>
    <dgm:pt modelId="{4BB7CF61-E081-4860-A3F8-1BA8B0D3FBA5}" type="pres">
      <dgm:prSet presAssocID="{2C011368-00B8-4905-B992-3A22C3712EC7}" presName="linNode" presStyleCnt="0"/>
      <dgm:spPr/>
    </dgm:pt>
    <dgm:pt modelId="{3CA7E16C-8278-43C5-AC3B-285521CA99CA}" type="pres">
      <dgm:prSet presAssocID="{2C011368-00B8-4905-B992-3A22C3712EC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DD6112E-E3DA-400E-8C23-D1060A121BE1}" type="pres">
      <dgm:prSet presAssocID="{2C011368-00B8-4905-B992-3A22C3712EC7}" presName="descendantText" presStyleLbl="alignAccFollowNode1" presStyleIdx="1" presStyleCnt="3">
        <dgm:presLayoutVars>
          <dgm:bulletEnabled val="1"/>
        </dgm:presLayoutVars>
      </dgm:prSet>
      <dgm:spPr/>
    </dgm:pt>
    <dgm:pt modelId="{CCC92CA8-0D9D-4DDC-A89C-69013FB0E7DC}" type="pres">
      <dgm:prSet presAssocID="{420ABC67-69B2-4EFA-B353-CBC8552EB846}" presName="sp" presStyleCnt="0"/>
      <dgm:spPr/>
    </dgm:pt>
    <dgm:pt modelId="{B0A4980A-52CA-4887-B7F9-C6E8B68B05DE}" type="pres">
      <dgm:prSet presAssocID="{F29BDDFE-E9ED-4E74-9AE8-171C2AA5C6C9}" presName="linNode" presStyleCnt="0"/>
      <dgm:spPr/>
    </dgm:pt>
    <dgm:pt modelId="{E302BD84-9EAB-420F-960C-51C9FDD197D6}" type="pres">
      <dgm:prSet presAssocID="{F29BDDFE-E9ED-4E74-9AE8-171C2AA5C6C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C42291EE-4395-41B2-878F-7B06D7139E86}" type="pres">
      <dgm:prSet presAssocID="{F29BDDFE-E9ED-4E74-9AE8-171C2AA5C6C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FF319E8B-7E77-480D-8FC3-A0800F991EDB}" type="presOf" srcId="{38206406-A20D-47A6-B055-DA34780E446E}" destId="{435D1652-92BE-4AFC-A28C-53417CBB0A4D}" srcOrd="0" destOrd="0" presId="urn:microsoft.com/office/officeart/2005/8/layout/vList5"/>
    <dgm:cxn modelId="{F6F109CD-A978-4EC5-B77E-37A68E5627E7}" type="presOf" srcId="{782EB19B-B93A-4A98-A803-585E2006C158}" destId="{C42291EE-4395-41B2-878F-7B06D7139E86}" srcOrd="0" destOrd="1" presId="urn:microsoft.com/office/officeart/2005/8/layout/vList5"/>
    <dgm:cxn modelId="{4A4E9290-7227-4E24-8CDA-576F3113B23E}" type="presOf" srcId="{A5F94AA8-9AA2-44D6-A629-0446F63B65F7}" destId="{B78EBF4C-197E-4CE8-BEC1-E1ABAAD4BFC9}" srcOrd="0" destOrd="0" presId="urn:microsoft.com/office/officeart/2005/8/layout/vList5"/>
    <dgm:cxn modelId="{BEA00A5B-F0F2-41E1-90E4-1203D92733C5}" type="presOf" srcId="{531A4550-FEEA-44E0-9C25-8EC3AB497ADE}" destId="{261CFB8E-EC0B-4914-887A-0D3399B3FB4C}" srcOrd="0" destOrd="0" presId="urn:microsoft.com/office/officeart/2005/8/layout/vList5"/>
    <dgm:cxn modelId="{5C8A9641-763A-44E4-A3A2-F37CEE753FBD}" srcId="{F29BDDFE-E9ED-4E74-9AE8-171C2AA5C6C9}" destId="{782EB19B-B93A-4A98-A803-585E2006C158}" srcOrd="1" destOrd="0" parTransId="{86AE7CB9-9AEA-40EE-96AC-BD0A35A2D934}" sibTransId="{D4F9CE63-ABC8-4FDA-8ABD-B8E44F9C8509}"/>
    <dgm:cxn modelId="{3ED39FA1-4D88-4B77-95D1-BF7CCA0D9725}" srcId="{531A4550-FEEA-44E0-9C25-8EC3AB497ADE}" destId="{6324F5A0-4FC7-4326-88BB-186E7D41BE53}" srcOrd="1" destOrd="0" parTransId="{36136802-F8D4-4B92-90F3-A1CCC4B295CC}" sibTransId="{D688B6CF-68F2-423D-80F7-88D2F7AEAB85}"/>
    <dgm:cxn modelId="{7A2CFEA8-C074-4493-B9A3-9520FBEB092E}" type="presOf" srcId="{EEBB20D3-4D1F-468D-B237-FCF08B09A49B}" destId="{C42291EE-4395-41B2-878F-7B06D7139E86}" srcOrd="0" destOrd="0" presId="urn:microsoft.com/office/officeart/2005/8/layout/vList5"/>
    <dgm:cxn modelId="{A881A264-C759-4EFC-B074-2D49DE6F6CCB}" srcId="{A5F94AA8-9AA2-44D6-A629-0446F63B65F7}" destId="{531A4550-FEEA-44E0-9C25-8EC3AB497ADE}" srcOrd="0" destOrd="0" parTransId="{C6FCF3A1-7CC5-4599-820C-6F21D61FDC36}" sibTransId="{8B2EEF14-6EE1-4536-BD6B-F13A92028C72}"/>
    <dgm:cxn modelId="{EE610CE6-5D48-4086-B2A2-18393F82D5FF}" type="presOf" srcId="{C3C0709E-6F7C-4E0B-86C1-23B7D26E6C64}" destId="{6DD6112E-E3DA-400E-8C23-D1060A121BE1}" srcOrd="0" destOrd="0" presId="urn:microsoft.com/office/officeart/2005/8/layout/vList5"/>
    <dgm:cxn modelId="{FE999D7D-90A2-431E-8444-B673994482A2}" srcId="{A5F94AA8-9AA2-44D6-A629-0446F63B65F7}" destId="{F29BDDFE-E9ED-4E74-9AE8-171C2AA5C6C9}" srcOrd="2" destOrd="0" parTransId="{75DD6CAE-656D-4F56-B10D-286ED65CA61A}" sibTransId="{6484D5C3-EE27-42F0-B292-234736CD012B}"/>
    <dgm:cxn modelId="{35C360FA-22FA-433B-9599-FF95AE6E7BBA}" type="presOf" srcId="{F9BE03C0-386B-44E9-A6A1-F1BBDDEE9869}" destId="{6DD6112E-E3DA-400E-8C23-D1060A121BE1}" srcOrd="0" destOrd="1" presId="urn:microsoft.com/office/officeart/2005/8/layout/vList5"/>
    <dgm:cxn modelId="{40572C6F-2F87-40FE-B259-2CB82F29667F}" srcId="{F29BDDFE-E9ED-4E74-9AE8-171C2AA5C6C9}" destId="{EEBB20D3-4D1F-468D-B237-FCF08B09A49B}" srcOrd="0" destOrd="0" parTransId="{3E67FE50-A530-4C25-8FD6-799C74660836}" sibTransId="{7721711D-428B-4064-948C-24B15723CCD4}"/>
    <dgm:cxn modelId="{283F76FB-F305-4B77-8A76-A4542C72B16D}" type="presOf" srcId="{2C011368-00B8-4905-B992-3A22C3712EC7}" destId="{3CA7E16C-8278-43C5-AC3B-285521CA99CA}" srcOrd="0" destOrd="0" presId="urn:microsoft.com/office/officeart/2005/8/layout/vList5"/>
    <dgm:cxn modelId="{28B03F4F-68E3-42DB-8170-52089C93D967}" type="presOf" srcId="{6324F5A0-4FC7-4326-88BB-186E7D41BE53}" destId="{435D1652-92BE-4AFC-A28C-53417CBB0A4D}" srcOrd="0" destOrd="1" presId="urn:microsoft.com/office/officeart/2005/8/layout/vList5"/>
    <dgm:cxn modelId="{8B042809-529D-438E-91AC-0CC46885C1ED}" srcId="{2C011368-00B8-4905-B992-3A22C3712EC7}" destId="{C3C0709E-6F7C-4E0B-86C1-23B7D26E6C64}" srcOrd="0" destOrd="0" parTransId="{56F9A691-0D35-4AD1-AD18-A263A2A2E6F0}" sibTransId="{F691CBC8-5C49-4B39-AD7C-085A7D617170}"/>
    <dgm:cxn modelId="{6F0E95B3-CCBD-4E27-B13D-3D17163A0BC2}" srcId="{A5F94AA8-9AA2-44D6-A629-0446F63B65F7}" destId="{2C011368-00B8-4905-B992-3A22C3712EC7}" srcOrd="1" destOrd="0" parTransId="{60F2BC82-7091-46B4-9BD9-DE130F9437F2}" sibTransId="{420ABC67-69B2-4EFA-B353-CBC8552EB846}"/>
    <dgm:cxn modelId="{36A62F9E-BBF9-4126-9333-79C84451F660}" srcId="{531A4550-FEEA-44E0-9C25-8EC3AB497ADE}" destId="{38206406-A20D-47A6-B055-DA34780E446E}" srcOrd="0" destOrd="0" parTransId="{637D2FB0-404C-4B0D-A314-BB01249BDD5A}" sibTransId="{BD49BE42-2ADE-46DA-A76D-E452B418B328}"/>
    <dgm:cxn modelId="{8DD9A647-13DE-4DB3-9691-BEC5C75F4E1B}" srcId="{2C011368-00B8-4905-B992-3A22C3712EC7}" destId="{F9BE03C0-386B-44E9-A6A1-F1BBDDEE9869}" srcOrd="1" destOrd="0" parTransId="{DD517138-98EC-48F9-B724-14D8E59A4E33}" sibTransId="{F2A4FF1E-BA48-424F-AF57-27A2490AEAFE}"/>
    <dgm:cxn modelId="{66925BF0-8AA7-4E3A-8037-DC6315DE25FB}" type="presOf" srcId="{F29BDDFE-E9ED-4E74-9AE8-171C2AA5C6C9}" destId="{E302BD84-9EAB-420F-960C-51C9FDD197D6}" srcOrd="0" destOrd="0" presId="urn:microsoft.com/office/officeart/2005/8/layout/vList5"/>
    <dgm:cxn modelId="{DF4ED7BB-66F4-463E-9F9D-06C634684F65}" type="presParOf" srcId="{B78EBF4C-197E-4CE8-BEC1-E1ABAAD4BFC9}" destId="{695EAB79-8FAC-4DE4-B701-22F5A7C999B1}" srcOrd="0" destOrd="0" presId="urn:microsoft.com/office/officeart/2005/8/layout/vList5"/>
    <dgm:cxn modelId="{7A197ADF-6491-4313-AD05-84C044DA3D4B}" type="presParOf" srcId="{695EAB79-8FAC-4DE4-B701-22F5A7C999B1}" destId="{261CFB8E-EC0B-4914-887A-0D3399B3FB4C}" srcOrd="0" destOrd="0" presId="urn:microsoft.com/office/officeart/2005/8/layout/vList5"/>
    <dgm:cxn modelId="{3B6BA589-CF7B-4F56-88B6-4734B3D16FA8}" type="presParOf" srcId="{695EAB79-8FAC-4DE4-B701-22F5A7C999B1}" destId="{435D1652-92BE-4AFC-A28C-53417CBB0A4D}" srcOrd="1" destOrd="0" presId="urn:microsoft.com/office/officeart/2005/8/layout/vList5"/>
    <dgm:cxn modelId="{DC9DDF1F-B4C1-40EF-BFB9-7CE749A0D7EB}" type="presParOf" srcId="{B78EBF4C-197E-4CE8-BEC1-E1ABAAD4BFC9}" destId="{9DB689FB-3907-46ED-BBCD-2EA3CC72C8B7}" srcOrd="1" destOrd="0" presId="urn:microsoft.com/office/officeart/2005/8/layout/vList5"/>
    <dgm:cxn modelId="{641334C4-6388-4993-88B6-579889028140}" type="presParOf" srcId="{B78EBF4C-197E-4CE8-BEC1-E1ABAAD4BFC9}" destId="{4BB7CF61-E081-4860-A3F8-1BA8B0D3FBA5}" srcOrd="2" destOrd="0" presId="urn:microsoft.com/office/officeart/2005/8/layout/vList5"/>
    <dgm:cxn modelId="{90EC6A08-BD27-490D-B3F3-995E7C4D5446}" type="presParOf" srcId="{4BB7CF61-E081-4860-A3F8-1BA8B0D3FBA5}" destId="{3CA7E16C-8278-43C5-AC3B-285521CA99CA}" srcOrd="0" destOrd="0" presId="urn:microsoft.com/office/officeart/2005/8/layout/vList5"/>
    <dgm:cxn modelId="{9AD05A4D-2063-48CF-A6BF-F9471C55292D}" type="presParOf" srcId="{4BB7CF61-E081-4860-A3F8-1BA8B0D3FBA5}" destId="{6DD6112E-E3DA-400E-8C23-D1060A121BE1}" srcOrd="1" destOrd="0" presId="urn:microsoft.com/office/officeart/2005/8/layout/vList5"/>
    <dgm:cxn modelId="{72F1DA0D-EFD2-467F-BA48-9E22FAC5DFA5}" type="presParOf" srcId="{B78EBF4C-197E-4CE8-BEC1-E1ABAAD4BFC9}" destId="{CCC92CA8-0D9D-4DDC-A89C-69013FB0E7DC}" srcOrd="3" destOrd="0" presId="urn:microsoft.com/office/officeart/2005/8/layout/vList5"/>
    <dgm:cxn modelId="{7679E896-0B0A-4443-A8D2-015075727D48}" type="presParOf" srcId="{B78EBF4C-197E-4CE8-BEC1-E1ABAAD4BFC9}" destId="{B0A4980A-52CA-4887-B7F9-C6E8B68B05DE}" srcOrd="4" destOrd="0" presId="urn:microsoft.com/office/officeart/2005/8/layout/vList5"/>
    <dgm:cxn modelId="{ADAE27A8-D7C7-492B-852D-5B122F8FDE77}" type="presParOf" srcId="{B0A4980A-52CA-4887-B7F9-C6E8B68B05DE}" destId="{E302BD84-9EAB-420F-960C-51C9FDD197D6}" srcOrd="0" destOrd="0" presId="urn:microsoft.com/office/officeart/2005/8/layout/vList5"/>
    <dgm:cxn modelId="{D49D7A4C-D764-4AF8-B83C-89CC70723177}" type="presParOf" srcId="{B0A4980A-52CA-4887-B7F9-C6E8B68B05DE}" destId="{C42291EE-4395-41B2-878F-7B06D7139E8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A5F94AA8-9AA2-44D6-A629-0446F63B65F7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531A4550-FEEA-44E0-9C25-8EC3AB497ADE}">
      <dgm:prSet phldrT="[Text]"/>
      <dgm:spPr/>
      <dgm:t>
        <a:bodyPr/>
        <a:lstStyle/>
        <a:p>
          <a:r>
            <a:rPr lang="cs-CZ" dirty="0" smtClean="0"/>
            <a:t>Vzorec</a:t>
          </a:r>
        </a:p>
        <a:p>
          <a:r>
            <a:rPr lang="cs-CZ" dirty="0" smtClean="0"/>
            <a:t>kyseliny</a:t>
          </a:r>
          <a:endParaRPr lang="cs-CZ" dirty="0"/>
        </a:p>
      </dgm:t>
    </dgm:pt>
    <dgm:pt modelId="{C6FCF3A1-7CC5-4599-820C-6F21D61FDC36}" type="parTrans" cxnId="{A881A264-C759-4EFC-B074-2D49DE6F6CCB}">
      <dgm:prSet/>
      <dgm:spPr/>
      <dgm:t>
        <a:bodyPr/>
        <a:lstStyle/>
        <a:p>
          <a:endParaRPr lang="cs-CZ"/>
        </a:p>
      </dgm:t>
    </dgm:pt>
    <dgm:pt modelId="{8B2EEF14-6EE1-4536-BD6B-F13A92028C72}" type="sibTrans" cxnId="{A881A264-C759-4EFC-B074-2D49DE6F6CCB}">
      <dgm:prSet/>
      <dgm:spPr/>
      <dgm:t>
        <a:bodyPr/>
        <a:lstStyle/>
        <a:p>
          <a:endParaRPr lang="cs-CZ"/>
        </a:p>
      </dgm:t>
    </dgm:pt>
    <dgm:pt modelId="{38206406-A20D-47A6-B055-DA34780E446E}">
      <dgm:prSet phldrT="[Text]" phldr="1"/>
      <dgm:spPr/>
      <dgm:t>
        <a:bodyPr/>
        <a:lstStyle/>
        <a:p>
          <a:endParaRPr lang="cs-CZ"/>
        </a:p>
      </dgm:t>
    </dgm:pt>
    <dgm:pt modelId="{637D2FB0-404C-4B0D-A314-BB01249BDD5A}" type="parTrans" cxnId="{36A62F9E-BBF9-4126-9333-79C84451F660}">
      <dgm:prSet/>
      <dgm:spPr/>
      <dgm:t>
        <a:bodyPr/>
        <a:lstStyle/>
        <a:p>
          <a:endParaRPr lang="cs-CZ"/>
        </a:p>
      </dgm:t>
    </dgm:pt>
    <dgm:pt modelId="{BD49BE42-2ADE-46DA-A76D-E452B418B328}" type="sibTrans" cxnId="{36A62F9E-BBF9-4126-9333-79C84451F660}">
      <dgm:prSet/>
      <dgm:spPr/>
      <dgm:t>
        <a:bodyPr/>
        <a:lstStyle/>
        <a:p>
          <a:endParaRPr lang="cs-CZ"/>
        </a:p>
      </dgm:t>
    </dgm:pt>
    <dgm:pt modelId="{6324F5A0-4FC7-4326-88BB-186E7D41BE53}">
      <dgm:prSet phldrT="[Text]" phldr="1"/>
      <dgm:spPr/>
      <dgm:t>
        <a:bodyPr/>
        <a:lstStyle/>
        <a:p>
          <a:endParaRPr lang="cs-CZ"/>
        </a:p>
      </dgm:t>
    </dgm:pt>
    <dgm:pt modelId="{36136802-F8D4-4B92-90F3-A1CCC4B295CC}" type="parTrans" cxnId="{3ED39FA1-4D88-4B77-95D1-BF7CCA0D9725}">
      <dgm:prSet/>
      <dgm:spPr/>
      <dgm:t>
        <a:bodyPr/>
        <a:lstStyle/>
        <a:p>
          <a:endParaRPr lang="cs-CZ"/>
        </a:p>
      </dgm:t>
    </dgm:pt>
    <dgm:pt modelId="{D688B6CF-68F2-423D-80F7-88D2F7AEAB85}" type="sibTrans" cxnId="{3ED39FA1-4D88-4B77-95D1-BF7CCA0D9725}">
      <dgm:prSet/>
      <dgm:spPr/>
      <dgm:t>
        <a:bodyPr/>
        <a:lstStyle/>
        <a:p>
          <a:endParaRPr lang="cs-CZ"/>
        </a:p>
      </dgm:t>
    </dgm:pt>
    <dgm:pt modelId="{2C011368-00B8-4905-B992-3A22C3712EC7}">
      <dgm:prSet phldrT="[Text]"/>
      <dgm:spPr/>
      <dgm:t>
        <a:bodyPr/>
        <a:lstStyle/>
        <a:p>
          <a:r>
            <a:rPr lang="cs-CZ" dirty="0" smtClean="0"/>
            <a:t>Název</a:t>
          </a:r>
        </a:p>
        <a:p>
          <a:r>
            <a:rPr lang="cs-CZ" dirty="0" smtClean="0"/>
            <a:t>kyseliny</a:t>
          </a:r>
          <a:endParaRPr lang="cs-CZ" dirty="0"/>
        </a:p>
      </dgm:t>
    </dgm:pt>
    <dgm:pt modelId="{60F2BC82-7091-46B4-9BD9-DE130F9437F2}" type="parTrans" cxnId="{6F0E95B3-CCBD-4E27-B13D-3D17163A0BC2}">
      <dgm:prSet/>
      <dgm:spPr/>
      <dgm:t>
        <a:bodyPr/>
        <a:lstStyle/>
        <a:p>
          <a:endParaRPr lang="cs-CZ"/>
        </a:p>
      </dgm:t>
    </dgm:pt>
    <dgm:pt modelId="{420ABC67-69B2-4EFA-B353-CBC8552EB846}" type="sibTrans" cxnId="{6F0E95B3-CCBD-4E27-B13D-3D17163A0BC2}">
      <dgm:prSet/>
      <dgm:spPr/>
      <dgm:t>
        <a:bodyPr/>
        <a:lstStyle/>
        <a:p>
          <a:endParaRPr lang="cs-CZ"/>
        </a:p>
      </dgm:t>
    </dgm:pt>
    <dgm:pt modelId="{C3C0709E-6F7C-4E0B-86C1-23B7D26E6C64}">
      <dgm:prSet phldrT="[Text]" phldr="1"/>
      <dgm:spPr/>
      <dgm:t>
        <a:bodyPr/>
        <a:lstStyle/>
        <a:p>
          <a:endParaRPr lang="cs-CZ"/>
        </a:p>
      </dgm:t>
    </dgm:pt>
    <dgm:pt modelId="{56F9A691-0D35-4AD1-AD18-A263A2A2E6F0}" type="parTrans" cxnId="{8B042809-529D-438E-91AC-0CC46885C1ED}">
      <dgm:prSet/>
      <dgm:spPr/>
      <dgm:t>
        <a:bodyPr/>
        <a:lstStyle/>
        <a:p>
          <a:endParaRPr lang="cs-CZ"/>
        </a:p>
      </dgm:t>
    </dgm:pt>
    <dgm:pt modelId="{F691CBC8-5C49-4B39-AD7C-085A7D617170}" type="sibTrans" cxnId="{8B042809-529D-438E-91AC-0CC46885C1ED}">
      <dgm:prSet/>
      <dgm:spPr/>
      <dgm:t>
        <a:bodyPr/>
        <a:lstStyle/>
        <a:p>
          <a:endParaRPr lang="cs-CZ"/>
        </a:p>
      </dgm:t>
    </dgm:pt>
    <dgm:pt modelId="{F9BE03C0-386B-44E9-A6A1-F1BBDDEE9869}">
      <dgm:prSet phldrT="[Text]" phldr="1"/>
      <dgm:spPr/>
      <dgm:t>
        <a:bodyPr/>
        <a:lstStyle/>
        <a:p>
          <a:endParaRPr lang="cs-CZ"/>
        </a:p>
      </dgm:t>
    </dgm:pt>
    <dgm:pt modelId="{DD517138-98EC-48F9-B724-14D8E59A4E33}" type="parTrans" cxnId="{8DD9A647-13DE-4DB3-9691-BEC5C75F4E1B}">
      <dgm:prSet/>
      <dgm:spPr/>
      <dgm:t>
        <a:bodyPr/>
        <a:lstStyle/>
        <a:p>
          <a:endParaRPr lang="cs-CZ"/>
        </a:p>
      </dgm:t>
    </dgm:pt>
    <dgm:pt modelId="{F2A4FF1E-BA48-424F-AF57-27A2490AEAFE}" type="sibTrans" cxnId="{8DD9A647-13DE-4DB3-9691-BEC5C75F4E1B}">
      <dgm:prSet/>
      <dgm:spPr/>
      <dgm:t>
        <a:bodyPr/>
        <a:lstStyle/>
        <a:p>
          <a:endParaRPr lang="cs-CZ"/>
        </a:p>
      </dgm:t>
    </dgm:pt>
    <dgm:pt modelId="{F29BDDFE-E9ED-4E74-9AE8-171C2AA5C6C9}">
      <dgm:prSet phldrT="[Text]"/>
      <dgm:spPr/>
      <dgm:t>
        <a:bodyPr/>
        <a:lstStyle/>
        <a:p>
          <a:r>
            <a:rPr lang="cs-CZ" dirty="0" smtClean="0"/>
            <a:t>Složení</a:t>
          </a:r>
        </a:p>
        <a:p>
          <a:r>
            <a:rPr lang="cs-CZ" dirty="0" smtClean="0"/>
            <a:t>aniontu</a:t>
          </a:r>
          <a:endParaRPr lang="cs-CZ" dirty="0"/>
        </a:p>
      </dgm:t>
    </dgm:pt>
    <dgm:pt modelId="{75DD6CAE-656D-4F56-B10D-286ED65CA61A}" type="parTrans" cxnId="{FE999D7D-90A2-431E-8444-B673994482A2}">
      <dgm:prSet/>
      <dgm:spPr/>
      <dgm:t>
        <a:bodyPr/>
        <a:lstStyle/>
        <a:p>
          <a:endParaRPr lang="cs-CZ"/>
        </a:p>
      </dgm:t>
    </dgm:pt>
    <dgm:pt modelId="{6484D5C3-EE27-42F0-B292-234736CD012B}" type="sibTrans" cxnId="{FE999D7D-90A2-431E-8444-B673994482A2}">
      <dgm:prSet/>
      <dgm:spPr/>
      <dgm:t>
        <a:bodyPr/>
        <a:lstStyle/>
        <a:p>
          <a:endParaRPr lang="cs-CZ"/>
        </a:p>
      </dgm:t>
    </dgm:pt>
    <dgm:pt modelId="{EEBB20D3-4D1F-468D-B237-FCF08B09A49B}">
      <dgm:prSet phldrT="[Text]" phldr="1"/>
      <dgm:spPr/>
      <dgm:t>
        <a:bodyPr/>
        <a:lstStyle/>
        <a:p>
          <a:endParaRPr lang="cs-CZ"/>
        </a:p>
      </dgm:t>
    </dgm:pt>
    <dgm:pt modelId="{3E67FE50-A530-4C25-8FD6-799C74660836}" type="parTrans" cxnId="{40572C6F-2F87-40FE-B259-2CB82F29667F}">
      <dgm:prSet/>
      <dgm:spPr/>
      <dgm:t>
        <a:bodyPr/>
        <a:lstStyle/>
        <a:p>
          <a:endParaRPr lang="cs-CZ"/>
        </a:p>
      </dgm:t>
    </dgm:pt>
    <dgm:pt modelId="{7721711D-428B-4064-948C-24B15723CCD4}" type="sibTrans" cxnId="{40572C6F-2F87-40FE-B259-2CB82F29667F}">
      <dgm:prSet/>
      <dgm:spPr/>
      <dgm:t>
        <a:bodyPr/>
        <a:lstStyle/>
        <a:p>
          <a:endParaRPr lang="cs-CZ"/>
        </a:p>
      </dgm:t>
    </dgm:pt>
    <dgm:pt modelId="{782EB19B-B93A-4A98-A803-585E2006C158}">
      <dgm:prSet phldrT="[Text]" phldr="1"/>
      <dgm:spPr/>
      <dgm:t>
        <a:bodyPr/>
        <a:lstStyle/>
        <a:p>
          <a:endParaRPr lang="cs-CZ"/>
        </a:p>
      </dgm:t>
    </dgm:pt>
    <dgm:pt modelId="{86AE7CB9-9AEA-40EE-96AC-BD0A35A2D934}" type="parTrans" cxnId="{5C8A9641-763A-44E4-A3A2-F37CEE753FBD}">
      <dgm:prSet/>
      <dgm:spPr/>
      <dgm:t>
        <a:bodyPr/>
        <a:lstStyle/>
        <a:p>
          <a:endParaRPr lang="cs-CZ"/>
        </a:p>
      </dgm:t>
    </dgm:pt>
    <dgm:pt modelId="{D4F9CE63-ABC8-4FDA-8ABD-B8E44F9C8509}" type="sibTrans" cxnId="{5C8A9641-763A-44E4-A3A2-F37CEE753FBD}">
      <dgm:prSet/>
      <dgm:spPr/>
      <dgm:t>
        <a:bodyPr/>
        <a:lstStyle/>
        <a:p>
          <a:endParaRPr lang="cs-CZ"/>
        </a:p>
      </dgm:t>
    </dgm:pt>
    <dgm:pt modelId="{B78EBF4C-197E-4CE8-BEC1-E1ABAAD4BFC9}" type="pres">
      <dgm:prSet presAssocID="{A5F94AA8-9AA2-44D6-A629-0446F63B65F7}" presName="Name0" presStyleCnt="0">
        <dgm:presLayoutVars>
          <dgm:dir/>
          <dgm:animLvl val="lvl"/>
          <dgm:resizeHandles val="exact"/>
        </dgm:presLayoutVars>
      </dgm:prSet>
      <dgm:spPr/>
    </dgm:pt>
    <dgm:pt modelId="{695EAB79-8FAC-4DE4-B701-22F5A7C999B1}" type="pres">
      <dgm:prSet presAssocID="{531A4550-FEEA-44E0-9C25-8EC3AB497ADE}" presName="linNode" presStyleCnt="0"/>
      <dgm:spPr/>
    </dgm:pt>
    <dgm:pt modelId="{261CFB8E-EC0B-4914-887A-0D3399B3FB4C}" type="pres">
      <dgm:prSet presAssocID="{531A4550-FEEA-44E0-9C25-8EC3AB497ADE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35D1652-92BE-4AFC-A28C-53417CBB0A4D}" type="pres">
      <dgm:prSet presAssocID="{531A4550-FEEA-44E0-9C25-8EC3AB497ADE}" presName="descendantText" presStyleLbl="alignAccFollowNode1" presStyleIdx="0" presStyleCnt="3">
        <dgm:presLayoutVars>
          <dgm:bulletEnabled val="1"/>
        </dgm:presLayoutVars>
      </dgm:prSet>
      <dgm:spPr/>
    </dgm:pt>
    <dgm:pt modelId="{9DB689FB-3907-46ED-BBCD-2EA3CC72C8B7}" type="pres">
      <dgm:prSet presAssocID="{8B2EEF14-6EE1-4536-BD6B-F13A92028C72}" presName="sp" presStyleCnt="0"/>
      <dgm:spPr/>
    </dgm:pt>
    <dgm:pt modelId="{4BB7CF61-E081-4860-A3F8-1BA8B0D3FBA5}" type="pres">
      <dgm:prSet presAssocID="{2C011368-00B8-4905-B992-3A22C3712EC7}" presName="linNode" presStyleCnt="0"/>
      <dgm:spPr/>
    </dgm:pt>
    <dgm:pt modelId="{3CA7E16C-8278-43C5-AC3B-285521CA99CA}" type="pres">
      <dgm:prSet presAssocID="{2C011368-00B8-4905-B992-3A22C3712EC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DD6112E-E3DA-400E-8C23-D1060A121BE1}" type="pres">
      <dgm:prSet presAssocID="{2C011368-00B8-4905-B992-3A22C3712EC7}" presName="descendantText" presStyleLbl="alignAccFollowNode1" presStyleIdx="1" presStyleCnt="3">
        <dgm:presLayoutVars>
          <dgm:bulletEnabled val="1"/>
        </dgm:presLayoutVars>
      </dgm:prSet>
      <dgm:spPr/>
    </dgm:pt>
    <dgm:pt modelId="{CCC92CA8-0D9D-4DDC-A89C-69013FB0E7DC}" type="pres">
      <dgm:prSet presAssocID="{420ABC67-69B2-4EFA-B353-CBC8552EB846}" presName="sp" presStyleCnt="0"/>
      <dgm:spPr/>
    </dgm:pt>
    <dgm:pt modelId="{B0A4980A-52CA-4887-B7F9-C6E8B68B05DE}" type="pres">
      <dgm:prSet presAssocID="{F29BDDFE-E9ED-4E74-9AE8-171C2AA5C6C9}" presName="linNode" presStyleCnt="0"/>
      <dgm:spPr/>
    </dgm:pt>
    <dgm:pt modelId="{E302BD84-9EAB-420F-960C-51C9FDD197D6}" type="pres">
      <dgm:prSet presAssocID="{F29BDDFE-E9ED-4E74-9AE8-171C2AA5C6C9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C42291EE-4395-41B2-878F-7B06D7139E86}" type="pres">
      <dgm:prSet presAssocID="{F29BDDFE-E9ED-4E74-9AE8-171C2AA5C6C9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9BAA35C5-CBE5-4FB8-941C-54A684566CFC}" type="presOf" srcId="{6324F5A0-4FC7-4326-88BB-186E7D41BE53}" destId="{435D1652-92BE-4AFC-A28C-53417CBB0A4D}" srcOrd="0" destOrd="1" presId="urn:microsoft.com/office/officeart/2005/8/layout/vList5"/>
    <dgm:cxn modelId="{08A4E47E-5756-4CD7-A882-11CD71376BF4}" type="presOf" srcId="{2C011368-00B8-4905-B992-3A22C3712EC7}" destId="{3CA7E16C-8278-43C5-AC3B-285521CA99CA}" srcOrd="0" destOrd="0" presId="urn:microsoft.com/office/officeart/2005/8/layout/vList5"/>
    <dgm:cxn modelId="{DC00FDFE-2EAD-4A79-8621-F19FB364FB69}" type="presOf" srcId="{38206406-A20D-47A6-B055-DA34780E446E}" destId="{435D1652-92BE-4AFC-A28C-53417CBB0A4D}" srcOrd="0" destOrd="0" presId="urn:microsoft.com/office/officeart/2005/8/layout/vList5"/>
    <dgm:cxn modelId="{5C8A9641-763A-44E4-A3A2-F37CEE753FBD}" srcId="{F29BDDFE-E9ED-4E74-9AE8-171C2AA5C6C9}" destId="{782EB19B-B93A-4A98-A803-585E2006C158}" srcOrd="1" destOrd="0" parTransId="{86AE7CB9-9AEA-40EE-96AC-BD0A35A2D934}" sibTransId="{D4F9CE63-ABC8-4FDA-8ABD-B8E44F9C8509}"/>
    <dgm:cxn modelId="{5ABF8EA6-0F87-44D2-9924-12A56095844B}" type="presOf" srcId="{C3C0709E-6F7C-4E0B-86C1-23B7D26E6C64}" destId="{6DD6112E-E3DA-400E-8C23-D1060A121BE1}" srcOrd="0" destOrd="0" presId="urn:microsoft.com/office/officeart/2005/8/layout/vList5"/>
    <dgm:cxn modelId="{CE45769E-A3B7-4CC1-85CC-BA7296F2E1B6}" type="presOf" srcId="{A5F94AA8-9AA2-44D6-A629-0446F63B65F7}" destId="{B78EBF4C-197E-4CE8-BEC1-E1ABAAD4BFC9}" srcOrd="0" destOrd="0" presId="urn:microsoft.com/office/officeart/2005/8/layout/vList5"/>
    <dgm:cxn modelId="{3ED39FA1-4D88-4B77-95D1-BF7CCA0D9725}" srcId="{531A4550-FEEA-44E0-9C25-8EC3AB497ADE}" destId="{6324F5A0-4FC7-4326-88BB-186E7D41BE53}" srcOrd="1" destOrd="0" parTransId="{36136802-F8D4-4B92-90F3-A1CCC4B295CC}" sibTransId="{D688B6CF-68F2-423D-80F7-88D2F7AEAB85}"/>
    <dgm:cxn modelId="{EC47DE5B-7FE5-424D-9CC4-2E6D0E6A13CB}" type="presOf" srcId="{782EB19B-B93A-4A98-A803-585E2006C158}" destId="{C42291EE-4395-41B2-878F-7B06D7139E86}" srcOrd="0" destOrd="1" presId="urn:microsoft.com/office/officeart/2005/8/layout/vList5"/>
    <dgm:cxn modelId="{18A62D71-C24D-4421-B4B1-15AC871647ED}" type="presOf" srcId="{F9BE03C0-386B-44E9-A6A1-F1BBDDEE9869}" destId="{6DD6112E-E3DA-400E-8C23-D1060A121BE1}" srcOrd="0" destOrd="1" presId="urn:microsoft.com/office/officeart/2005/8/layout/vList5"/>
    <dgm:cxn modelId="{A881A264-C759-4EFC-B074-2D49DE6F6CCB}" srcId="{A5F94AA8-9AA2-44D6-A629-0446F63B65F7}" destId="{531A4550-FEEA-44E0-9C25-8EC3AB497ADE}" srcOrd="0" destOrd="0" parTransId="{C6FCF3A1-7CC5-4599-820C-6F21D61FDC36}" sibTransId="{8B2EEF14-6EE1-4536-BD6B-F13A92028C72}"/>
    <dgm:cxn modelId="{C7B947F4-9C8E-4397-AD7C-D28EAECD09EE}" type="presOf" srcId="{531A4550-FEEA-44E0-9C25-8EC3AB497ADE}" destId="{261CFB8E-EC0B-4914-887A-0D3399B3FB4C}" srcOrd="0" destOrd="0" presId="urn:microsoft.com/office/officeart/2005/8/layout/vList5"/>
    <dgm:cxn modelId="{FE999D7D-90A2-431E-8444-B673994482A2}" srcId="{A5F94AA8-9AA2-44D6-A629-0446F63B65F7}" destId="{F29BDDFE-E9ED-4E74-9AE8-171C2AA5C6C9}" srcOrd="2" destOrd="0" parTransId="{75DD6CAE-656D-4F56-B10D-286ED65CA61A}" sibTransId="{6484D5C3-EE27-42F0-B292-234736CD012B}"/>
    <dgm:cxn modelId="{40572C6F-2F87-40FE-B259-2CB82F29667F}" srcId="{F29BDDFE-E9ED-4E74-9AE8-171C2AA5C6C9}" destId="{EEBB20D3-4D1F-468D-B237-FCF08B09A49B}" srcOrd="0" destOrd="0" parTransId="{3E67FE50-A530-4C25-8FD6-799C74660836}" sibTransId="{7721711D-428B-4064-948C-24B15723CCD4}"/>
    <dgm:cxn modelId="{FE23B78C-955F-49FA-AC82-78E4FAB36F3D}" type="presOf" srcId="{EEBB20D3-4D1F-468D-B237-FCF08B09A49B}" destId="{C42291EE-4395-41B2-878F-7B06D7139E86}" srcOrd="0" destOrd="0" presId="urn:microsoft.com/office/officeart/2005/8/layout/vList5"/>
    <dgm:cxn modelId="{BED8BD26-244E-496B-85D0-A6010AEDC97E}" type="presOf" srcId="{F29BDDFE-E9ED-4E74-9AE8-171C2AA5C6C9}" destId="{E302BD84-9EAB-420F-960C-51C9FDD197D6}" srcOrd="0" destOrd="0" presId="urn:microsoft.com/office/officeart/2005/8/layout/vList5"/>
    <dgm:cxn modelId="{8B042809-529D-438E-91AC-0CC46885C1ED}" srcId="{2C011368-00B8-4905-B992-3A22C3712EC7}" destId="{C3C0709E-6F7C-4E0B-86C1-23B7D26E6C64}" srcOrd="0" destOrd="0" parTransId="{56F9A691-0D35-4AD1-AD18-A263A2A2E6F0}" sibTransId="{F691CBC8-5C49-4B39-AD7C-085A7D617170}"/>
    <dgm:cxn modelId="{6F0E95B3-CCBD-4E27-B13D-3D17163A0BC2}" srcId="{A5F94AA8-9AA2-44D6-A629-0446F63B65F7}" destId="{2C011368-00B8-4905-B992-3A22C3712EC7}" srcOrd="1" destOrd="0" parTransId="{60F2BC82-7091-46B4-9BD9-DE130F9437F2}" sibTransId="{420ABC67-69B2-4EFA-B353-CBC8552EB846}"/>
    <dgm:cxn modelId="{36A62F9E-BBF9-4126-9333-79C84451F660}" srcId="{531A4550-FEEA-44E0-9C25-8EC3AB497ADE}" destId="{38206406-A20D-47A6-B055-DA34780E446E}" srcOrd="0" destOrd="0" parTransId="{637D2FB0-404C-4B0D-A314-BB01249BDD5A}" sibTransId="{BD49BE42-2ADE-46DA-A76D-E452B418B328}"/>
    <dgm:cxn modelId="{8DD9A647-13DE-4DB3-9691-BEC5C75F4E1B}" srcId="{2C011368-00B8-4905-B992-3A22C3712EC7}" destId="{F9BE03C0-386B-44E9-A6A1-F1BBDDEE9869}" srcOrd="1" destOrd="0" parTransId="{DD517138-98EC-48F9-B724-14D8E59A4E33}" sibTransId="{F2A4FF1E-BA48-424F-AF57-27A2490AEAFE}"/>
    <dgm:cxn modelId="{DED1A50E-0144-4AD2-B735-A00527C3B69E}" type="presParOf" srcId="{B78EBF4C-197E-4CE8-BEC1-E1ABAAD4BFC9}" destId="{695EAB79-8FAC-4DE4-B701-22F5A7C999B1}" srcOrd="0" destOrd="0" presId="urn:microsoft.com/office/officeart/2005/8/layout/vList5"/>
    <dgm:cxn modelId="{48FF869B-7C84-4488-8459-3CB3D3EE8477}" type="presParOf" srcId="{695EAB79-8FAC-4DE4-B701-22F5A7C999B1}" destId="{261CFB8E-EC0B-4914-887A-0D3399B3FB4C}" srcOrd="0" destOrd="0" presId="urn:microsoft.com/office/officeart/2005/8/layout/vList5"/>
    <dgm:cxn modelId="{F801B7E4-6F27-42E5-B263-137EF30AD9D0}" type="presParOf" srcId="{695EAB79-8FAC-4DE4-B701-22F5A7C999B1}" destId="{435D1652-92BE-4AFC-A28C-53417CBB0A4D}" srcOrd="1" destOrd="0" presId="urn:microsoft.com/office/officeart/2005/8/layout/vList5"/>
    <dgm:cxn modelId="{EDFA1B6A-DADB-4C7C-9938-149E6C3318DE}" type="presParOf" srcId="{B78EBF4C-197E-4CE8-BEC1-E1ABAAD4BFC9}" destId="{9DB689FB-3907-46ED-BBCD-2EA3CC72C8B7}" srcOrd="1" destOrd="0" presId="urn:microsoft.com/office/officeart/2005/8/layout/vList5"/>
    <dgm:cxn modelId="{38E9716A-1484-4BCA-9052-B5066D2F75A1}" type="presParOf" srcId="{B78EBF4C-197E-4CE8-BEC1-E1ABAAD4BFC9}" destId="{4BB7CF61-E081-4860-A3F8-1BA8B0D3FBA5}" srcOrd="2" destOrd="0" presId="urn:microsoft.com/office/officeart/2005/8/layout/vList5"/>
    <dgm:cxn modelId="{65627896-4110-4D1E-A7AE-B2A1422F8B55}" type="presParOf" srcId="{4BB7CF61-E081-4860-A3F8-1BA8B0D3FBA5}" destId="{3CA7E16C-8278-43C5-AC3B-285521CA99CA}" srcOrd="0" destOrd="0" presId="urn:microsoft.com/office/officeart/2005/8/layout/vList5"/>
    <dgm:cxn modelId="{810DED4B-3E0D-45F7-B1E9-B186C0A6EE08}" type="presParOf" srcId="{4BB7CF61-E081-4860-A3F8-1BA8B0D3FBA5}" destId="{6DD6112E-E3DA-400E-8C23-D1060A121BE1}" srcOrd="1" destOrd="0" presId="urn:microsoft.com/office/officeart/2005/8/layout/vList5"/>
    <dgm:cxn modelId="{4A4D056A-7B08-4ABB-8E7B-D899FC8595AD}" type="presParOf" srcId="{B78EBF4C-197E-4CE8-BEC1-E1ABAAD4BFC9}" destId="{CCC92CA8-0D9D-4DDC-A89C-69013FB0E7DC}" srcOrd="3" destOrd="0" presId="urn:microsoft.com/office/officeart/2005/8/layout/vList5"/>
    <dgm:cxn modelId="{AA08581E-E254-47FA-BB04-42D7B4E300D6}" type="presParOf" srcId="{B78EBF4C-197E-4CE8-BEC1-E1ABAAD4BFC9}" destId="{B0A4980A-52CA-4887-B7F9-C6E8B68B05DE}" srcOrd="4" destOrd="0" presId="urn:microsoft.com/office/officeart/2005/8/layout/vList5"/>
    <dgm:cxn modelId="{137ACE07-EC2B-430D-A875-A0237BAE54C6}" type="presParOf" srcId="{B0A4980A-52CA-4887-B7F9-C6E8B68B05DE}" destId="{E302BD84-9EAB-420F-960C-51C9FDD197D6}" srcOrd="0" destOrd="0" presId="urn:microsoft.com/office/officeart/2005/8/layout/vList5"/>
    <dgm:cxn modelId="{198017B8-DC1B-46F7-9040-32CD9D8A84B3}" type="presParOf" srcId="{B0A4980A-52CA-4887-B7F9-C6E8B68B05DE}" destId="{C42291EE-4395-41B2-878F-7B06D7139E8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1D269-C148-4597-9A36-7371DC160697}">
      <dsp:nvSpPr>
        <dsp:cNvPr id="0" name=""/>
        <dsp:cNvSpPr/>
      </dsp:nvSpPr>
      <dsp:spPr>
        <a:xfrm>
          <a:off x="0" y="0"/>
          <a:ext cx="2887841" cy="528518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</a:t>
          </a:r>
          <a:r>
            <a:rPr lang="cs-CZ" sz="6500" kern="1200" baseline="-25000" dirty="0" smtClean="0"/>
            <a:t>2</a:t>
          </a:r>
          <a:r>
            <a:rPr lang="cs-CZ" sz="6500" kern="1200" dirty="0" smtClean="0"/>
            <a:t>CO</a:t>
          </a:r>
          <a:r>
            <a:rPr lang="cs-CZ" sz="6500" kern="1200" baseline="-25000" dirty="0" smtClean="0"/>
            <a:t>3</a:t>
          </a:r>
          <a:endParaRPr lang="cs-CZ" sz="6500" kern="1200" dirty="0"/>
        </a:p>
      </dsp:txBody>
      <dsp:txXfrm>
        <a:off x="0" y="0"/>
        <a:ext cx="2887841" cy="1585555"/>
      </dsp:txXfrm>
    </dsp:sp>
    <dsp:sp modelId="{44B05E94-53A1-4EFF-BD7F-8CDA7772E52B}">
      <dsp:nvSpPr>
        <dsp:cNvPr id="0" name=""/>
        <dsp:cNvSpPr/>
      </dsp:nvSpPr>
      <dsp:spPr>
        <a:xfrm>
          <a:off x="91350" y="1586006"/>
          <a:ext cx="2707963" cy="103832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76200" rIns="1016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H</a:t>
          </a:r>
          <a:r>
            <a:rPr lang="cs-CZ" sz="4000" kern="1200" baseline="-25000" dirty="0" smtClean="0"/>
            <a:t>2</a:t>
          </a:r>
          <a:r>
            <a:rPr lang="cs-CZ" sz="4000" kern="1200" baseline="30000" dirty="0" smtClean="0"/>
            <a:t>+</a:t>
          </a:r>
          <a:r>
            <a:rPr lang="cs-CZ" sz="4000" kern="1200" dirty="0" smtClean="0"/>
            <a:t> + CO</a:t>
          </a:r>
          <a:r>
            <a:rPr lang="cs-CZ" sz="4000" kern="1200" baseline="-25000" dirty="0" smtClean="0"/>
            <a:t>3</a:t>
          </a:r>
          <a:r>
            <a:rPr lang="cs-CZ" sz="4000" kern="1200" baseline="30000" dirty="0" smtClean="0"/>
            <a:t>-</a:t>
          </a:r>
          <a:r>
            <a:rPr lang="cs-CZ" sz="4000" kern="1200" dirty="0" smtClean="0"/>
            <a:t>  </a:t>
          </a:r>
          <a:endParaRPr lang="cs-CZ" sz="4000" kern="1200" dirty="0"/>
        </a:p>
      </dsp:txBody>
      <dsp:txXfrm>
        <a:off x="121762" y="1616418"/>
        <a:ext cx="2647139" cy="977503"/>
      </dsp:txXfrm>
    </dsp:sp>
    <dsp:sp modelId="{F2E06321-1658-4C08-AF57-649A3407437C}">
      <dsp:nvSpPr>
        <dsp:cNvPr id="0" name=""/>
        <dsp:cNvSpPr/>
      </dsp:nvSpPr>
      <dsp:spPr>
        <a:xfrm>
          <a:off x="83680" y="2784076"/>
          <a:ext cx="2723303" cy="10383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68580" rIns="91440" bIns="6858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2 H</a:t>
          </a:r>
          <a:r>
            <a:rPr lang="cs-CZ" sz="3600" kern="1200" baseline="30000" dirty="0" smtClean="0"/>
            <a:t>+</a:t>
          </a:r>
          <a:r>
            <a:rPr lang="cs-CZ" sz="3600" kern="1200" dirty="0" smtClean="0"/>
            <a:t> +  CO</a:t>
          </a:r>
          <a:r>
            <a:rPr lang="cs-CZ" sz="3600" kern="1200" baseline="-25000" dirty="0" smtClean="0"/>
            <a:t>3</a:t>
          </a:r>
          <a:r>
            <a:rPr lang="cs-CZ" sz="3600" kern="1200" baseline="30000" dirty="0" smtClean="0"/>
            <a:t>2-</a:t>
          </a:r>
          <a:endParaRPr lang="cs-CZ" sz="3600" kern="1200" dirty="0"/>
        </a:p>
      </dsp:txBody>
      <dsp:txXfrm>
        <a:off x="114092" y="2814488"/>
        <a:ext cx="2662479" cy="977503"/>
      </dsp:txXfrm>
    </dsp:sp>
    <dsp:sp modelId="{9CBE08F6-0464-42AE-BBAC-91854EED7D5B}">
      <dsp:nvSpPr>
        <dsp:cNvPr id="0" name=""/>
        <dsp:cNvSpPr/>
      </dsp:nvSpPr>
      <dsp:spPr>
        <a:xfrm>
          <a:off x="82351" y="3982146"/>
          <a:ext cx="2725960" cy="103832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76200" rIns="1016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H</a:t>
          </a:r>
          <a:r>
            <a:rPr lang="cs-CZ" sz="4000" kern="1200" baseline="30000" dirty="0" smtClean="0"/>
            <a:t>2+</a:t>
          </a:r>
          <a:r>
            <a:rPr lang="cs-CZ" sz="4000" kern="1200" dirty="0" smtClean="0"/>
            <a:t> + 2 CO</a:t>
          </a:r>
          <a:r>
            <a:rPr lang="cs-CZ" sz="4000" kern="1200" baseline="-25000" dirty="0" smtClean="0"/>
            <a:t>3</a:t>
          </a:r>
          <a:r>
            <a:rPr lang="cs-CZ" sz="4000" kern="1200" baseline="30000" dirty="0" smtClean="0"/>
            <a:t>-</a:t>
          </a:r>
          <a:endParaRPr lang="cs-CZ" sz="4000" kern="1200" dirty="0"/>
        </a:p>
      </dsp:txBody>
      <dsp:txXfrm>
        <a:off x="112763" y="4012558"/>
        <a:ext cx="2665136" cy="9775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1D269-C148-4597-9A36-7371DC160697}">
      <dsp:nvSpPr>
        <dsp:cNvPr id="0" name=""/>
        <dsp:cNvSpPr/>
      </dsp:nvSpPr>
      <dsp:spPr>
        <a:xfrm>
          <a:off x="1371" y="0"/>
          <a:ext cx="2805569" cy="5285184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HClO</a:t>
          </a:r>
          <a:r>
            <a:rPr lang="cs-CZ" sz="6500" kern="1200" baseline="-25000" dirty="0" smtClean="0"/>
            <a:t>4</a:t>
          </a:r>
          <a:endParaRPr lang="cs-CZ" sz="6500" kern="1200" dirty="0"/>
        </a:p>
      </dsp:txBody>
      <dsp:txXfrm>
        <a:off x="1371" y="0"/>
        <a:ext cx="2805569" cy="1585555"/>
      </dsp:txXfrm>
    </dsp:sp>
    <dsp:sp modelId="{44B05E94-53A1-4EFF-BD7F-8CDA7772E52B}">
      <dsp:nvSpPr>
        <dsp:cNvPr id="0" name=""/>
        <dsp:cNvSpPr/>
      </dsp:nvSpPr>
      <dsp:spPr>
        <a:xfrm>
          <a:off x="88747" y="1586006"/>
          <a:ext cx="2630816" cy="103832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76200" rIns="1016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H</a:t>
          </a:r>
          <a:r>
            <a:rPr lang="cs-CZ" sz="4000" kern="1200" baseline="30000" dirty="0" smtClean="0"/>
            <a:t>+</a:t>
          </a:r>
          <a:r>
            <a:rPr lang="cs-CZ" sz="4000" kern="1200" dirty="0" smtClean="0"/>
            <a:t>  +  ClO</a:t>
          </a:r>
          <a:r>
            <a:rPr lang="cs-CZ" sz="4000" kern="1200" baseline="-25000" dirty="0" smtClean="0"/>
            <a:t>4</a:t>
          </a:r>
          <a:r>
            <a:rPr lang="cs-CZ" sz="4000" kern="1200" baseline="30000" dirty="0" smtClean="0"/>
            <a:t>-</a:t>
          </a:r>
          <a:endParaRPr lang="cs-CZ" sz="4000" kern="1200" dirty="0"/>
        </a:p>
      </dsp:txBody>
      <dsp:txXfrm>
        <a:off x="119159" y="1616418"/>
        <a:ext cx="2569992" cy="977503"/>
      </dsp:txXfrm>
    </dsp:sp>
    <dsp:sp modelId="{DE09636A-429E-45A4-88B4-B16FAB2FD2F0}">
      <dsp:nvSpPr>
        <dsp:cNvPr id="0" name=""/>
        <dsp:cNvSpPr/>
      </dsp:nvSpPr>
      <dsp:spPr>
        <a:xfrm>
          <a:off x="73306" y="2784076"/>
          <a:ext cx="2661699" cy="1038327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0" tIns="76200" rIns="1016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H</a:t>
          </a:r>
          <a:r>
            <a:rPr lang="cs-CZ" sz="4000" kern="1200" baseline="30000" dirty="0" smtClean="0"/>
            <a:t>+</a:t>
          </a:r>
          <a:r>
            <a:rPr lang="cs-CZ" sz="4000" kern="1200" dirty="0" smtClean="0"/>
            <a:t>  +  4 </a:t>
          </a:r>
          <a:r>
            <a:rPr lang="cs-CZ" sz="4000" kern="1200" dirty="0" err="1" smtClean="0"/>
            <a:t>ClO</a:t>
          </a:r>
          <a:r>
            <a:rPr lang="cs-CZ" sz="4000" kern="1200" baseline="30000" dirty="0" smtClean="0"/>
            <a:t>-</a:t>
          </a:r>
          <a:endParaRPr lang="cs-CZ" sz="4000" kern="1200" dirty="0"/>
        </a:p>
      </dsp:txBody>
      <dsp:txXfrm>
        <a:off x="103718" y="2814488"/>
        <a:ext cx="2600875" cy="977503"/>
      </dsp:txXfrm>
    </dsp:sp>
    <dsp:sp modelId="{965FCE4A-C6F0-4A3C-9529-F69FD74FC2BC}">
      <dsp:nvSpPr>
        <dsp:cNvPr id="0" name=""/>
        <dsp:cNvSpPr/>
      </dsp:nvSpPr>
      <dsp:spPr>
        <a:xfrm>
          <a:off x="73306" y="3982146"/>
          <a:ext cx="2661699" cy="1038327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3980" tIns="70485" rIns="93980" bIns="70485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err="1" smtClean="0"/>
            <a:t>HCl</a:t>
          </a:r>
          <a:r>
            <a:rPr lang="cs-CZ" sz="3700" kern="1200" dirty="0" smtClean="0"/>
            <a:t>   +  4 O</a:t>
          </a:r>
          <a:r>
            <a:rPr lang="cs-CZ" sz="3700" kern="1200" baseline="30000" dirty="0" smtClean="0"/>
            <a:t>2-</a:t>
          </a:r>
          <a:endParaRPr lang="cs-CZ" sz="3700" kern="1200" dirty="0"/>
        </a:p>
      </dsp:txBody>
      <dsp:txXfrm>
        <a:off x="103718" y="4012558"/>
        <a:ext cx="2600875" cy="9775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D1D269-C148-4597-9A36-7371DC160697}">
      <dsp:nvSpPr>
        <dsp:cNvPr id="0" name=""/>
        <dsp:cNvSpPr/>
      </dsp:nvSpPr>
      <dsp:spPr>
        <a:xfrm>
          <a:off x="1371" y="0"/>
          <a:ext cx="2805569" cy="5285184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err="1" smtClean="0"/>
            <a:t>HBr</a:t>
          </a:r>
          <a:endParaRPr lang="cs-CZ" sz="6500" kern="1200" dirty="0"/>
        </a:p>
      </dsp:txBody>
      <dsp:txXfrm>
        <a:off x="1371" y="0"/>
        <a:ext cx="2805569" cy="1585555"/>
      </dsp:txXfrm>
    </dsp:sp>
    <dsp:sp modelId="{44B05E94-53A1-4EFF-BD7F-8CDA7772E52B}">
      <dsp:nvSpPr>
        <dsp:cNvPr id="0" name=""/>
        <dsp:cNvSpPr/>
      </dsp:nvSpPr>
      <dsp:spPr>
        <a:xfrm>
          <a:off x="88747" y="1586006"/>
          <a:ext cx="2630816" cy="10383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620" tIns="100965" rIns="13462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H + Br  </a:t>
          </a:r>
          <a:endParaRPr lang="cs-CZ" sz="5300" kern="1200" dirty="0"/>
        </a:p>
      </dsp:txBody>
      <dsp:txXfrm>
        <a:off x="119159" y="1616418"/>
        <a:ext cx="2569992" cy="977503"/>
      </dsp:txXfrm>
    </dsp:sp>
    <dsp:sp modelId="{F2E06321-1658-4C08-AF57-649A3407437C}">
      <dsp:nvSpPr>
        <dsp:cNvPr id="0" name=""/>
        <dsp:cNvSpPr/>
      </dsp:nvSpPr>
      <dsp:spPr>
        <a:xfrm>
          <a:off x="11403" y="2784076"/>
          <a:ext cx="2785504" cy="1038327"/>
        </a:xfrm>
        <a:prstGeom prst="roundRect">
          <a:avLst>
            <a:gd name="adj" fmla="val 10000"/>
          </a:avLst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91440" rIns="12192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 </a:t>
          </a:r>
          <a:r>
            <a:rPr lang="cs-CZ" sz="4800" kern="1200" baseline="30000" dirty="0" smtClean="0"/>
            <a:t>-</a:t>
          </a:r>
          <a:r>
            <a:rPr lang="cs-CZ" sz="4800" kern="1200" dirty="0" smtClean="0"/>
            <a:t> +  Cl </a:t>
          </a:r>
          <a:r>
            <a:rPr lang="cs-CZ" sz="4800" kern="1200" baseline="30000" dirty="0" smtClean="0"/>
            <a:t>+</a:t>
          </a:r>
          <a:endParaRPr lang="cs-CZ" sz="4800" kern="1200" dirty="0"/>
        </a:p>
      </dsp:txBody>
      <dsp:txXfrm>
        <a:off x="41815" y="2814488"/>
        <a:ext cx="2724680" cy="977503"/>
      </dsp:txXfrm>
    </dsp:sp>
    <dsp:sp modelId="{9CBE08F6-0464-42AE-BBAC-91854EED7D5B}">
      <dsp:nvSpPr>
        <dsp:cNvPr id="0" name=""/>
        <dsp:cNvSpPr/>
      </dsp:nvSpPr>
      <dsp:spPr>
        <a:xfrm>
          <a:off x="11403" y="3982146"/>
          <a:ext cx="2785504" cy="1038327"/>
        </a:xfrm>
        <a:prstGeom prst="roundRect">
          <a:avLst>
            <a:gd name="adj" fmla="val 10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4620" tIns="100965" rIns="134620" bIns="100965" numCol="1" spcCol="1270" anchor="ctr" anchorCtr="0">
          <a:noAutofit/>
        </a:bodyPr>
        <a:lstStyle/>
        <a:p>
          <a:pPr lvl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300" kern="1200" dirty="0" smtClean="0"/>
            <a:t>H</a:t>
          </a:r>
          <a:r>
            <a:rPr lang="cs-CZ" sz="5300" kern="1200" baseline="30000" dirty="0" smtClean="0"/>
            <a:t>+</a:t>
          </a:r>
          <a:r>
            <a:rPr lang="cs-CZ" sz="5300" kern="1200" dirty="0" smtClean="0"/>
            <a:t> + Cl</a:t>
          </a:r>
          <a:r>
            <a:rPr lang="cs-CZ" sz="5300" kern="1200" baseline="30000" dirty="0" smtClean="0"/>
            <a:t>-</a:t>
          </a:r>
          <a:endParaRPr lang="cs-CZ" sz="5300" kern="1200" dirty="0"/>
        </a:p>
      </dsp:txBody>
      <dsp:txXfrm>
        <a:off x="41815" y="4012558"/>
        <a:ext cx="2724680" cy="9775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C1B24B-BEF9-4D14-A22F-C192FC3912D0}">
      <dsp:nvSpPr>
        <dsp:cNvPr id="0" name=""/>
        <dsp:cNvSpPr/>
      </dsp:nvSpPr>
      <dsp:spPr>
        <a:xfrm>
          <a:off x="-4929711" y="-783865"/>
          <a:ext cx="6093694" cy="6093694"/>
        </a:xfrm>
        <a:prstGeom prst="blockArc">
          <a:avLst>
            <a:gd name="adj1" fmla="val 18900000"/>
            <a:gd name="adj2" fmla="val 2700000"/>
            <a:gd name="adj3" fmla="val 354"/>
          </a:avLst>
        </a:prstGeom>
        <a:noFill/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8A2F63-93F8-47FA-A424-DE13FEF6AC14}">
      <dsp:nvSpPr>
        <dsp:cNvPr id="0" name=""/>
        <dsp:cNvSpPr/>
      </dsp:nvSpPr>
      <dsp:spPr>
        <a:xfrm>
          <a:off x="815459" y="452596"/>
          <a:ext cx="7538938" cy="905192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8497" tIns="119380" rIns="119380" bIns="11938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   </a:t>
          </a:r>
          <a:endParaRPr lang="cs-CZ" sz="4700" kern="1200" dirty="0"/>
        </a:p>
      </dsp:txBody>
      <dsp:txXfrm>
        <a:off x="815459" y="452596"/>
        <a:ext cx="7538938" cy="905192"/>
      </dsp:txXfrm>
    </dsp:sp>
    <dsp:sp modelId="{E2DB17D6-A498-40A5-AB24-1C31FA2A9BD6}">
      <dsp:nvSpPr>
        <dsp:cNvPr id="0" name=""/>
        <dsp:cNvSpPr/>
      </dsp:nvSpPr>
      <dsp:spPr>
        <a:xfrm>
          <a:off x="-90434" y="339447"/>
          <a:ext cx="1811788" cy="11314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E9713B-09EB-452D-BAA3-3D3B665869BA}">
      <dsp:nvSpPr>
        <dsp:cNvPr id="0" name=""/>
        <dsp:cNvSpPr/>
      </dsp:nvSpPr>
      <dsp:spPr>
        <a:xfrm>
          <a:off x="1144497" y="1810385"/>
          <a:ext cx="7209900" cy="905192"/>
        </a:xfrm>
        <a:prstGeom prst="rect">
          <a:avLst/>
        </a:prstGeom>
        <a:solidFill>
          <a:schemeClr val="accent3">
            <a:hueOff val="5625132"/>
            <a:satOff val="-8440"/>
            <a:lumOff val="-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8497" tIns="119380" rIns="119380" bIns="11938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/>
        </a:p>
      </dsp:txBody>
      <dsp:txXfrm>
        <a:off x="1144497" y="1810385"/>
        <a:ext cx="7209900" cy="905192"/>
      </dsp:txXfrm>
    </dsp:sp>
    <dsp:sp modelId="{F5232C3D-93C2-4470-91E3-405A4781B4E6}">
      <dsp:nvSpPr>
        <dsp:cNvPr id="0" name=""/>
        <dsp:cNvSpPr/>
      </dsp:nvSpPr>
      <dsp:spPr>
        <a:xfrm>
          <a:off x="245244" y="1697236"/>
          <a:ext cx="1798504" cy="11314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5625132"/>
              <a:satOff val="-8440"/>
              <a:lumOff val="-137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3D96CF-7C7F-436E-A351-4DA21DC4ADD7}">
      <dsp:nvSpPr>
        <dsp:cNvPr id="0" name=""/>
        <dsp:cNvSpPr/>
      </dsp:nvSpPr>
      <dsp:spPr>
        <a:xfrm>
          <a:off x="815459" y="3168174"/>
          <a:ext cx="7538938" cy="905192"/>
        </a:xfrm>
        <a:prstGeom prst="rect">
          <a:avLst/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8497" tIns="119380" rIns="119380" bIns="119380" numCol="1" spcCol="1270" anchor="ctr" anchorCtr="0">
          <a:noAutofit/>
        </a:bodyPr>
        <a:lstStyle/>
        <a:p>
          <a:pPr lvl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/>
        </a:p>
      </dsp:txBody>
      <dsp:txXfrm>
        <a:off x="815459" y="3168174"/>
        <a:ext cx="7538938" cy="905192"/>
      </dsp:txXfrm>
    </dsp:sp>
    <dsp:sp modelId="{9D142036-E3E6-47B6-867C-10913CAACC9E}">
      <dsp:nvSpPr>
        <dsp:cNvPr id="0" name=""/>
        <dsp:cNvSpPr/>
      </dsp:nvSpPr>
      <dsp:spPr>
        <a:xfrm>
          <a:off x="-124797" y="3055025"/>
          <a:ext cx="1880514" cy="113149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11250264"/>
              <a:satOff val="-16880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43822-DD84-4530-B846-CCFACC014E30}">
      <dsp:nvSpPr>
        <dsp:cNvPr id="0" name=""/>
        <dsp:cNvSpPr/>
      </dsp:nvSpPr>
      <dsp:spPr>
        <a:xfrm>
          <a:off x="730425" y="1405979"/>
          <a:ext cx="2653949" cy="9207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200" kern="1200"/>
        </a:p>
      </dsp:txBody>
      <dsp:txXfrm>
        <a:off x="1119087" y="1540822"/>
        <a:ext cx="1876625" cy="651077"/>
      </dsp:txXfrm>
    </dsp:sp>
    <dsp:sp modelId="{FC26CD71-84B7-4242-BB0E-4071FA4D8C69}">
      <dsp:nvSpPr>
        <dsp:cNvPr id="0" name=""/>
        <dsp:cNvSpPr/>
      </dsp:nvSpPr>
      <dsp:spPr>
        <a:xfrm rot="12900000">
          <a:off x="531180" y="955346"/>
          <a:ext cx="978926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89FCB-7E3A-486B-BE5A-E58A9C7D00D4}">
      <dsp:nvSpPr>
        <dsp:cNvPr id="0" name=""/>
        <dsp:cNvSpPr/>
      </dsp:nvSpPr>
      <dsp:spPr>
        <a:xfrm>
          <a:off x="2800" y="366152"/>
          <a:ext cx="1233797" cy="987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3 H</a:t>
          </a:r>
          <a:r>
            <a:rPr lang="cs-CZ" sz="3900" kern="1200" baseline="30000" dirty="0" smtClean="0"/>
            <a:t>+</a:t>
          </a:r>
          <a:endParaRPr lang="cs-CZ" sz="3900" kern="1200" dirty="0"/>
        </a:p>
      </dsp:txBody>
      <dsp:txXfrm>
        <a:off x="31709" y="395061"/>
        <a:ext cx="1175979" cy="929219"/>
      </dsp:txXfrm>
    </dsp:sp>
    <dsp:sp modelId="{6E4A8172-E491-40ED-8460-E96ADD6B2754}">
      <dsp:nvSpPr>
        <dsp:cNvPr id="0" name=""/>
        <dsp:cNvSpPr/>
      </dsp:nvSpPr>
      <dsp:spPr>
        <a:xfrm rot="19500000">
          <a:off x="2604692" y="955346"/>
          <a:ext cx="978926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789E-8CF3-4607-8786-D5DF3996D966}">
      <dsp:nvSpPr>
        <dsp:cNvPr id="0" name=""/>
        <dsp:cNvSpPr/>
      </dsp:nvSpPr>
      <dsp:spPr>
        <a:xfrm>
          <a:off x="2878202" y="366152"/>
          <a:ext cx="1233797" cy="98703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PO</a:t>
          </a:r>
          <a:r>
            <a:rPr lang="cs-CZ" sz="3900" kern="1200" baseline="-25000" dirty="0" smtClean="0"/>
            <a:t>4</a:t>
          </a:r>
          <a:r>
            <a:rPr lang="cs-CZ" sz="3900" kern="1200" baseline="30000" dirty="0" smtClean="0"/>
            <a:t>3-</a:t>
          </a:r>
          <a:endParaRPr lang="cs-CZ" sz="3900" kern="1200" dirty="0"/>
        </a:p>
      </dsp:txBody>
      <dsp:txXfrm>
        <a:off x="2907111" y="395061"/>
        <a:ext cx="1175979" cy="9292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43822-DD84-4530-B846-CCFACC014E30}">
      <dsp:nvSpPr>
        <dsp:cNvPr id="0" name=""/>
        <dsp:cNvSpPr/>
      </dsp:nvSpPr>
      <dsp:spPr>
        <a:xfrm>
          <a:off x="802433" y="1375559"/>
          <a:ext cx="2509932" cy="96132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400" kern="1200"/>
        </a:p>
      </dsp:txBody>
      <dsp:txXfrm>
        <a:off x="1170004" y="1516341"/>
        <a:ext cx="1774790" cy="679758"/>
      </dsp:txXfrm>
    </dsp:sp>
    <dsp:sp modelId="{FC26CD71-84B7-4242-BB0E-4071FA4D8C69}">
      <dsp:nvSpPr>
        <dsp:cNvPr id="0" name=""/>
        <dsp:cNvSpPr/>
      </dsp:nvSpPr>
      <dsp:spPr>
        <a:xfrm rot="12900000">
          <a:off x="532547" y="940870"/>
          <a:ext cx="963806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89FCB-7E3A-486B-BE5A-E58A9C7D00D4}">
      <dsp:nvSpPr>
        <dsp:cNvPr id="0" name=""/>
        <dsp:cNvSpPr/>
      </dsp:nvSpPr>
      <dsp:spPr>
        <a:xfrm>
          <a:off x="2800" y="356012"/>
          <a:ext cx="1233797" cy="9870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81915" rIns="81915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H</a:t>
          </a:r>
          <a:r>
            <a:rPr lang="cs-CZ" sz="4300" kern="1200" baseline="30000" dirty="0" smtClean="0"/>
            <a:t>+</a:t>
          </a:r>
          <a:endParaRPr lang="cs-CZ" sz="4300" kern="1200" dirty="0"/>
        </a:p>
      </dsp:txBody>
      <dsp:txXfrm>
        <a:off x="31709" y="384921"/>
        <a:ext cx="1175979" cy="929219"/>
      </dsp:txXfrm>
    </dsp:sp>
    <dsp:sp modelId="{6E4A8172-E491-40ED-8460-E96ADD6B2754}">
      <dsp:nvSpPr>
        <dsp:cNvPr id="0" name=""/>
        <dsp:cNvSpPr/>
      </dsp:nvSpPr>
      <dsp:spPr>
        <a:xfrm rot="19500000">
          <a:off x="2618445" y="940870"/>
          <a:ext cx="963806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789E-8CF3-4607-8786-D5DF3996D966}">
      <dsp:nvSpPr>
        <dsp:cNvPr id="0" name=""/>
        <dsp:cNvSpPr/>
      </dsp:nvSpPr>
      <dsp:spPr>
        <a:xfrm>
          <a:off x="2878202" y="356012"/>
          <a:ext cx="1233797" cy="9870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1915" tIns="81915" rIns="81915" bIns="8191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NO</a:t>
          </a:r>
          <a:r>
            <a:rPr lang="cs-CZ" sz="4300" kern="1200" baseline="-25000" dirty="0" smtClean="0"/>
            <a:t>3</a:t>
          </a:r>
          <a:r>
            <a:rPr lang="cs-CZ" sz="4300" kern="1200" baseline="30000" dirty="0" smtClean="0"/>
            <a:t>-</a:t>
          </a:r>
          <a:endParaRPr lang="cs-CZ" sz="4300" kern="1200" dirty="0"/>
        </a:p>
      </dsp:txBody>
      <dsp:txXfrm>
        <a:off x="2907111" y="384921"/>
        <a:ext cx="1175979" cy="92921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43822-DD84-4530-B846-CCFACC014E30}">
      <dsp:nvSpPr>
        <dsp:cNvPr id="0" name=""/>
        <dsp:cNvSpPr/>
      </dsp:nvSpPr>
      <dsp:spPr>
        <a:xfrm>
          <a:off x="802433" y="1321558"/>
          <a:ext cx="2509932" cy="103332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9845" tIns="29845" rIns="29845" bIns="29845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700" kern="1200" dirty="0"/>
        </a:p>
      </dsp:txBody>
      <dsp:txXfrm>
        <a:off x="1170004" y="1472885"/>
        <a:ext cx="1774790" cy="730670"/>
      </dsp:txXfrm>
    </dsp:sp>
    <dsp:sp modelId="{FC26CD71-84B7-4242-BB0E-4071FA4D8C69}">
      <dsp:nvSpPr>
        <dsp:cNvPr id="0" name=""/>
        <dsp:cNvSpPr/>
      </dsp:nvSpPr>
      <dsp:spPr>
        <a:xfrm rot="12900000">
          <a:off x="536076" y="911679"/>
          <a:ext cx="924784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89FCB-7E3A-486B-BE5A-E58A9C7D00D4}">
      <dsp:nvSpPr>
        <dsp:cNvPr id="0" name=""/>
        <dsp:cNvSpPr/>
      </dsp:nvSpPr>
      <dsp:spPr>
        <a:xfrm>
          <a:off x="2800" y="338012"/>
          <a:ext cx="1233797" cy="987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H</a:t>
          </a:r>
          <a:r>
            <a:rPr lang="cs-CZ" sz="4800" kern="1200" baseline="30000" dirty="0" smtClean="0"/>
            <a:t>+</a:t>
          </a:r>
          <a:endParaRPr lang="cs-CZ" sz="4800" kern="1200" dirty="0"/>
        </a:p>
      </dsp:txBody>
      <dsp:txXfrm>
        <a:off x="31709" y="366921"/>
        <a:ext cx="1175979" cy="929219"/>
      </dsp:txXfrm>
    </dsp:sp>
    <dsp:sp modelId="{6E4A8172-E491-40ED-8460-E96ADD6B2754}">
      <dsp:nvSpPr>
        <dsp:cNvPr id="0" name=""/>
        <dsp:cNvSpPr/>
      </dsp:nvSpPr>
      <dsp:spPr>
        <a:xfrm rot="19500000">
          <a:off x="2653938" y="911679"/>
          <a:ext cx="924784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3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789E-8CF3-4607-8786-D5DF3996D966}">
      <dsp:nvSpPr>
        <dsp:cNvPr id="0" name=""/>
        <dsp:cNvSpPr/>
      </dsp:nvSpPr>
      <dsp:spPr>
        <a:xfrm>
          <a:off x="2878202" y="338012"/>
          <a:ext cx="1233797" cy="9870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err="1" smtClean="0"/>
            <a:t>ClO</a:t>
          </a:r>
          <a:r>
            <a:rPr lang="cs-CZ" sz="4800" kern="1200" baseline="30000" dirty="0" smtClean="0"/>
            <a:t>-</a:t>
          </a:r>
          <a:endParaRPr lang="cs-CZ" sz="4800" kern="1200" dirty="0"/>
        </a:p>
      </dsp:txBody>
      <dsp:txXfrm>
        <a:off x="2907111" y="366921"/>
        <a:ext cx="1175979" cy="92921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B43822-DD84-4530-B846-CCFACC014E30}">
      <dsp:nvSpPr>
        <dsp:cNvPr id="0" name=""/>
        <dsp:cNvSpPr/>
      </dsp:nvSpPr>
      <dsp:spPr>
        <a:xfrm>
          <a:off x="730425" y="1297966"/>
          <a:ext cx="2653949" cy="1064779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115" tIns="31115" rIns="31115" bIns="31115" numCol="1" spcCol="1270" anchor="ctr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900" kern="1200"/>
        </a:p>
      </dsp:txBody>
      <dsp:txXfrm>
        <a:off x="1119087" y="1453899"/>
        <a:ext cx="1876625" cy="752913"/>
      </dsp:txXfrm>
    </dsp:sp>
    <dsp:sp modelId="{FC26CD71-84B7-4242-BB0E-4071FA4D8C69}">
      <dsp:nvSpPr>
        <dsp:cNvPr id="0" name=""/>
        <dsp:cNvSpPr/>
      </dsp:nvSpPr>
      <dsp:spPr>
        <a:xfrm rot="12900000">
          <a:off x="538542" y="895994"/>
          <a:ext cx="897514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D89FCB-7E3A-486B-BE5A-E58A9C7D00D4}">
      <dsp:nvSpPr>
        <dsp:cNvPr id="0" name=""/>
        <dsp:cNvSpPr/>
      </dsp:nvSpPr>
      <dsp:spPr>
        <a:xfrm>
          <a:off x="2800" y="330148"/>
          <a:ext cx="1233797" cy="9870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2 H</a:t>
          </a:r>
          <a:r>
            <a:rPr lang="cs-CZ" sz="3900" kern="1200" baseline="30000" dirty="0" smtClean="0"/>
            <a:t>+</a:t>
          </a:r>
          <a:endParaRPr lang="cs-CZ" sz="3900" kern="1200" dirty="0"/>
        </a:p>
      </dsp:txBody>
      <dsp:txXfrm>
        <a:off x="31709" y="359057"/>
        <a:ext cx="1175979" cy="929219"/>
      </dsp:txXfrm>
    </dsp:sp>
    <dsp:sp modelId="{6E4A8172-E491-40ED-8460-E96ADD6B2754}">
      <dsp:nvSpPr>
        <dsp:cNvPr id="0" name=""/>
        <dsp:cNvSpPr/>
      </dsp:nvSpPr>
      <dsp:spPr>
        <a:xfrm rot="19500000">
          <a:off x="2678743" y="895994"/>
          <a:ext cx="897514" cy="370139"/>
        </a:xfrm>
        <a:prstGeom prst="leftArrow">
          <a:avLst>
            <a:gd name="adj1" fmla="val 60000"/>
            <a:gd name="adj2" fmla="val 50000"/>
          </a:avLst>
        </a:prstGeom>
        <a:solidFill>
          <a:schemeClr val="accent6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A1789E-8CF3-4607-8786-D5DF3996D966}">
      <dsp:nvSpPr>
        <dsp:cNvPr id="0" name=""/>
        <dsp:cNvSpPr/>
      </dsp:nvSpPr>
      <dsp:spPr>
        <a:xfrm>
          <a:off x="2878202" y="330148"/>
          <a:ext cx="1233797" cy="9870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4295" tIns="74295" rIns="74295" bIns="74295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CO</a:t>
          </a:r>
          <a:r>
            <a:rPr lang="cs-CZ" sz="3900" kern="1200" baseline="-25000" dirty="0" smtClean="0"/>
            <a:t>3</a:t>
          </a:r>
          <a:r>
            <a:rPr lang="cs-CZ" sz="3900" kern="1200" baseline="30000" dirty="0" smtClean="0"/>
            <a:t>2-</a:t>
          </a:r>
          <a:endParaRPr lang="cs-CZ" sz="3900" kern="1200" dirty="0"/>
        </a:p>
      </dsp:txBody>
      <dsp:txXfrm>
        <a:off x="2907111" y="359057"/>
        <a:ext cx="1175979" cy="92921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D1652-92BE-4AFC-A28C-53417CBB0A4D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2962656" y="205028"/>
        <a:ext cx="5209983" cy="1052927"/>
      </dsp:txXfrm>
    </dsp:sp>
    <dsp:sp modelId="{261CFB8E-EC0B-4914-887A-0D3399B3FB4C}">
      <dsp:nvSpPr>
        <dsp:cNvPr id="0" name=""/>
        <dsp:cNvSpPr/>
      </dsp:nvSpPr>
      <dsp:spPr>
        <a:xfrm>
          <a:off x="0" y="2209"/>
          <a:ext cx="2962656" cy="14585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Vzorec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kyseliny</a:t>
          </a:r>
          <a:endParaRPr lang="cs-CZ" sz="3500" kern="1200" dirty="0"/>
        </a:p>
      </dsp:txBody>
      <dsp:txXfrm>
        <a:off x="71201" y="73410"/>
        <a:ext cx="2820254" cy="1316160"/>
      </dsp:txXfrm>
    </dsp:sp>
    <dsp:sp modelId="{6DD6112E-E3DA-400E-8C23-D1060A121BE1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2962656" y="1736518"/>
        <a:ext cx="5209983" cy="1052927"/>
      </dsp:txXfrm>
    </dsp:sp>
    <dsp:sp modelId="{3CA7E16C-8278-43C5-AC3B-285521CA99CA}">
      <dsp:nvSpPr>
        <dsp:cNvPr id="0" name=""/>
        <dsp:cNvSpPr/>
      </dsp:nvSpPr>
      <dsp:spPr>
        <a:xfrm>
          <a:off x="0" y="1533700"/>
          <a:ext cx="2962656" cy="14585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Název 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kyseliny</a:t>
          </a:r>
          <a:endParaRPr lang="cs-CZ" sz="3500" kern="1200" dirty="0"/>
        </a:p>
      </dsp:txBody>
      <dsp:txXfrm>
        <a:off x="71201" y="1604901"/>
        <a:ext cx="2820254" cy="1316160"/>
      </dsp:txXfrm>
    </dsp:sp>
    <dsp:sp modelId="{C42291EE-4395-41B2-878F-7B06D7139E86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2962656" y="3268008"/>
        <a:ext cx="5209983" cy="1052927"/>
      </dsp:txXfrm>
    </dsp:sp>
    <dsp:sp modelId="{E302BD84-9EAB-420F-960C-51C9FDD197D6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Složení 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aniontu</a:t>
          </a:r>
          <a:endParaRPr lang="cs-CZ" sz="3500" kern="1200" dirty="0"/>
        </a:p>
      </dsp:txBody>
      <dsp:txXfrm>
        <a:off x="71201" y="3136391"/>
        <a:ext cx="2820254" cy="131616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5D1652-92BE-4AFC-A28C-53417CBB0A4D}">
      <dsp:nvSpPr>
        <dsp:cNvPr id="0" name=""/>
        <dsp:cNvSpPr/>
      </dsp:nvSpPr>
      <dsp:spPr>
        <a:xfrm rot="5400000">
          <a:off x="5012703" y="-1901980"/>
          <a:ext cx="1166849" cy="526694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2962656" y="205028"/>
        <a:ext cx="5209983" cy="1052927"/>
      </dsp:txXfrm>
    </dsp:sp>
    <dsp:sp modelId="{261CFB8E-EC0B-4914-887A-0D3399B3FB4C}">
      <dsp:nvSpPr>
        <dsp:cNvPr id="0" name=""/>
        <dsp:cNvSpPr/>
      </dsp:nvSpPr>
      <dsp:spPr>
        <a:xfrm>
          <a:off x="0" y="2209"/>
          <a:ext cx="2962656" cy="145856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Vzorec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kyseliny</a:t>
          </a:r>
          <a:endParaRPr lang="cs-CZ" sz="3500" kern="1200" dirty="0"/>
        </a:p>
      </dsp:txBody>
      <dsp:txXfrm>
        <a:off x="71201" y="73410"/>
        <a:ext cx="2820254" cy="1316160"/>
      </dsp:txXfrm>
    </dsp:sp>
    <dsp:sp modelId="{6DD6112E-E3DA-400E-8C23-D1060A121BE1}">
      <dsp:nvSpPr>
        <dsp:cNvPr id="0" name=""/>
        <dsp:cNvSpPr/>
      </dsp:nvSpPr>
      <dsp:spPr>
        <a:xfrm rot="5400000">
          <a:off x="5012703" y="-370490"/>
          <a:ext cx="1166849" cy="5266944"/>
        </a:xfrm>
        <a:prstGeom prst="round2Same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2962656" y="1736518"/>
        <a:ext cx="5209983" cy="1052927"/>
      </dsp:txXfrm>
    </dsp:sp>
    <dsp:sp modelId="{3CA7E16C-8278-43C5-AC3B-285521CA99CA}">
      <dsp:nvSpPr>
        <dsp:cNvPr id="0" name=""/>
        <dsp:cNvSpPr/>
      </dsp:nvSpPr>
      <dsp:spPr>
        <a:xfrm>
          <a:off x="0" y="1533700"/>
          <a:ext cx="2962656" cy="1458562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Název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kyseliny</a:t>
          </a:r>
          <a:endParaRPr lang="cs-CZ" sz="3500" kern="1200" dirty="0"/>
        </a:p>
      </dsp:txBody>
      <dsp:txXfrm>
        <a:off x="71201" y="1604901"/>
        <a:ext cx="2820254" cy="1316160"/>
      </dsp:txXfrm>
    </dsp:sp>
    <dsp:sp modelId="{C42291EE-4395-41B2-878F-7B06D7139E86}">
      <dsp:nvSpPr>
        <dsp:cNvPr id="0" name=""/>
        <dsp:cNvSpPr/>
      </dsp:nvSpPr>
      <dsp:spPr>
        <a:xfrm rot="5400000">
          <a:off x="5012703" y="1160999"/>
          <a:ext cx="1166849" cy="5266944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57150" rIns="114300" bIns="57150" numCol="1" spcCol="1270" anchor="ctr" anchorCtr="0">
          <a:noAutofit/>
        </a:bodyPr>
        <a:lstStyle/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  <a:p>
          <a:pPr marL="285750" lvl="1" indent="-285750" algn="l" defTabSz="13335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000" kern="1200"/>
        </a:p>
      </dsp:txBody>
      <dsp:txXfrm rot="-5400000">
        <a:off x="2962656" y="3268008"/>
        <a:ext cx="5209983" cy="1052927"/>
      </dsp:txXfrm>
    </dsp:sp>
    <dsp:sp modelId="{E302BD84-9EAB-420F-960C-51C9FDD197D6}">
      <dsp:nvSpPr>
        <dsp:cNvPr id="0" name=""/>
        <dsp:cNvSpPr/>
      </dsp:nvSpPr>
      <dsp:spPr>
        <a:xfrm>
          <a:off x="0" y="3065190"/>
          <a:ext cx="2962656" cy="1458562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66675" rIns="133350" bIns="6667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Složení</a:t>
          </a:r>
        </a:p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aniontu</a:t>
          </a:r>
          <a:endParaRPr lang="cs-CZ" sz="3500" kern="1200" dirty="0"/>
        </a:p>
      </dsp:txBody>
      <dsp:txXfrm>
        <a:off x="71201" y="3136391"/>
        <a:ext cx="2820254" cy="13161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75305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775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63170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682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4681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36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1603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83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8048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20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989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BDAEC6-D9A4-4C2C-80BF-EEF1B6584AD9}" type="datetimeFigureOut">
              <a:rPr lang="cs-CZ" smtClean="0"/>
              <a:t>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AB69C-A8AB-4710-92C2-2E6F1F676A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136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13" Type="http://schemas.openxmlformats.org/officeDocument/2006/relationships/diagramLayout" Target="../diagrams/layout7.xml"/><Relationship Id="rId18" Type="http://schemas.openxmlformats.org/officeDocument/2006/relationships/diagramLayout" Target="../diagrams/layout8.xml"/><Relationship Id="rId3" Type="http://schemas.openxmlformats.org/officeDocument/2006/relationships/diagramLayout" Target="../diagrams/layout5.xml"/><Relationship Id="rId21" Type="http://schemas.microsoft.com/office/2007/relationships/diagramDrawing" Target="../diagrams/drawing8.xml"/><Relationship Id="rId7" Type="http://schemas.openxmlformats.org/officeDocument/2006/relationships/diagramData" Target="../diagrams/data6.xml"/><Relationship Id="rId12" Type="http://schemas.openxmlformats.org/officeDocument/2006/relationships/diagramData" Target="../diagrams/data7.xml"/><Relationship Id="rId17" Type="http://schemas.openxmlformats.org/officeDocument/2006/relationships/diagramData" Target="../diagrams/data8.xml"/><Relationship Id="rId2" Type="http://schemas.openxmlformats.org/officeDocument/2006/relationships/diagramData" Target="../diagrams/data5.xml"/><Relationship Id="rId16" Type="http://schemas.microsoft.com/office/2007/relationships/diagramDrawing" Target="../diagrams/drawing7.xml"/><Relationship Id="rId20" Type="http://schemas.openxmlformats.org/officeDocument/2006/relationships/diagramColors" Target="../diagrams/colors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5" Type="http://schemas.openxmlformats.org/officeDocument/2006/relationships/diagramColors" Target="../diagrams/colors7.xml"/><Relationship Id="rId10" Type="http://schemas.openxmlformats.org/officeDocument/2006/relationships/diagramColors" Target="../diagrams/colors6.xml"/><Relationship Id="rId19" Type="http://schemas.openxmlformats.org/officeDocument/2006/relationships/diagramQuickStyle" Target="../diagrams/quickStyle8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Relationship Id="rId14" Type="http://schemas.openxmlformats.org/officeDocument/2006/relationships/diagramQuickStyle" Target="../diagrams/quickStyle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59570"/>
            <a:ext cx="8229600" cy="569376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b="1" i="1" dirty="0"/>
              <a:t>Autor  </a:t>
            </a:r>
            <a:r>
              <a:rPr lang="cs-CZ" dirty="0"/>
              <a:t>:    Mgr. Terezie </a:t>
            </a:r>
            <a:r>
              <a:rPr lang="cs-CZ" dirty="0" err="1"/>
              <a:t>Nohýnková</a:t>
            </a:r>
            <a:endParaRPr lang="cs-CZ" dirty="0"/>
          </a:p>
          <a:p>
            <a:pPr marL="0" indent="0">
              <a:buNone/>
            </a:pPr>
            <a:r>
              <a:rPr lang="cs-CZ" b="1" i="1" dirty="0"/>
              <a:t>Vzdělávací oblast</a:t>
            </a:r>
            <a:r>
              <a:rPr lang="cs-CZ" dirty="0"/>
              <a:t> :  Člověk a příroda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i="1" dirty="0"/>
              <a:t>Obor</a:t>
            </a:r>
            <a:r>
              <a:rPr lang="cs-CZ" dirty="0"/>
              <a:t> : Chemie</a:t>
            </a:r>
          </a:p>
          <a:p>
            <a:pPr marL="0" indent="0">
              <a:buNone/>
            </a:pPr>
            <a:r>
              <a:rPr lang="cs-CZ" b="1" i="1" dirty="0"/>
              <a:t>Téma</a:t>
            </a:r>
            <a:r>
              <a:rPr lang="cs-CZ" dirty="0"/>
              <a:t> :  Názvosloví a chemické reakce</a:t>
            </a:r>
          </a:p>
          <a:p>
            <a:pPr marL="0" indent="0">
              <a:buNone/>
            </a:pPr>
            <a:r>
              <a:rPr lang="cs-CZ" b="1" dirty="0"/>
              <a:t>Název</a:t>
            </a:r>
            <a:r>
              <a:rPr lang="cs-CZ" dirty="0"/>
              <a:t> :   </a:t>
            </a:r>
            <a:r>
              <a:rPr lang="cs-CZ" u="sng" dirty="0"/>
              <a:t>Štěpení  kyselin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i="1" dirty="0"/>
              <a:t>Zdroje a použité materiály</a:t>
            </a:r>
            <a:r>
              <a:rPr lang="cs-CZ" dirty="0"/>
              <a:t> :  vlastní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b="1" i="1" dirty="0"/>
              <a:t>Anotace </a:t>
            </a:r>
            <a:r>
              <a:rPr lang="cs-CZ" dirty="0"/>
              <a:t>:  V tištěné, elektronické formě či s využitím interaktivní tabule žáci vybírají správnou odpověď na zadanou otázku.  Upevňují si získané poznatky o štěpení kyselin.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</a:t>
            </a:r>
            <a:r>
              <a:rPr lang="cs-CZ" b="1" dirty="0" smtClean="0"/>
              <a:t>VY_32_INOVACE_31_STEPENI_KYSELIN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Vytvořeno jako DUM do předmětu chemie pro 9. ročník na ZŠ Studentská Mnichovo Hradiště dne 10.9.2011</a:t>
            </a:r>
          </a:p>
          <a:p>
            <a:pPr marL="0" indent="0">
              <a:buNone/>
            </a:pPr>
            <a:r>
              <a:rPr lang="cs-CZ" dirty="0"/>
              <a:t> 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x-none"/>
              <a:t>Vytvořeno v rámci v projektu „EU peníze školám“ </a:t>
            </a:r>
            <a:endParaRPr lang="cs-CZ" dirty="0"/>
          </a:p>
          <a:p>
            <a:pPr marL="0" indent="0">
              <a:buNone/>
            </a:pPr>
            <a:r>
              <a:rPr lang="x-none" b="1"/>
              <a:t>OP VK oblast podpory 1.4 s názvem Zlepšení podmínek pro vzdělávání na základních školách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obrázek 1" descr="Popis: Logolink_horizontal_zaklad_RG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6632"/>
            <a:ext cx="5295900" cy="128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127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Štěpení kyselin</a:t>
            </a:r>
            <a:endParaRPr lang="cs-CZ" sz="6000" b="1" u="sng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Procvičování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6784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08112"/>
          </a:xfrm>
        </p:spPr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se štěpí ?</a:t>
            </a:r>
            <a:endParaRPr lang="cs-CZ" sz="6000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0429061"/>
              </p:ext>
            </p:extLst>
          </p:nvPr>
        </p:nvGraphicFramePr>
        <p:xfrm>
          <a:off x="179512" y="1268760"/>
          <a:ext cx="2890664" cy="5285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25310387"/>
              </p:ext>
            </p:extLst>
          </p:nvPr>
        </p:nvGraphicFramePr>
        <p:xfrm>
          <a:off x="3203848" y="1268760"/>
          <a:ext cx="2808312" cy="5285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8494814"/>
              </p:ext>
            </p:extLst>
          </p:nvPr>
        </p:nvGraphicFramePr>
        <p:xfrm>
          <a:off x="6156176" y="1268760"/>
          <a:ext cx="2808312" cy="52851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697438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u="sng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Dopiš, jak se rozštěpí</a:t>
            </a:r>
            <a:endParaRPr lang="cs-CZ" sz="5400" b="1" u="sng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892955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755576" y="2132856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HIO</a:t>
            </a:r>
            <a:r>
              <a:rPr lang="cs-CZ" sz="4400" baseline="-25000" dirty="0" smtClean="0"/>
              <a:t>3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77752" y="3496815"/>
            <a:ext cx="1404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HF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44069" y="4797152"/>
            <a:ext cx="14401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</a:t>
            </a:r>
            <a:r>
              <a:rPr lang="cs-CZ" sz="4000" baseline="-25000" dirty="0" smtClean="0"/>
              <a:t>2</a:t>
            </a:r>
            <a:r>
              <a:rPr lang="cs-CZ" sz="4000" dirty="0" smtClean="0"/>
              <a:t>SO</a:t>
            </a:r>
            <a:r>
              <a:rPr lang="cs-CZ" sz="4000" baseline="-25000" dirty="0" smtClean="0"/>
              <a:t>4</a:t>
            </a:r>
            <a:endParaRPr lang="cs-CZ" sz="4000" dirty="0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2432765" y="2517576"/>
            <a:ext cx="12700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734308" y="3912313"/>
            <a:ext cx="12700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432765" y="5301208"/>
            <a:ext cx="127001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4300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b="1" u="sng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Jaká kyselina se takto rozštěpila ?</a:t>
            </a:r>
            <a:endParaRPr lang="cs-CZ" b="1" u="sng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8459952"/>
              </p:ext>
            </p:extLst>
          </p:nvPr>
        </p:nvGraphicFramePr>
        <p:xfrm>
          <a:off x="179512" y="1412776"/>
          <a:ext cx="4114800" cy="2692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66782706"/>
              </p:ext>
            </p:extLst>
          </p:nvPr>
        </p:nvGraphicFramePr>
        <p:xfrm>
          <a:off x="4788024" y="1412776"/>
          <a:ext cx="4114800" cy="2692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6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507475250"/>
              </p:ext>
            </p:extLst>
          </p:nvPr>
        </p:nvGraphicFramePr>
        <p:xfrm>
          <a:off x="251520" y="4005064"/>
          <a:ext cx="4114800" cy="2692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341531237"/>
              </p:ext>
            </p:extLst>
          </p:nvPr>
        </p:nvGraphicFramePr>
        <p:xfrm>
          <a:off x="4932040" y="4005064"/>
          <a:ext cx="4114800" cy="26928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</p:spTree>
    <p:extLst>
      <p:ext uri="{BB962C8B-B14F-4D97-AF65-F5344CB8AC3E}">
        <p14:creationId xmlns:p14="http://schemas.microsoft.com/office/powerpoint/2010/main" val="2488308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Graphic spid="6" grpId="0">
        <p:bldAsOne/>
      </p:bldGraphic>
      <p:bldGraphic spid="8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z="5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Odvoď  a  doplň :  </a:t>
            </a:r>
            <a:r>
              <a:rPr lang="cs-CZ" sz="5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</a:t>
            </a:r>
            <a:r>
              <a:rPr lang="cs-CZ" sz="60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</a:t>
            </a:r>
            <a:r>
              <a:rPr lang="cs-CZ" sz="60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endParaRPr lang="cs-CZ" sz="6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8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60094166"/>
              </p:ext>
            </p:extLst>
          </p:nvPr>
        </p:nvGraphicFramePr>
        <p:xfrm>
          <a:off x="467544" y="1700808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49925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Odvoď  a  doplň : 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 </a:t>
            </a:r>
            <a:r>
              <a:rPr lang="cs-CZ" sz="5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</a:t>
            </a:r>
            <a:endParaRPr lang="cs-CZ" sz="5400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1526003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1401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115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Štěpení kyselin</vt:lpstr>
      <vt:lpstr>Jak se štěpí ?</vt:lpstr>
      <vt:lpstr>Dopiš, jak se rozštěpí</vt:lpstr>
      <vt:lpstr>Jaká kyselina se takto rozštěpila ?</vt:lpstr>
      <vt:lpstr>Odvoď  a  doplň :    S +IV</vt:lpstr>
      <vt:lpstr>Odvoď  a  doplň :    Cl -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Štěpení kyselin</dc:title>
  <dc:creator>user</dc:creator>
  <cp:lastModifiedBy>user</cp:lastModifiedBy>
  <cp:revision>11</cp:revision>
  <dcterms:created xsi:type="dcterms:W3CDTF">2012-06-08T19:51:00Z</dcterms:created>
  <dcterms:modified xsi:type="dcterms:W3CDTF">2012-06-08T21:12:48Z</dcterms:modified>
</cp:coreProperties>
</file>